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6073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206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2b875f2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2b875f2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771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2b875f2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2b875f2d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2b875f2d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2b875f2d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098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09950"/>
            <a:ext cx="8520600" cy="6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891"/>
              <a:buNone/>
            </a:pPr>
            <a:r>
              <a:rPr lang="ro" sz="4030" b="1">
                <a:latin typeface="Times New Roman"/>
                <a:ea typeface="Times New Roman"/>
                <a:cs typeface="Times New Roman"/>
                <a:sym typeface="Times New Roman"/>
              </a:rPr>
              <a:t>Banii prin ochi de copil</a:t>
            </a:r>
            <a:endParaRPr sz="403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789150"/>
            <a:ext cx="8520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i="1">
                <a:solidFill>
                  <a:srgbClr val="000000"/>
                </a:solidFill>
              </a:rPr>
              <a:t>profesor învățământ primar Vlăşceanu Ioana</a:t>
            </a:r>
            <a:endParaRPr i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i="1">
                <a:solidFill>
                  <a:srgbClr val="000000"/>
                </a:solidFill>
              </a:rPr>
              <a:t>Liceul Teoreti “Avram Iancu”, Cluj-Napoca</a:t>
            </a:r>
            <a:endParaRPr i="1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i="1">
                <a:solidFill>
                  <a:srgbClr val="000000"/>
                </a:solidFill>
              </a:rPr>
              <a:t>clsa a II-a 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89975"/>
            <a:ext cx="8520600" cy="9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 b="1">
                <a:solidFill>
                  <a:srgbClr val="00FF00"/>
                </a:solidFill>
              </a:rPr>
              <a:t>Copacul dorinţelor</a:t>
            </a:r>
            <a:r>
              <a:rPr lang="ro"/>
              <a:t> (</a:t>
            </a:r>
            <a:r>
              <a:rPr lang="ro" sz="1800"/>
              <a:t>copiii  au realizat un copac din monede , iar în jurul lui au scris dorințe ce doresc să se îndeplinească, cu banii economisiţi)</a:t>
            </a:r>
            <a:endParaRPr sz="180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149950" y="1017875"/>
            <a:ext cx="8847300" cy="3960900"/>
          </a:xfrm>
          <a:prstGeom prst="rect">
            <a:avLst/>
          </a:prstGeom>
          <a:solidFill>
            <a:srgbClr val="00FF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2" name="Google Shape;62;p14" title="1742665296575.jpg"/>
          <p:cNvPicPr preferRelativeResize="0"/>
          <p:nvPr/>
        </p:nvPicPr>
        <p:blipFill rotWithShape="1">
          <a:blip r:embed="rId3">
            <a:alphaModFix/>
          </a:blip>
          <a:srcRect l="3579" t="3498" r="14332" b="4665"/>
          <a:stretch/>
        </p:blipFill>
        <p:spPr>
          <a:xfrm>
            <a:off x="149950" y="1085225"/>
            <a:ext cx="2777400" cy="382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 title="1742665296692.jpg"/>
          <p:cNvPicPr preferRelativeResize="0"/>
          <p:nvPr/>
        </p:nvPicPr>
        <p:blipFill rotWithShape="1">
          <a:blip r:embed="rId4">
            <a:alphaModFix/>
          </a:blip>
          <a:srcRect l="2416" t="1777" r="4655"/>
          <a:stretch/>
        </p:blipFill>
        <p:spPr>
          <a:xfrm>
            <a:off x="3044125" y="1085225"/>
            <a:ext cx="3314024" cy="382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1742665296558.jpg"/>
          <p:cNvPicPr preferRelativeResize="0"/>
          <p:nvPr/>
        </p:nvPicPr>
        <p:blipFill rotWithShape="1">
          <a:blip r:embed="rId5">
            <a:alphaModFix/>
          </a:blip>
          <a:srcRect l="6217" t="3558"/>
          <a:stretch/>
        </p:blipFill>
        <p:spPr>
          <a:xfrm>
            <a:off x="6474925" y="1152575"/>
            <a:ext cx="2585649" cy="367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85125"/>
            <a:ext cx="8520600" cy="934500"/>
          </a:xfrm>
          <a:prstGeom prst="rect">
            <a:avLst/>
          </a:prstGeom>
          <a:solidFill>
            <a:srgbClr val="FCE5C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o" sz="3020">
                <a:solidFill>
                  <a:schemeClr val="accent1"/>
                </a:solidFill>
              </a:rPr>
              <a:t>Micii bancheri </a:t>
            </a:r>
            <a:r>
              <a:rPr lang="ro" sz="3020"/>
              <a:t>(</a:t>
            </a:r>
            <a:r>
              <a:rPr lang="ro" sz="2020"/>
              <a:t>elevii clasei a II-a sunt bancheri pentru o zi, au propria lor bancă şi tipăresc proprii bani, cu simbolul băncii personale)</a:t>
            </a:r>
            <a:endParaRPr sz="202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26200"/>
          </a:xfrm>
          <a:prstGeom prst="rect">
            <a:avLst/>
          </a:prstGeom>
          <a:solidFill>
            <a:srgbClr val="F4CCC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1" name="Google Shape;71;p15" title="1742665296609.jpg"/>
          <p:cNvPicPr preferRelativeResize="0"/>
          <p:nvPr/>
        </p:nvPicPr>
        <p:blipFill rotWithShape="1">
          <a:blip r:embed="rId3">
            <a:alphaModFix/>
          </a:blip>
          <a:srcRect t="7740" r="6585"/>
          <a:stretch/>
        </p:blipFill>
        <p:spPr>
          <a:xfrm>
            <a:off x="149950" y="1152475"/>
            <a:ext cx="2804200" cy="382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1742665296542.jpg"/>
          <p:cNvPicPr preferRelativeResize="0"/>
          <p:nvPr/>
        </p:nvPicPr>
        <p:blipFill rotWithShape="1">
          <a:blip r:embed="rId4">
            <a:alphaModFix/>
          </a:blip>
          <a:srcRect l="6582" t="3790" r="11241"/>
          <a:stretch/>
        </p:blipFill>
        <p:spPr>
          <a:xfrm>
            <a:off x="6283175" y="1152475"/>
            <a:ext cx="2717424" cy="382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1742671730498.jpg"/>
          <p:cNvPicPr preferRelativeResize="0"/>
          <p:nvPr/>
        </p:nvPicPr>
        <p:blipFill rotWithShape="1">
          <a:blip r:embed="rId5">
            <a:alphaModFix/>
          </a:blip>
          <a:srcRect l="-7976" t="-26198" r="-5647"/>
          <a:stretch/>
        </p:blipFill>
        <p:spPr>
          <a:xfrm>
            <a:off x="2787400" y="179950"/>
            <a:ext cx="3569202" cy="47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104975"/>
            <a:ext cx="8520600" cy="912900"/>
          </a:xfrm>
          <a:prstGeom prst="rect">
            <a:avLst/>
          </a:prstGeom>
          <a:solidFill>
            <a:srgbClr val="FF9900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">
                <a:solidFill>
                  <a:srgbClr val="FF0000"/>
                </a:solidFill>
              </a:rPr>
              <a:t>Pusculite hazlii</a:t>
            </a:r>
            <a:r>
              <a:rPr lang="ro"/>
              <a:t> (</a:t>
            </a:r>
            <a:r>
              <a:rPr lang="ro" sz="1800"/>
              <a:t>copiii au</a:t>
            </a:r>
            <a:r>
              <a:rPr lang="ro" sz="1700"/>
              <a:t> realizat puşculiţe hazlii, în care să-şi ţină economiile, din materiale reciclabile)</a:t>
            </a:r>
            <a:endParaRPr sz="170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6" title="1742671642164.jpg"/>
          <p:cNvPicPr preferRelativeResize="0"/>
          <p:nvPr/>
        </p:nvPicPr>
        <p:blipFill rotWithShape="1">
          <a:blip r:embed="rId3">
            <a:alphaModFix/>
          </a:blip>
          <a:srcRect t="2043" r="5042" b="3785"/>
          <a:stretch/>
        </p:blipFill>
        <p:spPr>
          <a:xfrm>
            <a:off x="311700" y="1152475"/>
            <a:ext cx="2582449" cy="379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1742671642139.jpg"/>
          <p:cNvPicPr preferRelativeResize="0"/>
          <p:nvPr/>
        </p:nvPicPr>
        <p:blipFill rotWithShape="1">
          <a:blip r:embed="rId4">
            <a:alphaModFix/>
          </a:blip>
          <a:srcRect l="3575" t="3502" r="5432" b="17781"/>
          <a:stretch/>
        </p:blipFill>
        <p:spPr>
          <a:xfrm>
            <a:off x="3280775" y="1476038"/>
            <a:ext cx="2582449" cy="2999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1742671642122 (1).jpg"/>
          <p:cNvPicPr preferRelativeResize="0"/>
          <p:nvPr/>
        </p:nvPicPr>
        <p:blipFill rotWithShape="1">
          <a:blip r:embed="rId5">
            <a:alphaModFix/>
          </a:blip>
          <a:srcRect l="4745" t="9912" r="12004" b="9037"/>
          <a:stretch/>
        </p:blipFill>
        <p:spPr>
          <a:xfrm>
            <a:off x="6309975" y="1152475"/>
            <a:ext cx="2582449" cy="3796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On-screen Show (16:9)</PresentationFormat>
  <Paragraphs>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Times New Roman</vt:lpstr>
      <vt:lpstr>Simple Light</vt:lpstr>
      <vt:lpstr>Banii prin ochi de copil</vt:lpstr>
      <vt:lpstr>Copacul dorinţelor (copiii  au realizat un copac din monede , iar în jurul lui au scris dorințe ce doresc să se îndeplinească, cu banii economisiţi)</vt:lpstr>
      <vt:lpstr>Micii bancheri (elevii clasei a II-a sunt bancheri pentru o zi, au propria lor bancă şi tipăresc proprii bani, cu simbolul băncii personale)</vt:lpstr>
      <vt:lpstr>Pusculite hazlii (copiii au realizat puşculiţe hazlii, în care să-şi ţină economiile, din materiale reciclabile)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Banii prin ochi de copil</dc:title>
  <dc:creator>ane</dc:creator>
  <cp:lastModifiedBy>ane</cp:lastModifiedBy>
  <cp:revision>1</cp:revision>
  <dcterms:modified xsi:type="dcterms:W3CDTF">2025-03-22T19:58:36Z</dcterms:modified>
</cp:coreProperties>
</file>