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6D90-A8F8-0C4C-BD83-DA10EA27C41E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8A3F2-A9B9-CF40-A786-ABF45C68D82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45607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A3F2-A9B9-CF40-A786-ABF45C68D826}" type="slidenum">
              <a:rPr lang="en-RO" smtClean="0"/>
              <a:t>5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2634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EB68-4ABE-BA4B-AF67-11CE5704E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1C2A1-CF60-5892-4FA5-F2AA69659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15A03-A16D-F8E8-5B39-5B3436E7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1B98-616D-7E27-96BC-E5376DC9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93FAE-E767-D460-A0FA-21CB16F9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67210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FC24-2E22-73C8-51D6-12440E17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CFA12-2057-AD06-63B5-B668E2381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B2A13-6C15-0C6B-F3F1-4995EF8A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9145D-BE7B-4B6C-9A66-ABCE344D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D03AC-555F-783F-83AD-55F6EEB0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3500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EA839-755A-24B1-1A6A-A09D16477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6C648-77DD-6DDA-14B1-2FC4C5BD0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619ED-4716-FC72-983A-B99A7256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D3254-3C2B-B033-99CE-CECAABE6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4C65F-AAD5-8824-1430-4580CE9D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78658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800A-716B-A7FF-6999-0D103E14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4FAC-E17D-4E7E-EE08-63A12B3FF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FB70C-C7D8-F911-ECB5-85F8E1E6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9FED9-AA3E-C11B-AF51-90101CA6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EC8C7-0CB5-4B13-4A0B-4F3ABDA7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74475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834B-3C63-4919-3BD6-56D00A54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05995-FB2A-F416-91A7-525FDC039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196B7-1FD8-5646-7F01-9F6FA6B7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0146C-36C8-ACE8-2E13-BF683A53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4FFEB-5949-5417-5C38-A5269E23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66329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D54-9BB0-7FC7-67C5-79C358D2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8CBB4-03A3-0D60-29BC-A7AB88A71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F62EE-71B4-184B-3510-739CA1C54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7858D-5E62-BA96-7096-5EFEB9EE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61B84-7E86-DDC3-C6A1-D62F68F6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BF399-29C1-EB59-F6A2-436C46B6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5281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1678-3DF9-917D-E695-4926B387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8DCD5-A751-18F0-55D4-3138FA282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0FE3F-71A1-3BFF-3E59-9B33C7977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0431E-6D45-5D88-45DE-34C479106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63AE5-C903-1108-FAB6-1FE3DDB41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3B191-5C2C-CF76-165B-F60CAA12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03E09-1752-3816-C1A3-76988242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5B9B1A-22B5-4A91-3E42-3B1126D3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96393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DAE-41D8-3E4E-DC30-3286859C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8D6A1-5A92-8E9A-F094-130E25CF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A8EDE-34B1-63E9-5938-B8A93998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AEE69-A206-65C0-8C55-C6F94AE4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8237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A23DC-EF1B-9A6C-310F-A4C85015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66D04-B65F-6EB5-C6FD-5D7B1815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344AB-6C1B-9AEB-44E9-2D9A037B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65599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EBE2-57DB-7264-3465-FBEA1ABA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45A86-D4FA-9078-C841-52489C74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4BEA3-4084-5259-819C-7F15DC5CD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A8FCB-5F87-77CC-C448-BD2799A4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05B4B-50DB-E48E-900E-18E11BD8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ECFBE-9506-3E85-5798-98ACC076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634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E8AE-EFAC-0900-BF7F-F2A24EA3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B2273-7FCC-C18B-269C-884874551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A3B37-77F0-761E-C0DB-38553E968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CC1DB-C108-FB1D-B6F3-B68968B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72677-1C7B-1534-C91D-52D30505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36F1F-6151-BF27-66CA-E08C76C3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00873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F37685-1F4E-FBF1-E18A-0E2A6470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C3D34-FF6B-3F68-B23B-D0F565A09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5844A-C35F-279C-E3A5-3ABE32CD2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96308-CC1F-DC4D-8A19-3B7688F658B4}" type="datetimeFigureOut">
              <a:rPr lang="en-RO" smtClean="0"/>
              <a:t>22.03.2025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0AA41-8F2F-2E68-5950-3E6121920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106D8-7869-516D-038F-A1C2F0BE0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4DA8B-A921-E14E-A125-193E0B86953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1279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3393D56-BE3F-F9FE-2862-666108B1E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8" y="525162"/>
            <a:ext cx="7743568" cy="58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EF47EB-8D20-3056-7D56-B590194C5C49}"/>
              </a:ext>
            </a:extLst>
          </p:cNvPr>
          <p:cNvSpPr txBox="1"/>
          <p:nvPr/>
        </p:nvSpPr>
        <p:spPr>
          <a:xfrm>
            <a:off x="8442250" y="1436247"/>
            <a:ext cx="32991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O" dirty="0"/>
              <a:t>Titlul activității desfășurate la clasă a IV-a a Școlii Gimnaziale,,C.Giurescu “Chiojdu, Buzău -coordonator prof.înv.primar Burlacu Corina</a:t>
            </a:r>
          </a:p>
        </p:txBody>
      </p:sp>
    </p:spTree>
    <p:extLst>
      <p:ext uri="{BB962C8B-B14F-4D97-AF65-F5344CB8AC3E}">
        <p14:creationId xmlns:p14="http://schemas.microsoft.com/office/powerpoint/2010/main" val="337090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DC2590-8FD2-E115-BEC3-DE22F13C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3" y="247594"/>
            <a:ext cx="3099765" cy="413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C61EE6-ECFD-2EDD-4608-710974724699}"/>
              </a:ext>
            </a:extLst>
          </p:cNvPr>
          <p:cNvSpPr txBox="1"/>
          <p:nvPr/>
        </p:nvSpPr>
        <p:spPr>
          <a:xfrm>
            <a:off x="3614484" y="600464"/>
            <a:ext cx="47977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RO" dirty="0"/>
              <a:t>Elevii au avut ca sarcină, pe grupe, să  prezinte fiecare personalitate aflată pe fiecare bancnotă 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751814-2D78-9164-2D81-EF69CA2E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32" y="1993881"/>
            <a:ext cx="3197741" cy="426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C7738C-CEE8-1CD3-9D84-83359966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22" y="1062129"/>
            <a:ext cx="3648089" cy="486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A57BEF1-DC1C-015F-8768-FB5A4D72F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14FA4D7-5023-CEA0-1B25-47A0D76A5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5" name="Freeform: Shape 3084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5C11A-5D94-8886-7A0A-792469BFA32B}"/>
              </a:ext>
            </a:extLst>
          </p:cNvPr>
          <p:cNvSpPr txBox="1"/>
          <p:nvPr/>
        </p:nvSpPr>
        <p:spPr>
          <a:xfrm>
            <a:off x="448056" y="2258171"/>
            <a:ext cx="2804504" cy="391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Extragerea plicurilor de către fiecare echipă.Fiecare plic conține o bancnotă sub formă de puzzle.</a:t>
            </a:r>
          </a:p>
        </p:txBody>
      </p:sp>
    </p:spTree>
    <p:extLst>
      <p:ext uri="{BB962C8B-B14F-4D97-AF65-F5344CB8AC3E}">
        <p14:creationId xmlns:p14="http://schemas.microsoft.com/office/powerpoint/2010/main" val="287158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51BC4F1-43AA-2CDF-1E5D-85359587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3" r="13780"/>
          <a:stretch/>
        </p:blipFill>
        <p:spPr bwMode="auto"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95297B-4BAE-24E2-C47B-B211F1BBEF23}"/>
              </a:ext>
            </a:extLst>
          </p:cNvPr>
          <p:cNvSpPr txBox="1"/>
          <p:nvPr/>
        </p:nvSpPr>
        <p:spPr>
          <a:xfrm>
            <a:off x="599818" y="5234320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Joc ,,Refă bancnota și recunoaște personalitatea”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D117BCD-D1FF-578B-F0E7-4D646EF9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8902" b="-1"/>
          <a:stretch/>
        </p:blipFill>
        <p:spPr bwMode="auto"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>
            <a:extLst>
              <a:ext uri="{FF2B5EF4-FFF2-40B4-BE49-F238E27FC236}">
                <a16:creationId xmlns:a16="http://schemas.microsoft.com/office/drawing/2014/main" id="{3E7C2A8B-186C-FF05-B4CC-6E0AC71D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" r="-2" b="41573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847C38B-4C39-D892-A2DF-C3012843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0" r="-3" b="17957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31F7E99-3CD6-1D7B-141E-E8890199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 b="38868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F984BCF-1C8E-D784-E834-B0FC2E0F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0" r="-2" b="20767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2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08A118-7B53-683E-E6DD-918AE23D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2752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8126CA4-246D-CE0B-4775-F80AFA7CB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6" r="2" b="20790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2D513FD-34F4-0D23-563B-FBFCFFCF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4" r="-2" b="19860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162" name="Freeform: Shape 6156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59" name="Freeform: Shape 6158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46650-DBED-E70A-B979-41A23A15CB1B}"/>
              </a:ext>
            </a:extLst>
          </p:cNvPr>
          <p:cNvSpPr txBox="1"/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Puzzle complete.</a:t>
            </a:r>
          </a:p>
        </p:txBody>
      </p:sp>
    </p:spTree>
    <p:extLst>
      <p:ext uri="{BB962C8B-B14F-4D97-AF65-F5344CB8AC3E}">
        <p14:creationId xmlns:p14="http://schemas.microsoft.com/office/powerpoint/2010/main" val="48884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1F15F-5C62-4B06-E64F-EC3B79C521A8}"/>
              </a:ext>
            </a:extLst>
          </p:cNvPr>
          <p:cNvSpPr txBox="1"/>
          <p:nvPr/>
        </p:nvSpPr>
        <p:spPr>
          <a:xfrm>
            <a:off x="1137034" y="2194102"/>
            <a:ext cx="315874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Feed-back…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C9C6405-F31E-E300-FCE9-FCEB0C5DA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21500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9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76</Words>
  <Application>Microsoft Macintosh PowerPoint</Application>
  <PresentationFormat>Widescreen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Burlacu Stefan-Constantin</dc:creator>
  <cp:lastModifiedBy>Burlacu Stefan-Constantin</cp:lastModifiedBy>
  <cp:revision>1</cp:revision>
  <dcterms:created xsi:type="dcterms:W3CDTF">2025-03-22T08:04:41Z</dcterms:created>
  <dcterms:modified xsi:type="dcterms:W3CDTF">2025-03-22T08:17:02Z</dcterms:modified>
</cp:coreProperties>
</file>