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Lexend SemiBold"/>
      <p:regular r:id="rId13"/>
      <p:bold r:id="rId14"/>
    </p:embeddedFont>
    <p:embeddedFont>
      <p:font typeface="Lexen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exend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Lexend-regular.fntdata"/><Relationship Id="rId14" Type="http://schemas.openxmlformats.org/officeDocument/2006/relationships/font" Target="fonts/LexendSemiBold-bold.fntdata"/><Relationship Id="rId16" Type="http://schemas.openxmlformats.org/officeDocument/2006/relationships/font" Target="fonts/Lexe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1c1d534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41c1d534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41cf844a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41cf844a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41c1d534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41c1d534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41c1d534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41c1d534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41c1d5341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41c1d5341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41c1d5341e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41c1d5341e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643200" y="659425"/>
            <a:ext cx="3146400" cy="1091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671825" y="727744"/>
            <a:ext cx="3117600" cy="12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2216400" y="1750725"/>
            <a:ext cx="4711200" cy="2187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1686400" y="1750825"/>
            <a:ext cx="528900" cy="5289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927600" y="2843900"/>
            <a:ext cx="528900" cy="1091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" name="Google Shape;60;p14"/>
          <p:cNvSpPr txBox="1"/>
          <p:nvPr>
            <p:ph idx="2" type="title"/>
          </p:nvPr>
        </p:nvSpPr>
        <p:spPr>
          <a:xfrm>
            <a:off x="2258050" y="1800075"/>
            <a:ext cx="46239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ITLE_3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304800" y="3161075"/>
            <a:ext cx="2851500" cy="16791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5999150" y="3161050"/>
            <a:ext cx="2840100" cy="1679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3156175" y="3161150"/>
            <a:ext cx="2851500" cy="1679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4208" y="3134376"/>
            <a:ext cx="28161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/>
          <p:nvPr>
            <p:ph idx="2" type="pic"/>
          </p:nvPr>
        </p:nvSpPr>
        <p:spPr>
          <a:xfrm>
            <a:off x="307625" y="1316450"/>
            <a:ext cx="2851500" cy="184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316485" y="3761317"/>
            <a:ext cx="2688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>
            <p:ph idx="4" type="pic"/>
          </p:nvPr>
        </p:nvSpPr>
        <p:spPr>
          <a:xfrm>
            <a:off x="3159125" y="1316450"/>
            <a:ext cx="2851500" cy="184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5"/>
          <p:cNvSpPr/>
          <p:nvPr>
            <p:ph idx="5" type="pic"/>
          </p:nvPr>
        </p:nvSpPr>
        <p:spPr>
          <a:xfrm>
            <a:off x="6010625" y="1316450"/>
            <a:ext cx="2828700" cy="1844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04800" y="305325"/>
            <a:ext cx="2851500" cy="1009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159125" y="811350"/>
            <a:ext cx="1159500" cy="502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328518" y="361238"/>
            <a:ext cx="2720700" cy="11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6" type="subTitle"/>
          </p:nvPr>
        </p:nvSpPr>
        <p:spPr>
          <a:xfrm>
            <a:off x="3156683" y="3134376"/>
            <a:ext cx="28161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7" type="body"/>
          </p:nvPr>
        </p:nvSpPr>
        <p:spPr>
          <a:xfrm>
            <a:off x="3158960" y="3761317"/>
            <a:ext cx="2688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8" type="subTitle"/>
          </p:nvPr>
        </p:nvSpPr>
        <p:spPr>
          <a:xfrm>
            <a:off x="6007809" y="3134376"/>
            <a:ext cx="28161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9" type="body"/>
          </p:nvPr>
        </p:nvSpPr>
        <p:spPr>
          <a:xfrm>
            <a:off x="6010085" y="3761317"/>
            <a:ext cx="2688600" cy="1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1 Overview">
  <p:cSld name="TITLE_3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1172300" y="660200"/>
            <a:ext cx="4711200" cy="1639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5883500" y="1756696"/>
            <a:ext cx="1224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1195425" y="734045"/>
            <a:ext cx="46488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6"/>
          <p:cNvSpPr/>
          <p:nvPr>
            <p:ph idx="2" type="pic"/>
          </p:nvPr>
        </p:nvSpPr>
        <p:spPr>
          <a:xfrm>
            <a:off x="3260500" y="2309850"/>
            <a:ext cx="1569000" cy="1625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6"/>
          <p:cNvSpPr/>
          <p:nvPr>
            <p:ph idx="3" type="pic"/>
          </p:nvPr>
        </p:nvSpPr>
        <p:spPr>
          <a:xfrm>
            <a:off x="4849525" y="2309850"/>
            <a:ext cx="3128100" cy="2174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3523325" y="2195625"/>
            <a:ext cx="4990200" cy="2385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1420210" y="2202200"/>
            <a:ext cx="2101800" cy="543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378750" y="562250"/>
            <a:ext cx="3146100" cy="1639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78750" y="56225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3523323" y="1654202"/>
            <a:ext cx="528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623075" y="2300000"/>
            <a:ext cx="4790700" cy="21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6" name="Google Shape;96;p1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2 Overview">
  <p:cSld name="TITLE_3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>
            <p:ph idx="2" type="pic"/>
          </p:nvPr>
        </p:nvSpPr>
        <p:spPr>
          <a:xfrm>
            <a:off x="3793600" y="2297107"/>
            <a:ext cx="1569000" cy="1625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8"/>
          <p:cNvSpPr/>
          <p:nvPr>
            <p:ph idx="3" type="pic"/>
          </p:nvPr>
        </p:nvSpPr>
        <p:spPr>
          <a:xfrm>
            <a:off x="663400" y="2297107"/>
            <a:ext cx="3128100" cy="2174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8"/>
          <p:cNvSpPr/>
          <p:nvPr/>
        </p:nvSpPr>
        <p:spPr>
          <a:xfrm>
            <a:off x="1689800" y="660200"/>
            <a:ext cx="4711200" cy="16398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160900" y="1757477"/>
            <a:ext cx="528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1721834" y="727054"/>
            <a:ext cx="46488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Overview (5)">
  <p:cSld name="TITLE_3_1_1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98300" y="1431975"/>
            <a:ext cx="1713600" cy="1890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5431665" y="1431975"/>
            <a:ext cx="1713600" cy="18903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7137667" y="1431975"/>
            <a:ext cx="1713600" cy="1890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2011981" y="1431975"/>
            <a:ext cx="1713600" cy="1890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3717983" y="1431975"/>
            <a:ext cx="1713600" cy="1890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0891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5444268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3" type="body"/>
          </p:nvPr>
        </p:nvSpPr>
        <p:spPr>
          <a:xfrm>
            <a:off x="7105524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4" type="body"/>
          </p:nvPr>
        </p:nvSpPr>
        <p:spPr>
          <a:xfrm>
            <a:off x="2037027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5" type="body"/>
          </p:nvPr>
        </p:nvSpPr>
        <p:spPr>
          <a:xfrm>
            <a:off x="3727958" y="1431975"/>
            <a:ext cx="16884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7" name="Google Shape;117;p19"/>
          <p:cNvSpPr/>
          <p:nvPr>
            <p:ph idx="6" type="pic"/>
          </p:nvPr>
        </p:nvSpPr>
        <p:spPr>
          <a:xfrm>
            <a:off x="7137800" y="3322275"/>
            <a:ext cx="17136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9"/>
          <p:cNvSpPr/>
          <p:nvPr>
            <p:ph idx="7" type="pic"/>
          </p:nvPr>
        </p:nvSpPr>
        <p:spPr>
          <a:xfrm>
            <a:off x="5427747" y="3322276"/>
            <a:ext cx="17082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9"/>
          <p:cNvSpPr/>
          <p:nvPr>
            <p:ph idx="8" type="pic"/>
          </p:nvPr>
        </p:nvSpPr>
        <p:spPr>
          <a:xfrm>
            <a:off x="3723042" y="3322276"/>
            <a:ext cx="17082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9"/>
          <p:cNvSpPr/>
          <p:nvPr>
            <p:ph idx="9" type="pic"/>
          </p:nvPr>
        </p:nvSpPr>
        <p:spPr>
          <a:xfrm>
            <a:off x="2011891" y="3322275"/>
            <a:ext cx="17280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9"/>
          <p:cNvSpPr/>
          <p:nvPr>
            <p:ph idx="13" type="pic"/>
          </p:nvPr>
        </p:nvSpPr>
        <p:spPr>
          <a:xfrm>
            <a:off x="298300" y="3322275"/>
            <a:ext cx="1716000" cy="151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298300" y="301050"/>
            <a:ext cx="40203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279178" y="338025"/>
            <a:ext cx="40395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Goal">
  <p:cSld name="TITLE_3_1_1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298312" y="301050"/>
            <a:ext cx="5646900" cy="5310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279185" y="31227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20"/>
          <p:cNvSpPr/>
          <p:nvPr/>
        </p:nvSpPr>
        <p:spPr>
          <a:xfrm>
            <a:off x="4463246" y="3362570"/>
            <a:ext cx="1190400" cy="976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5653655" y="3362561"/>
            <a:ext cx="487500" cy="478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463250" y="1056975"/>
            <a:ext cx="4371300" cy="23055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481951" y="1068225"/>
            <a:ext cx="43386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/>
          <p:nvPr>
            <p:ph idx="2" type="pic"/>
          </p:nvPr>
        </p:nvSpPr>
        <p:spPr>
          <a:xfrm>
            <a:off x="298300" y="1055350"/>
            <a:ext cx="4165800" cy="378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0"/>
          <p:cNvSpPr txBox="1"/>
          <p:nvPr>
            <p:ph idx="3" type="body"/>
          </p:nvPr>
        </p:nvSpPr>
        <p:spPr>
          <a:xfrm>
            <a:off x="4484120" y="1667497"/>
            <a:ext cx="43386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298300" y="301050"/>
            <a:ext cx="56709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" name="Google Shape;138;p20"/>
          <p:cNvSpPr txBox="1"/>
          <p:nvPr>
            <p:ph idx="4"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 Detailed Outline + Key Features">
  <p:cSld name="TITLE_3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6076827" y="986538"/>
            <a:ext cx="25152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2" type="subTitle"/>
          </p:nvPr>
        </p:nvSpPr>
        <p:spPr>
          <a:xfrm>
            <a:off x="194675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3" type="subTitle"/>
          </p:nvPr>
        </p:nvSpPr>
        <p:spPr>
          <a:xfrm>
            <a:off x="1178298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4" type="subTitle"/>
          </p:nvPr>
        </p:nvSpPr>
        <p:spPr>
          <a:xfrm>
            <a:off x="2161921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5" type="subTitle"/>
          </p:nvPr>
        </p:nvSpPr>
        <p:spPr>
          <a:xfrm>
            <a:off x="3139107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6" type="subTitle"/>
          </p:nvPr>
        </p:nvSpPr>
        <p:spPr>
          <a:xfrm>
            <a:off x="4108806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7" type="subTitle"/>
          </p:nvPr>
        </p:nvSpPr>
        <p:spPr>
          <a:xfrm>
            <a:off x="5092429" y="999467"/>
            <a:ext cx="972300" cy="3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1"/>
          <p:cNvSpPr/>
          <p:nvPr/>
        </p:nvSpPr>
        <p:spPr>
          <a:xfrm>
            <a:off x="298300" y="1301925"/>
            <a:ext cx="982800" cy="353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5197656" y="1301925"/>
            <a:ext cx="982800" cy="353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" name="Google Shape;149;p21"/>
          <p:cNvSpPr txBox="1"/>
          <p:nvPr>
            <p:ph idx="8" type="body"/>
          </p:nvPr>
        </p:nvSpPr>
        <p:spPr>
          <a:xfrm>
            <a:off x="302687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0" name="Google Shape;150;p21"/>
          <p:cNvSpPr txBox="1"/>
          <p:nvPr>
            <p:ph idx="9" type="body"/>
          </p:nvPr>
        </p:nvSpPr>
        <p:spPr>
          <a:xfrm>
            <a:off x="5210863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1" name="Google Shape;151;p21"/>
          <p:cNvSpPr/>
          <p:nvPr/>
        </p:nvSpPr>
        <p:spPr>
          <a:xfrm>
            <a:off x="3239217" y="1301925"/>
            <a:ext cx="982800" cy="353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21"/>
          <p:cNvSpPr txBox="1"/>
          <p:nvPr>
            <p:ph idx="13" type="body"/>
          </p:nvPr>
        </p:nvSpPr>
        <p:spPr>
          <a:xfrm>
            <a:off x="3251210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4215083" y="1301925"/>
            <a:ext cx="982800" cy="3530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1"/>
          <p:cNvSpPr txBox="1"/>
          <p:nvPr>
            <p:ph idx="14" type="body"/>
          </p:nvPr>
        </p:nvSpPr>
        <p:spPr>
          <a:xfrm>
            <a:off x="4233736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5" name="Google Shape;155;p21"/>
          <p:cNvSpPr/>
          <p:nvPr/>
        </p:nvSpPr>
        <p:spPr>
          <a:xfrm>
            <a:off x="1280779" y="1301925"/>
            <a:ext cx="982800" cy="353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p21"/>
          <p:cNvSpPr txBox="1"/>
          <p:nvPr>
            <p:ph idx="15" type="body"/>
          </p:nvPr>
        </p:nvSpPr>
        <p:spPr>
          <a:xfrm>
            <a:off x="1286147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7" name="Google Shape;157;p21"/>
          <p:cNvSpPr/>
          <p:nvPr/>
        </p:nvSpPr>
        <p:spPr>
          <a:xfrm>
            <a:off x="2256692" y="1301925"/>
            <a:ext cx="982800" cy="353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" name="Google Shape;158;p21"/>
          <p:cNvSpPr txBox="1"/>
          <p:nvPr>
            <p:ph idx="16" type="body"/>
          </p:nvPr>
        </p:nvSpPr>
        <p:spPr>
          <a:xfrm>
            <a:off x="2268684" y="1309508"/>
            <a:ext cx="965100" cy="3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9" name="Google Shape;159;p21"/>
          <p:cNvSpPr/>
          <p:nvPr/>
        </p:nvSpPr>
        <p:spPr>
          <a:xfrm>
            <a:off x="6182130" y="1301927"/>
            <a:ext cx="2656500" cy="137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6182130" y="2680069"/>
            <a:ext cx="2656500" cy="137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21"/>
          <p:cNvSpPr txBox="1"/>
          <p:nvPr>
            <p:ph idx="17" type="subTitle"/>
          </p:nvPr>
        </p:nvSpPr>
        <p:spPr>
          <a:xfrm>
            <a:off x="6164355" y="1264050"/>
            <a:ext cx="24726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18" type="body"/>
          </p:nvPr>
        </p:nvSpPr>
        <p:spPr>
          <a:xfrm>
            <a:off x="6160825" y="1743763"/>
            <a:ext cx="26868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19" type="subTitle"/>
          </p:nvPr>
        </p:nvSpPr>
        <p:spPr>
          <a:xfrm>
            <a:off x="6164657" y="2640406"/>
            <a:ext cx="26868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20" type="body"/>
          </p:nvPr>
        </p:nvSpPr>
        <p:spPr>
          <a:xfrm>
            <a:off x="6160825" y="2978547"/>
            <a:ext cx="2686800" cy="1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65" name="Google Shape;165;p2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298300" y="301050"/>
            <a:ext cx="56709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8" name="Google Shape;168;p21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vel Details">
  <p:cSld name="TITLE_3_1_1_1_1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298300" y="301050"/>
            <a:ext cx="35340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279178" y="338025"/>
            <a:ext cx="35379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22"/>
          <p:cNvSpPr/>
          <p:nvPr>
            <p:ph idx="2" type="pic"/>
          </p:nvPr>
        </p:nvSpPr>
        <p:spPr>
          <a:xfrm>
            <a:off x="3836145" y="1334531"/>
            <a:ext cx="1488300" cy="1557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2"/>
          <p:cNvSpPr/>
          <p:nvPr>
            <p:ph idx="3" type="pic"/>
          </p:nvPr>
        </p:nvSpPr>
        <p:spPr>
          <a:xfrm>
            <a:off x="3836145" y="2892484"/>
            <a:ext cx="1488300" cy="1557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2"/>
          <p:cNvSpPr/>
          <p:nvPr/>
        </p:nvSpPr>
        <p:spPr>
          <a:xfrm>
            <a:off x="5324404" y="2374069"/>
            <a:ext cx="2480100" cy="20862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5321031" y="2388890"/>
            <a:ext cx="2480100" cy="20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5324434" y="790425"/>
            <a:ext cx="3021000" cy="1584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842990" y="908254"/>
            <a:ext cx="2989200" cy="2589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" name="Google Shape;178;p22"/>
          <p:cNvSpPr txBox="1"/>
          <p:nvPr>
            <p:ph idx="4" type="body"/>
          </p:nvPr>
        </p:nvSpPr>
        <p:spPr>
          <a:xfrm>
            <a:off x="866096" y="1255168"/>
            <a:ext cx="2951100" cy="22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5" type="body"/>
          </p:nvPr>
        </p:nvSpPr>
        <p:spPr>
          <a:xfrm>
            <a:off x="5321025" y="801853"/>
            <a:ext cx="30165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6" type="subTitle"/>
          </p:nvPr>
        </p:nvSpPr>
        <p:spPr>
          <a:xfrm>
            <a:off x="854800" y="922100"/>
            <a:ext cx="29511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2" name="Google Shape;182;p2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ITLE_3_1_1_1_1_1_1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3263350" y="1223800"/>
            <a:ext cx="2617200" cy="27255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23"/>
          <p:cNvSpPr txBox="1"/>
          <p:nvPr>
            <p:ph idx="1" type="subTitle"/>
          </p:nvPr>
        </p:nvSpPr>
        <p:spPr>
          <a:xfrm>
            <a:off x="3263400" y="1216529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/>
          <p:nvPr/>
        </p:nvSpPr>
        <p:spPr>
          <a:xfrm>
            <a:off x="643300" y="1223800"/>
            <a:ext cx="2617200" cy="27255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7" name="Google Shape;187;p23"/>
          <p:cNvSpPr txBox="1"/>
          <p:nvPr>
            <p:ph idx="2" type="body"/>
          </p:nvPr>
        </p:nvSpPr>
        <p:spPr>
          <a:xfrm>
            <a:off x="650150" y="1553646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8" name="Google Shape;188;p23"/>
          <p:cNvSpPr/>
          <p:nvPr/>
        </p:nvSpPr>
        <p:spPr>
          <a:xfrm>
            <a:off x="5883400" y="1223800"/>
            <a:ext cx="2617200" cy="2725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9" name="Google Shape;189;p23"/>
          <p:cNvSpPr txBox="1"/>
          <p:nvPr>
            <p:ph idx="3" type="subTitle"/>
          </p:nvPr>
        </p:nvSpPr>
        <p:spPr>
          <a:xfrm>
            <a:off x="5883500" y="1216529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4" type="body"/>
          </p:nvPr>
        </p:nvSpPr>
        <p:spPr>
          <a:xfrm>
            <a:off x="546686" y="3949300"/>
            <a:ext cx="24048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91" name="Google Shape;191;p23"/>
          <p:cNvSpPr txBox="1"/>
          <p:nvPr>
            <p:ph idx="5" type="subTitle"/>
          </p:nvPr>
        </p:nvSpPr>
        <p:spPr>
          <a:xfrm>
            <a:off x="646300" y="1216529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6" type="body"/>
          </p:nvPr>
        </p:nvSpPr>
        <p:spPr>
          <a:xfrm>
            <a:off x="3264850" y="1553646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7" type="body"/>
          </p:nvPr>
        </p:nvSpPr>
        <p:spPr>
          <a:xfrm>
            <a:off x="5883400" y="1553646"/>
            <a:ext cx="26172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8" type="body"/>
          </p:nvPr>
        </p:nvSpPr>
        <p:spPr>
          <a:xfrm>
            <a:off x="650150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95" name="Google Shape;195;p23"/>
          <p:cNvSpPr txBox="1"/>
          <p:nvPr>
            <p:ph idx="9" type="body"/>
          </p:nvPr>
        </p:nvSpPr>
        <p:spPr>
          <a:xfrm>
            <a:off x="1880475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96" name="Google Shape;196;p23"/>
          <p:cNvSpPr txBox="1"/>
          <p:nvPr>
            <p:ph idx="13" type="body"/>
          </p:nvPr>
        </p:nvSpPr>
        <p:spPr>
          <a:xfrm>
            <a:off x="3266775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97" name="Google Shape;197;p23"/>
          <p:cNvSpPr txBox="1"/>
          <p:nvPr>
            <p:ph idx="14" type="body"/>
          </p:nvPr>
        </p:nvSpPr>
        <p:spPr>
          <a:xfrm>
            <a:off x="4497100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98" name="Google Shape;198;p23"/>
          <p:cNvSpPr txBox="1"/>
          <p:nvPr>
            <p:ph idx="15" type="body"/>
          </p:nvPr>
        </p:nvSpPr>
        <p:spPr>
          <a:xfrm>
            <a:off x="5883400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99" name="Google Shape;199;p23"/>
          <p:cNvSpPr txBox="1"/>
          <p:nvPr>
            <p:ph idx="16" type="body"/>
          </p:nvPr>
        </p:nvSpPr>
        <p:spPr>
          <a:xfrm>
            <a:off x="7113725" y="2160175"/>
            <a:ext cx="1287900" cy="17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00" name="Google Shape;200;p2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1" name="Google Shape;201;p2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3" name="Google Shape;203;p23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s Pros and Cons">
  <p:cSld name="TITLE_3_1_1_1_1_1_1_1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>
            <a:off x="298286" y="2469752"/>
            <a:ext cx="2849400" cy="2367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3148000" y="2469752"/>
            <a:ext cx="2849400" cy="2367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5984943" y="2469752"/>
            <a:ext cx="2849400" cy="23673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" name="Google Shape;208;p24"/>
          <p:cNvSpPr/>
          <p:nvPr>
            <p:ph idx="2" type="pic"/>
          </p:nvPr>
        </p:nvSpPr>
        <p:spPr>
          <a:xfrm>
            <a:off x="299192" y="1071125"/>
            <a:ext cx="2861400" cy="14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24"/>
          <p:cNvSpPr/>
          <p:nvPr>
            <p:ph idx="3" type="pic"/>
          </p:nvPr>
        </p:nvSpPr>
        <p:spPr>
          <a:xfrm>
            <a:off x="3147675" y="1071125"/>
            <a:ext cx="2837100" cy="14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4"/>
          <p:cNvSpPr/>
          <p:nvPr>
            <p:ph idx="4" type="pic"/>
          </p:nvPr>
        </p:nvSpPr>
        <p:spPr>
          <a:xfrm>
            <a:off x="5984750" y="1071125"/>
            <a:ext cx="2849400" cy="1401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4"/>
          <p:cNvSpPr txBox="1"/>
          <p:nvPr>
            <p:ph idx="1" type="subTitle"/>
          </p:nvPr>
        </p:nvSpPr>
        <p:spPr>
          <a:xfrm>
            <a:off x="313140" y="2454080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4"/>
          <p:cNvSpPr txBox="1"/>
          <p:nvPr>
            <p:ph idx="5" type="body"/>
          </p:nvPr>
        </p:nvSpPr>
        <p:spPr>
          <a:xfrm>
            <a:off x="3157834" y="2811042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3" name="Google Shape;213;p24"/>
          <p:cNvSpPr txBox="1"/>
          <p:nvPr>
            <p:ph idx="6" type="body"/>
          </p:nvPr>
        </p:nvSpPr>
        <p:spPr>
          <a:xfrm>
            <a:off x="6001839" y="2811042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4" name="Google Shape;214;p24"/>
          <p:cNvSpPr txBox="1"/>
          <p:nvPr>
            <p:ph idx="7" type="body"/>
          </p:nvPr>
        </p:nvSpPr>
        <p:spPr>
          <a:xfrm>
            <a:off x="317282" y="2811042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5" name="Google Shape;215;p24"/>
          <p:cNvSpPr txBox="1"/>
          <p:nvPr>
            <p:ph idx="8" type="subTitle"/>
          </p:nvPr>
        </p:nvSpPr>
        <p:spPr>
          <a:xfrm>
            <a:off x="3153692" y="2454080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idx="9" type="subTitle"/>
          </p:nvPr>
        </p:nvSpPr>
        <p:spPr>
          <a:xfrm>
            <a:off x="5997697" y="2454080"/>
            <a:ext cx="28155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0" name="Google Shape;220;p24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ditional Points">
  <p:cSld name="TITLE_3_1_1_1_1_1_1_1_1_1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/>
          <p:nvPr/>
        </p:nvSpPr>
        <p:spPr>
          <a:xfrm>
            <a:off x="298300" y="1216800"/>
            <a:ext cx="34914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3" name="Google Shape;223;p25"/>
          <p:cNvSpPr txBox="1"/>
          <p:nvPr>
            <p:ph idx="1" type="subTitle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5"/>
          <p:cNvSpPr/>
          <p:nvPr>
            <p:ph idx="2" type="pic"/>
          </p:nvPr>
        </p:nvSpPr>
        <p:spPr>
          <a:xfrm>
            <a:off x="3789350" y="1216800"/>
            <a:ext cx="5062200" cy="3622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5"/>
          <p:cNvSpPr txBox="1"/>
          <p:nvPr>
            <p:ph idx="3" type="body"/>
          </p:nvPr>
        </p:nvSpPr>
        <p:spPr>
          <a:xfrm>
            <a:off x="336530" y="1554822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6" name="Google Shape;226;p25"/>
          <p:cNvSpPr txBox="1"/>
          <p:nvPr>
            <p:ph idx="4" type="subTitle"/>
          </p:nvPr>
        </p:nvSpPr>
        <p:spPr>
          <a:xfrm>
            <a:off x="336530" y="2289922"/>
            <a:ext cx="33015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5"/>
          <p:cNvSpPr txBox="1"/>
          <p:nvPr>
            <p:ph idx="5" type="body"/>
          </p:nvPr>
        </p:nvSpPr>
        <p:spPr>
          <a:xfrm>
            <a:off x="349106" y="2601813"/>
            <a:ext cx="33015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8" name="Google Shape;228;p25"/>
          <p:cNvSpPr txBox="1"/>
          <p:nvPr>
            <p:ph idx="6" type="subTitle"/>
          </p:nvPr>
        </p:nvSpPr>
        <p:spPr>
          <a:xfrm>
            <a:off x="323945" y="3346542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5"/>
          <p:cNvSpPr txBox="1"/>
          <p:nvPr>
            <p:ph idx="7" type="body"/>
          </p:nvPr>
        </p:nvSpPr>
        <p:spPr>
          <a:xfrm>
            <a:off x="336569" y="3658433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0" name="Google Shape;230;p2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1" name="Google Shape;231;p2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5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3" name="Google Shape;233;p25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3_1_1_1_1_1_1_1_1_1_1_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>
            <a:off x="298300" y="1213300"/>
            <a:ext cx="5646900" cy="326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" name="Google Shape;236;p26"/>
          <p:cNvSpPr txBox="1"/>
          <p:nvPr>
            <p:ph idx="1" type="body"/>
          </p:nvPr>
        </p:nvSpPr>
        <p:spPr>
          <a:xfrm>
            <a:off x="298300" y="1370375"/>
            <a:ext cx="56469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7" name="Google Shape;237;p2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0" name="Google Shape;240;p26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TITLE_3_1_1_1_1_1_1_1_1_1_1_2_2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/>
          <p:nvPr/>
        </p:nvSpPr>
        <p:spPr>
          <a:xfrm>
            <a:off x="298300" y="1213300"/>
            <a:ext cx="56469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298300" y="1370375"/>
            <a:ext cx="56469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4" name="Google Shape;244;p2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5" name="Google Shape;245;p2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7" name="Google Shape;247;p27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3_1_1_1_1_1_1_1_1_1_1_2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298300" y="1213300"/>
            <a:ext cx="40788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298300" y="1370375"/>
            <a:ext cx="40362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1" name="Google Shape;251;p28"/>
          <p:cNvSpPr/>
          <p:nvPr/>
        </p:nvSpPr>
        <p:spPr>
          <a:xfrm>
            <a:off x="4377100" y="1213300"/>
            <a:ext cx="40788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2" name="Google Shape;252;p28"/>
          <p:cNvSpPr txBox="1"/>
          <p:nvPr>
            <p:ph idx="2" type="body"/>
          </p:nvPr>
        </p:nvSpPr>
        <p:spPr>
          <a:xfrm>
            <a:off x="4377100" y="1370375"/>
            <a:ext cx="40362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3" name="Google Shape;253;p2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6" name="Google Shape;256;p28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lth and Safety">
  <p:cSld name="TITLE_3_1_1_1_1_1_1_1_1_1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>
            <p:ph idx="2" type="pic"/>
          </p:nvPr>
        </p:nvSpPr>
        <p:spPr>
          <a:xfrm>
            <a:off x="3789500" y="1216033"/>
            <a:ext cx="2512800" cy="2711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9"/>
          <p:cNvSpPr/>
          <p:nvPr/>
        </p:nvSpPr>
        <p:spPr>
          <a:xfrm>
            <a:off x="6300850" y="1795700"/>
            <a:ext cx="991200" cy="504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0" name="Google Shape;260;p29"/>
          <p:cNvSpPr/>
          <p:nvPr>
            <p:ph idx="3" type="pic"/>
          </p:nvPr>
        </p:nvSpPr>
        <p:spPr>
          <a:xfrm>
            <a:off x="6302375" y="2298975"/>
            <a:ext cx="2476800" cy="2539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9"/>
          <p:cNvSpPr/>
          <p:nvPr/>
        </p:nvSpPr>
        <p:spPr>
          <a:xfrm>
            <a:off x="298300" y="1216800"/>
            <a:ext cx="34914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2" name="Google Shape;262;p29"/>
          <p:cNvSpPr txBox="1"/>
          <p:nvPr>
            <p:ph idx="1" type="subTitle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9"/>
          <p:cNvSpPr txBox="1"/>
          <p:nvPr>
            <p:ph idx="4" type="body"/>
          </p:nvPr>
        </p:nvSpPr>
        <p:spPr>
          <a:xfrm>
            <a:off x="336530" y="1554822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4" name="Google Shape;264;p29"/>
          <p:cNvSpPr txBox="1"/>
          <p:nvPr>
            <p:ph idx="5" type="subTitle"/>
          </p:nvPr>
        </p:nvSpPr>
        <p:spPr>
          <a:xfrm>
            <a:off x="336530" y="2289922"/>
            <a:ext cx="33015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9"/>
          <p:cNvSpPr txBox="1"/>
          <p:nvPr>
            <p:ph idx="6" type="body"/>
          </p:nvPr>
        </p:nvSpPr>
        <p:spPr>
          <a:xfrm>
            <a:off x="349106" y="2601813"/>
            <a:ext cx="33015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6" name="Google Shape;266;p29"/>
          <p:cNvSpPr txBox="1"/>
          <p:nvPr>
            <p:ph idx="7" type="subTitle"/>
          </p:nvPr>
        </p:nvSpPr>
        <p:spPr>
          <a:xfrm>
            <a:off x="323945" y="3346542"/>
            <a:ext cx="33144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9"/>
          <p:cNvSpPr txBox="1"/>
          <p:nvPr>
            <p:ph idx="8" type="body"/>
          </p:nvPr>
        </p:nvSpPr>
        <p:spPr>
          <a:xfrm>
            <a:off x="336569" y="3658433"/>
            <a:ext cx="3314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8" name="Google Shape;268;p29"/>
          <p:cNvSpPr/>
          <p:nvPr/>
        </p:nvSpPr>
        <p:spPr>
          <a:xfrm>
            <a:off x="3789500" y="3927425"/>
            <a:ext cx="2512800" cy="549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" name="Google Shape;272;p29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ommendations">
  <p:cSld name="TITLE_3_1_1_1_1_1_1_1_1_1_1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/>
          <p:nvPr/>
        </p:nvSpPr>
        <p:spPr>
          <a:xfrm>
            <a:off x="1694350" y="1223800"/>
            <a:ext cx="5755200" cy="35343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1705750" y="1223400"/>
            <a:ext cx="57552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6" name="Google Shape;276;p3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" name="Google Shape;277;p3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cision Making Timelines">
  <p:cSld name="TITLE_3_1_1_1_1_1_1_1_1_1_1_1_1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idx="1" type="subTitle"/>
          </p:nvPr>
        </p:nvSpPr>
        <p:spPr>
          <a:xfrm>
            <a:off x="974626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1"/>
          <p:cNvSpPr txBox="1"/>
          <p:nvPr>
            <p:ph idx="2" type="subTitle"/>
          </p:nvPr>
        </p:nvSpPr>
        <p:spPr>
          <a:xfrm>
            <a:off x="1947538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1"/>
          <p:cNvSpPr txBox="1"/>
          <p:nvPr>
            <p:ph idx="3" type="subTitle"/>
          </p:nvPr>
        </p:nvSpPr>
        <p:spPr>
          <a:xfrm>
            <a:off x="2920451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1"/>
          <p:cNvSpPr txBox="1"/>
          <p:nvPr>
            <p:ph idx="4" type="subTitle"/>
          </p:nvPr>
        </p:nvSpPr>
        <p:spPr>
          <a:xfrm>
            <a:off x="3893363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1"/>
          <p:cNvSpPr txBox="1"/>
          <p:nvPr>
            <p:ph idx="5" type="subTitle"/>
          </p:nvPr>
        </p:nvSpPr>
        <p:spPr>
          <a:xfrm>
            <a:off x="4866276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1"/>
          <p:cNvSpPr txBox="1"/>
          <p:nvPr>
            <p:ph idx="6" type="subTitle"/>
          </p:nvPr>
        </p:nvSpPr>
        <p:spPr>
          <a:xfrm>
            <a:off x="5839189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1"/>
          <p:cNvSpPr txBox="1"/>
          <p:nvPr>
            <p:ph idx="7" type="subTitle"/>
          </p:nvPr>
        </p:nvSpPr>
        <p:spPr>
          <a:xfrm>
            <a:off x="6812101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1"/>
          <p:cNvSpPr txBox="1"/>
          <p:nvPr>
            <p:ph idx="8" type="subTitle"/>
          </p:nvPr>
        </p:nvSpPr>
        <p:spPr>
          <a:xfrm>
            <a:off x="7785014" y="1502023"/>
            <a:ext cx="978600" cy="3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9" name="Google Shape;289;p31"/>
          <p:cNvCxnSpPr/>
          <p:nvPr/>
        </p:nvCxnSpPr>
        <p:spPr>
          <a:xfrm>
            <a:off x="326031" y="3827919"/>
            <a:ext cx="8309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1"/>
          <p:cNvCxnSpPr/>
          <p:nvPr/>
        </p:nvCxnSpPr>
        <p:spPr>
          <a:xfrm>
            <a:off x="1060840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1"/>
          <p:cNvCxnSpPr/>
          <p:nvPr/>
        </p:nvCxnSpPr>
        <p:spPr>
          <a:xfrm>
            <a:off x="2039296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1"/>
          <p:cNvCxnSpPr/>
          <p:nvPr/>
        </p:nvCxnSpPr>
        <p:spPr>
          <a:xfrm>
            <a:off x="3011282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1"/>
          <p:cNvCxnSpPr/>
          <p:nvPr/>
        </p:nvCxnSpPr>
        <p:spPr>
          <a:xfrm>
            <a:off x="3989739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31"/>
          <p:cNvCxnSpPr/>
          <p:nvPr/>
        </p:nvCxnSpPr>
        <p:spPr>
          <a:xfrm>
            <a:off x="4968195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31"/>
          <p:cNvCxnSpPr/>
          <p:nvPr/>
        </p:nvCxnSpPr>
        <p:spPr>
          <a:xfrm>
            <a:off x="5939111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31"/>
          <p:cNvCxnSpPr/>
          <p:nvPr/>
        </p:nvCxnSpPr>
        <p:spPr>
          <a:xfrm>
            <a:off x="6911098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31"/>
          <p:cNvCxnSpPr/>
          <p:nvPr/>
        </p:nvCxnSpPr>
        <p:spPr>
          <a:xfrm>
            <a:off x="7888483" y="1799599"/>
            <a:ext cx="0" cy="2037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1"/>
          <p:cNvCxnSpPr/>
          <p:nvPr/>
        </p:nvCxnSpPr>
        <p:spPr>
          <a:xfrm>
            <a:off x="1554373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1"/>
          <p:cNvCxnSpPr/>
          <p:nvPr/>
        </p:nvCxnSpPr>
        <p:spPr>
          <a:xfrm>
            <a:off x="2532830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1"/>
          <p:cNvCxnSpPr/>
          <p:nvPr/>
        </p:nvCxnSpPr>
        <p:spPr>
          <a:xfrm>
            <a:off x="3504816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31"/>
          <p:cNvCxnSpPr/>
          <p:nvPr/>
        </p:nvCxnSpPr>
        <p:spPr>
          <a:xfrm>
            <a:off x="4483273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1"/>
          <p:cNvCxnSpPr/>
          <p:nvPr/>
        </p:nvCxnSpPr>
        <p:spPr>
          <a:xfrm>
            <a:off x="5461729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1"/>
          <p:cNvCxnSpPr/>
          <p:nvPr/>
        </p:nvCxnSpPr>
        <p:spPr>
          <a:xfrm>
            <a:off x="6432645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1"/>
          <p:cNvCxnSpPr/>
          <p:nvPr/>
        </p:nvCxnSpPr>
        <p:spPr>
          <a:xfrm>
            <a:off x="7404631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1"/>
          <p:cNvCxnSpPr/>
          <p:nvPr/>
        </p:nvCxnSpPr>
        <p:spPr>
          <a:xfrm>
            <a:off x="8382017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1"/>
          <p:cNvCxnSpPr/>
          <p:nvPr/>
        </p:nvCxnSpPr>
        <p:spPr>
          <a:xfrm>
            <a:off x="567306" y="3331452"/>
            <a:ext cx="0" cy="50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31"/>
          <p:cNvSpPr txBox="1"/>
          <p:nvPr>
            <p:ph idx="9" type="body"/>
          </p:nvPr>
        </p:nvSpPr>
        <p:spPr>
          <a:xfrm>
            <a:off x="219725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08" name="Google Shape;308;p31"/>
          <p:cNvSpPr txBox="1"/>
          <p:nvPr>
            <p:ph idx="13" type="body"/>
          </p:nvPr>
        </p:nvSpPr>
        <p:spPr>
          <a:xfrm>
            <a:off x="1676863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09" name="Google Shape;309;p31"/>
          <p:cNvSpPr txBox="1"/>
          <p:nvPr>
            <p:ph idx="14" type="body"/>
          </p:nvPr>
        </p:nvSpPr>
        <p:spPr>
          <a:xfrm>
            <a:off x="3156254" y="4379255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0" name="Google Shape;310;p31"/>
          <p:cNvSpPr txBox="1"/>
          <p:nvPr>
            <p:ph idx="15" type="body"/>
          </p:nvPr>
        </p:nvSpPr>
        <p:spPr>
          <a:xfrm>
            <a:off x="3879515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1" name="Google Shape;311;p31"/>
          <p:cNvSpPr txBox="1"/>
          <p:nvPr>
            <p:ph idx="16" type="body"/>
          </p:nvPr>
        </p:nvSpPr>
        <p:spPr>
          <a:xfrm>
            <a:off x="5835342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2" name="Google Shape;312;p31"/>
          <p:cNvSpPr txBox="1"/>
          <p:nvPr>
            <p:ph idx="17" type="body"/>
          </p:nvPr>
        </p:nvSpPr>
        <p:spPr>
          <a:xfrm>
            <a:off x="7300272" y="4031189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3" name="Google Shape;313;p31"/>
          <p:cNvSpPr txBox="1"/>
          <p:nvPr>
            <p:ph idx="18" type="body"/>
          </p:nvPr>
        </p:nvSpPr>
        <p:spPr>
          <a:xfrm>
            <a:off x="5213426" y="4379255"/>
            <a:ext cx="14898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4" name="Google Shape;314;p3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3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301794" y="301050"/>
            <a:ext cx="6609300" cy="6066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31"/>
          <p:cNvSpPr txBox="1"/>
          <p:nvPr>
            <p:ph type="title"/>
          </p:nvPr>
        </p:nvSpPr>
        <p:spPr>
          <a:xfrm>
            <a:off x="279173" y="338025"/>
            <a:ext cx="658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/Outro Slide">
  <p:cSld name="TITLE_3_1_1_1_1_1_1_1_1_1_1_1_1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/>
          <p:nvPr/>
        </p:nvSpPr>
        <p:spPr>
          <a:xfrm>
            <a:off x="4316871" y="2841579"/>
            <a:ext cx="1052100" cy="1086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2213760" y="2848150"/>
            <a:ext cx="2101800" cy="5433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1172300" y="1208200"/>
            <a:ext cx="3146100" cy="1639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2" name="Google Shape;322;p32"/>
          <p:cNvSpPr txBox="1"/>
          <p:nvPr>
            <p:ph type="title"/>
          </p:nvPr>
        </p:nvSpPr>
        <p:spPr>
          <a:xfrm>
            <a:off x="1172300" y="1208200"/>
            <a:ext cx="31461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" name="Google Shape;323;p32"/>
          <p:cNvSpPr/>
          <p:nvPr/>
        </p:nvSpPr>
        <p:spPr>
          <a:xfrm>
            <a:off x="4316873" y="2300152"/>
            <a:ext cx="5289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4" name="Google Shape;324;p32"/>
          <p:cNvSpPr txBox="1"/>
          <p:nvPr>
            <p:ph idx="2" type="title"/>
          </p:nvPr>
        </p:nvSpPr>
        <p:spPr>
          <a:xfrm>
            <a:off x="4316875" y="2841575"/>
            <a:ext cx="1052100" cy="10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5" name="Google Shape;325;p3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6" name="Google Shape;326;p3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20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/>
          <p:nvPr/>
        </p:nvSpPr>
        <p:spPr>
          <a:xfrm>
            <a:off x="1822200" y="1536600"/>
            <a:ext cx="4986900" cy="1081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1" name="Google Shape;331;p34"/>
          <p:cNvSpPr txBox="1"/>
          <p:nvPr>
            <p:ph type="title"/>
          </p:nvPr>
        </p:nvSpPr>
        <p:spPr>
          <a:xfrm>
            <a:off x="1822300" y="1548425"/>
            <a:ext cx="49869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" name="Google Shape;332;p34"/>
          <p:cNvSpPr/>
          <p:nvPr/>
        </p:nvSpPr>
        <p:spPr>
          <a:xfrm>
            <a:off x="4655406" y="2617800"/>
            <a:ext cx="2159400" cy="989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3" name="Google Shape;333;p34"/>
          <p:cNvSpPr txBox="1"/>
          <p:nvPr>
            <p:ph idx="1" type="subTitle"/>
          </p:nvPr>
        </p:nvSpPr>
        <p:spPr>
          <a:xfrm>
            <a:off x="4649825" y="2625603"/>
            <a:ext cx="21594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3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3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1172300" y="1667975"/>
            <a:ext cx="5841600" cy="16398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7013875" y="2761675"/>
            <a:ext cx="5940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9" name="Google Shape;339;p35"/>
          <p:cNvSpPr txBox="1"/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0" name="Google Shape;340;p35"/>
          <p:cNvSpPr/>
          <p:nvPr/>
        </p:nvSpPr>
        <p:spPr>
          <a:xfrm>
            <a:off x="643300" y="1667975"/>
            <a:ext cx="528900" cy="5289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1" name="Google Shape;341;p3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4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"/>
          <p:cNvSpPr/>
          <p:nvPr/>
        </p:nvSpPr>
        <p:spPr>
          <a:xfrm>
            <a:off x="298300" y="1213300"/>
            <a:ext cx="3455100" cy="326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5" name="Google Shape;345;p36"/>
          <p:cNvSpPr txBox="1"/>
          <p:nvPr>
            <p:ph idx="1" type="body"/>
          </p:nvPr>
        </p:nvSpPr>
        <p:spPr>
          <a:xfrm>
            <a:off x="377800" y="1370375"/>
            <a:ext cx="32961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6" name="Google Shape;346;p36"/>
          <p:cNvSpPr/>
          <p:nvPr/>
        </p:nvSpPr>
        <p:spPr>
          <a:xfrm>
            <a:off x="3753400" y="1213300"/>
            <a:ext cx="34551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7" name="Google Shape;347;p36"/>
          <p:cNvSpPr txBox="1"/>
          <p:nvPr>
            <p:ph idx="2" type="body"/>
          </p:nvPr>
        </p:nvSpPr>
        <p:spPr>
          <a:xfrm>
            <a:off x="3832900" y="1370375"/>
            <a:ext cx="32961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8" name="Google Shape;348;p3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" name="Google Shape;351;p36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4_1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4" name="Google Shape;354;p3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6" name="Google Shape;356;p37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5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"/>
          <p:cNvSpPr/>
          <p:nvPr/>
        </p:nvSpPr>
        <p:spPr>
          <a:xfrm>
            <a:off x="298862" y="1213300"/>
            <a:ext cx="42042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9" name="Google Shape;359;p38"/>
          <p:cNvSpPr txBox="1"/>
          <p:nvPr>
            <p:ph idx="1" type="body"/>
          </p:nvPr>
        </p:nvSpPr>
        <p:spPr>
          <a:xfrm>
            <a:off x="370550" y="1290925"/>
            <a:ext cx="4060800" cy="30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0" name="Google Shape;360;p3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298300" y="301050"/>
            <a:ext cx="42363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3" name="Google Shape;363;p38"/>
          <p:cNvSpPr txBox="1"/>
          <p:nvPr>
            <p:ph type="title"/>
          </p:nvPr>
        </p:nvSpPr>
        <p:spPr>
          <a:xfrm>
            <a:off x="279177" y="338025"/>
            <a:ext cx="42042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6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/>
          <p:nvPr/>
        </p:nvSpPr>
        <p:spPr>
          <a:xfrm>
            <a:off x="1172300" y="1667975"/>
            <a:ext cx="5841600" cy="16398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7013875" y="2761675"/>
            <a:ext cx="5940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" name="Google Shape;367;p39"/>
          <p:cNvSpPr txBox="1"/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8" name="Google Shape;368;p39"/>
          <p:cNvSpPr/>
          <p:nvPr/>
        </p:nvSpPr>
        <p:spPr>
          <a:xfrm>
            <a:off x="643300" y="1667975"/>
            <a:ext cx="528900" cy="5289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0" name="Google Shape;370;p3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CUSTOM_7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/>
          <p:nvPr/>
        </p:nvSpPr>
        <p:spPr>
          <a:xfrm>
            <a:off x="1172300" y="2775600"/>
            <a:ext cx="2953200" cy="890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1172300" y="1477197"/>
            <a:ext cx="5841600" cy="1298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4125500" y="2775588"/>
            <a:ext cx="594000" cy="5433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5" name="Google Shape;375;p40"/>
          <p:cNvSpPr txBox="1"/>
          <p:nvPr>
            <p:ph type="title"/>
          </p:nvPr>
        </p:nvSpPr>
        <p:spPr>
          <a:xfrm>
            <a:off x="1227050" y="1551048"/>
            <a:ext cx="5732100" cy="1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1" type="subTitle"/>
          </p:nvPr>
        </p:nvSpPr>
        <p:spPr>
          <a:xfrm>
            <a:off x="1240100" y="2837775"/>
            <a:ext cx="2832300" cy="7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4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8" name="Google Shape;378;p4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40"/>
          <p:cNvSpPr txBox="1"/>
          <p:nvPr>
            <p:ph idx="2" type="body"/>
          </p:nvPr>
        </p:nvSpPr>
        <p:spPr>
          <a:xfrm>
            <a:off x="1187325" y="3840875"/>
            <a:ext cx="68928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8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/>
          <p:nvPr>
            <p:ph idx="1" type="body"/>
          </p:nvPr>
        </p:nvSpPr>
        <p:spPr>
          <a:xfrm>
            <a:off x="333900" y="1202400"/>
            <a:ext cx="4060800" cy="27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4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3" name="Google Shape;383;p4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9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6" name="Google Shape;386;p4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4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8" name="Google Shape;388;p42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9" name="Google Shape;389;p42"/>
          <p:cNvSpPr txBox="1"/>
          <p:nvPr>
            <p:ph idx="1" type="body"/>
          </p:nvPr>
        </p:nvSpPr>
        <p:spPr>
          <a:xfrm>
            <a:off x="333900" y="1202400"/>
            <a:ext cx="4060800" cy="27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/>
          <p:nvPr>
            <p:ph idx="1" type="subTitle"/>
          </p:nvPr>
        </p:nvSpPr>
        <p:spPr>
          <a:xfrm>
            <a:off x="317500" y="12514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3"/>
          <p:cNvSpPr txBox="1"/>
          <p:nvPr>
            <p:ph idx="2" type="subTitle"/>
          </p:nvPr>
        </p:nvSpPr>
        <p:spPr>
          <a:xfrm>
            <a:off x="4421675" y="12514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43"/>
          <p:cNvSpPr txBox="1"/>
          <p:nvPr>
            <p:ph idx="3" type="subTitle"/>
          </p:nvPr>
        </p:nvSpPr>
        <p:spPr>
          <a:xfrm>
            <a:off x="317500" y="23000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3"/>
          <p:cNvSpPr txBox="1"/>
          <p:nvPr>
            <p:ph idx="4" type="subTitle"/>
          </p:nvPr>
        </p:nvSpPr>
        <p:spPr>
          <a:xfrm>
            <a:off x="4421675" y="23000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3"/>
          <p:cNvSpPr txBox="1"/>
          <p:nvPr>
            <p:ph idx="5" type="subTitle"/>
          </p:nvPr>
        </p:nvSpPr>
        <p:spPr>
          <a:xfrm>
            <a:off x="317500" y="33486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43"/>
          <p:cNvSpPr txBox="1"/>
          <p:nvPr>
            <p:ph idx="6" type="subTitle"/>
          </p:nvPr>
        </p:nvSpPr>
        <p:spPr>
          <a:xfrm>
            <a:off x="4421675" y="3348600"/>
            <a:ext cx="40110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4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43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0" name="Google Shape;400;p43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1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/>
          <p:nvPr/>
        </p:nvSpPr>
        <p:spPr>
          <a:xfrm>
            <a:off x="292600" y="1214724"/>
            <a:ext cx="4239000" cy="2501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3" name="Google Shape;403;p44"/>
          <p:cNvSpPr/>
          <p:nvPr>
            <p:ph idx="2" type="pic"/>
          </p:nvPr>
        </p:nvSpPr>
        <p:spPr>
          <a:xfrm>
            <a:off x="4531775" y="1221524"/>
            <a:ext cx="4302600" cy="3635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44"/>
          <p:cNvSpPr txBox="1"/>
          <p:nvPr>
            <p:ph idx="1" type="body"/>
          </p:nvPr>
        </p:nvSpPr>
        <p:spPr>
          <a:xfrm>
            <a:off x="340319" y="1261074"/>
            <a:ext cx="4061400" cy="24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5" name="Google Shape;405;p4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" name="Google Shape;406;p44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44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" name="Google Shape;408;p44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2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/>
          <p:nvPr/>
        </p:nvSpPr>
        <p:spPr>
          <a:xfrm>
            <a:off x="290556" y="1213300"/>
            <a:ext cx="40176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p45"/>
          <p:cNvSpPr txBox="1"/>
          <p:nvPr>
            <p:ph idx="1" type="body"/>
          </p:nvPr>
        </p:nvSpPr>
        <p:spPr>
          <a:xfrm>
            <a:off x="416145" y="2078725"/>
            <a:ext cx="37665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2" name="Google Shape;412;p45"/>
          <p:cNvSpPr/>
          <p:nvPr/>
        </p:nvSpPr>
        <p:spPr>
          <a:xfrm>
            <a:off x="4308218" y="1213300"/>
            <a:ext cx="40176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3" name="Google Shape;413;p45"/>
          <p:cNvSpPr txBox="1"/>
          <p:nvPr>
            <p:ph idx="2" type="body"/>
          </p:nvPr>
        </p:nvSpPr>
        <p:spPr>
          <a:xfrm>
            <a:off x="4433807" y="2078725"/>
            <a:ext cx="37665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45"/>
          <p:cNvSpPr txBox="1"/>
          <p:nvPr>
            <p:ph idx="3" type="subTitle"/>
          </p:nvPr>
        </p:nvSpPr>
        <p:spPr>
          <a:xfrm>
            <a:off x="416145" y="1328375"/>
            <a:ext cx="37665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idx="4" type="subTitle"/>
          </p:nvPr>
        </p:nvSpPr>
        <p:spPr>
          <a:xfrm>
            <a:off x="4433807" y="1328375"/>
            <a:ext cx="37665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4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7" name="Google Shape;417;p4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45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9" name="Google Shape;419;p45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13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/>
          <p:nvPr/>
        </p:nvSpPr>
        <p:spPr>
          <a:xfrm>
            <a:off x="290556" y="1213300"/>
            <a:ext cx="28455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2" name="Google Shape;422;p46"/>
          <p:cNvSpPr txBox="1"/>
          <p:nvPr>
            <p:ph idx="1" type="body"/>
          </p:nvPr>
        </p:nvSpPr>
        <p:spPr>
          <a:xfrm>
            <a:off x="379498" y="2078725"/>
            <a:ext cx="26673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3" name="Google Shape;423;p46"/>
          <p:cNvSpPr/>
          <p:nvPr/>
        </p:nvSpPr>
        <p:spPr>
          <a:xfrm>
            <a:off x="3135874" y="1213300"/>
            <a:ext cx="28455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4" name="Google Shape;424;p46"/>
          <p:cNvSpPr txBox="1"/>
          <p:nvPr>
            <p:ph idx="2" type="body"/>
          </p:nvPr>
        </p:nvSpPr>
        <p:spPr>
          <a:xfrm>
            <a:off x="3224816" y="2078725"/>
            <a:ext cx="26673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5" name="Google Shape;425;p46"/>
          <p:cNvSpPr txBox="1"/>
          <p:nvPr>
            <p:ph idx="3" type="subTitle"/>
          </p:nvPr>
        </p:nvSpPr>
        <p:spPr>
          <a:xfrm>
            <a:off x="379498" y="1328375"/>
            <a:ext cx="26673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6"/>
          <p:cNvSpPr txBox="1"/>
          <p:nvPr>
            <p:ph idx="4" type="subTitle"/>
          </p:nvPr>
        </p:nvSpPr>
        <p:spPr>
          <a:xfrm>
            <a:off x="3224816" y="1328375"/>
            <a:ext cx="26673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46"/>
          <p:cNvSpPr/>
          <p:nvPr/>
        </p:nvSpPr>
        <p:spPr>
          <a:xfrm>
            <a:off x="5981304" y="1213300"/>
            <a:ext cx="28455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8" name="Google Shape;428;p46"/>
          <p:cNvSpPr txBox="1"/>
          <p:nvPr>
            <p:ph idx="5" type="body"/>
          </p:nvPr>
        </p:nvSpPr>
        <p:spPr>
          <a:xfrm>
            <a:off x="6070247" y="2078725"/>
            <a:ext cx="26673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9" name="Google Shape;429;p46"/>
          <p:cNvSpPr txBox="1"/>
          <p:nvPr>
            <p:ph idx="6" type="subTitle"/>
          </p:nvPr>
        </p:nvSpPr>
        <p:spPr>
          <a:xfrm>
            <a:off x="6070247" y="1328375"/>
            <a:ext cx="26673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4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" name="Google Shape;431;p4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46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3" name="Google Shape;433;p46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14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7"/>
          <p:cNvSpPr/>
          <p:nvPr/>
        </p:nvSpPr>
        <p:spPr>
          <a:xfrm>
            <a:off x="292600" y="1213300"/>
            <a:ext cx="2132700" cy="3260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6" name="Google Shape;436;p47"/>
          <p:cNvSpPr txBox="1"/>
          <p:nvPr>
            <p:ph idx="1" type="body"/>
          </p:nvPr>
        </p:nvSpPr>
        <p:spPr>
          <a:xfrm>
            <a:off x="388220" y="20640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47"/>
          <p:cNvSpPr/>
          <p:nvPr/>
        </p:nvSpPr>
        <p:spPr>
          <a:xfrm>
            <a:off x="2425130" y="1213300"/>
            <a:ext cx="2132700" cy="3260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8" name="Google Shape;438;p47"/>
          <p:cNvSpPr txBox="1"/>
          <p:nvPr>
            <p:ph idx="2" type="body"/>
          </p:nvPr>
        </p:nvSpPr>
        <p:spPr>
          <a:xfrm>
            <a:off x="2524606" y="20738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9" name="Google Shape;439;p47"/>
          <p:cNvSpPr txBox="1"/>
          <p:nvPr>
            <p:ph idx="3" type="subTitle"/>
          </p:nvPr>
        </p:nvSpPr>
        <p:spPr>
          <a:xfrm>
            <a:off x="395987" y="13136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47"/>
          <p:cNvSpPr txBox="1"/>
          <p:nvPr>
            <p:ph idx="4" type="subTitle"/>
          </p:nvPr>
        </p:nvSpPr>
        <p:spPr>
          <a:xfrm>
            <a:off x="2524607" y="13234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47"/>
          <p:cNvSpPr/>
          <p:nvPr/>
        </p:nvSpPr>
        <p:spPr>
          <a:xfrm>
            <a:off x="4557594" y="1213300"/>
            <a:ext cx="2132700" cy="3260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2" name="Google Shape;442;p47"/>
          <p:cNvSpPr txBox="1"/>
          <p:nvPr>
            <p:ph idx="5" type="body"/>
          </p:nvPr>
        </p:nvSpPr>
        <p:spPr>
          <a:xfrm>
            <a:off x="4657139" y="20738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3" name="Google Shape;443;p47"/>
          <p:cNvSpPr/>
          <p:nvPr/>
        </p:nvSpPr>
        <p:spPr>
          <a:xfrm>
            <a:off x="6690125" y="1213300"/>
            <a:ext cx="2132700" cy="3260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4" name="Google Shape;444;p47"/>
          <p:cNvSpPr txBox="1"/>
          <p:nvPr>
            <p:ph idx="6" type="body"/>
          </p:nvPr>
        </p:nvSpPr>
        <p:spPr>
          <a:xfrm>
            <a:off x="6789589" y="2073825"/>
            <a:ext cx="1933800" cy="22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5" name="Google Shape;445;p47"/>
          <p:cNvSpPr txBox="1"/>
          <p:nvPr>
            <p:ph idx="7" type="subTitle"/>
          </p:nvPr>
        </p:nvSpPr>
        <p:spPr>
          <a:xfrm>
            <a:off x="4657140" y="13234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47"/>
          <p:cNvSpPr txBox="1"/>
          <p:nvPr>
            <p:ph idx="8" type="subTitle"/>
          </p:nvPr>
        </p:nvSpPr>
        <p:spPr>
          <a:xfrm>
            <a:off x="6789588" y="1323475"/>
            <a:ext cx="19338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4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8" name="Google Shape;448;p4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47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p47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15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8"/>
          <p:cNvSpPr/>
          <p:nvPr>
            <p:ph idx="2" type="pic"/>
          </p:nvPr>
        </p:nvSpPr>
        <p:spPr>
          <a:xfrm>
            <a:off x="332000" y="1102925"/>
            <a:ext cx="6915000" cy="3725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48"/>
          <p:cNvSpPr/>
          <p:nvPr/>
        </p:nvSpPr>
        <p:spPr>
          <a:xfrm>
            <a:off x="7236337" y="1102925"/>
            <a:ext cx="1097400" cy="460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4" name="Google Shape;454;p4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5" name="Google Shape;455;p48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8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7" name="Google Shape;457;p48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6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/>
          <p:nvPr/>
        </p:nvSpPr>
        <p:spPr>
          <a:xfrm>
            <a:off x="299641" y="301944"/>
            <a:ext cx="2757300" cy="1012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0" name="Google Shape;460;p49"/>
          <p:cNvSpPr/>
          <p:nvPr/>
        </p:nvSpPr>
        <p:spPr>
          <a:xfrm>
            <a:off x="298987" y="3164944"/>
            <a:ext cx="2763300" cy="168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1" name="Google Shape;461;p49"/>
          <p:cNvSpPr txBox="1"/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2" name="Google Shape;462;p49"/>
          <p:cNvSpPr txBox="1"/>
          <p:nvPr>
            <p:ph idx="1" type="subTitle"/>
          </p:nvPr>
        </p:nvSpPr>
        <p:spPr>
          <a:xfrm>
            <a:off x="335627" y="3143713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49"/>
          <p:cNvSpPr/>
          <p:nvPr/>
        </p:nvSpPr>
        <p:spPr>
          <a:xfrm>
            <a:off x="3055339" y="3164944"/>
            <a:ext cx="2757300" cy="16836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4" name="Google Shape;464;p49"/>
          <p:cNvSpPr/>
          <p:nvPr>
            <p:ph idx="2" type="pic"/>
          </p:nvPr>
        </p:nvSpPr>
        <p:spPr>
          <a:xfrm>
            <a:off x="305510" y="1313560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49"/>
          <p:cNvSpPr txBox="1"/>
          <p:nvPr>
            <p:ph idx="3" type="subTitle"/>
          </p:nvPr>
        </p:nvSpPr>
        <p:spPr>
          <a:xfrm>
            <a:off x="3085572" y="3143713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49"/>
          <p:cNvSpPr txBox="1"/>
          <p:nvPr>
            <p:ph idx="4" type="body"/>
          </p:nvPr>
        </p:nvSpPr>
        <p:spPr>
          <a:xfrm>
            <a:off x="329783" y="3743746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7" name="Google Shape;467;p49"/>
          <p:cNvSpPr txBox="1"/>
          <p:nvPr>
            <p:ph idx="5" type="body"/>
          </p:nvPr>
        </p:nvSpPr>
        <p:spPr>
          <a:xfrm>
            <a:off x="3088466" y="3743746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8" name="Google Shape;468;p49"/>
          <p:cNvSpPr/>
          <p:nvPr/>
        </p:nvSpPr>
        <p:spPr>
          <a:xfrm>
            <a:off x="3062463" y="809593"/>
            <a:ext cx="1136400" cy="503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9" name="Google Shape;469;p49"/>
          <p:cNvSpPr/>
          <p:nvPr>
            <p:ph idx="6" type="pic"/>
          </p:nvPr>
        </p:nvSpPr>
        <p:spPr>
          <a:xfrm>
            <a:off x="3063994" y="1313560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4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1" name="Google Shape;471;p49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7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/>
          <p:nvPr/>
        </p:nvSpPr>
        <p:spPr>
          <a:xfrm>
            <a:off x="298192" y="301228"/>
            <a:ext cx="2757300" cy="10122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4" name="Google Shape;474;p50"/>
          <p:cNvSpPr/>
          <p:nvPr/>
        </p:nvSpPr>
        <p:spPr>
          <a:xfrm>
            <a:off x="297538" y="3164228"/>
            <a:ext cx="2763300" cy="16836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5" name="Google Shape;475;p50"/>
          <p:cNvSpPr txBox="1"/>
          <p:nvPr>
            <p:ph idx="1" type="subTitle"/>
          </p:nvPr>
        </p:nvSpPr>
        <p:spPr>
          <a:xfrm>
            <a:off x="334178" y="3142997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0"/>
          <p:cNvSpPr/>
          <p:nvPr/>
        </p:nvSpPr>
        <p:spPr>
          <a:xfrm>
            <a:off x="3053889" y="3164228"/>
            <a:ext cx="2757300" cy="16836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7" name="Google Shape;477;p50"/>
          <p:cNvSpPr txBox="1"/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8" name="Google Shape;478;p50"/>
          <p:cNvSpPr/>
          <p:nvPr>
            <p:ph idx="2" type="pic"/>
          </p:nvPr>
        </p:nvSpPr>
        <p:spPr>
          <a:xfrm>
            <a:off x="304061" y="1312844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50"/>
          <p:cNvSpPr txBox="1"/>
          <p:nvPr>
            <p:ph idx="3" type="subTitle"/>
          </p:nvPr>
        </p:nvSpPr>
        <p:spPr>
          <a:xfrm>
            <a:off x="3084123" y="3142997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50"/>
          <p:cNvSpPr txBox="1"/>
          <p:nvPr>
            <p:ph idx="4" type="body"/>
          </p:nvPr>
        </p:nvSpPr>
        <p:spPr>
          <a:xfrm>
            <a:off x="328334" y="3743030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1" name="Google Shape;481;p50"/>
          <p:cNvSpPr txBox="1"/>
          <p:nvPr>
            <p:ph idx="5" type="body"/>
          </p:nvPr>
        </p:nvSpPr>
        <p:spPr>
          <a:xfrm>
            <a:off x="3087016" y="3743030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2" name="Google Shape;482;p50"/>
          <p:cNvSpPr/>
          <p:nvPr/>
        </p:nvSpPr>
        <p:spPr>
          <a:xfrm>
            <a:off x="3061014" y="808877"/>
            <a:ext cx="1136400" cy="503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3" name="Google Shape;483;p50"/>
          <p:cNvSpPr/>
          <p:nvPr>
            <p:ph idx="6" type="pic"/>
          </p:nvPr>
        </p:nvSpPr>
        <p:spPr>
          <a:xfrm>
            <a:off x="3062545" y="1312844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5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5" name="Google Shape;485;p50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50"/>
          <p:cNvSpPr/>
          <p:nvPr/>
        </p:nvSpPr>
        <p:spPr>
          <a:xfrm>
            <a:off x="5811189" y="3164228"/>
            <a:ext cx="2757300" cy="16836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7" name="Google Shape;487;p50"/>
          <p:cNvSpPr txBox="1"/>
          <p:nvPr>
            <p:ph idx="7" type="subTitle"/>
          </p:nvPr>
        </p:nvSpPr>
        <p:spPr>
          <a:xfrm>
            <a:off x="5841423" y="3142997"/>
            <a:ext cx="27231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50"/>
          <p:cNvSpPr txBox="1"/>
          <p:nvPr>
            <p:ph idx="8" type="body"/>
          </p:nvPr>
        </p:nvSpPr>
        <p:spPr>
          <a:xfrm>
            <a:off x="5844316" y="3743030"/>
            <a:ext cx="2697000" cy="10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9" name="Google Shape;489;p50"/>
          <p:cNvSpPr/>
          <p:nvPr>
            <p:ph idx="9" type="pic"/>
          </p:nvPr>
        </p:nvSpPr>
        <p:spPr>
          <a:xfrm>
            <a:off x="5819845" y="1312844"/>
            <a:ext cx="2746200" cy="1841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18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1"/>
          <p:cNvSpPr/>
          <p:nvPr>
            <p:ph idx="2" type="pic"/>
          </p:nvPr>
        </p:nvSpPr>
        <p:spPr>
          <a:xfrm>
            <a:off x="317500" y="1104900"/>
            <a:ext cx="8521800" cy="3733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5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3" name="Google Shape;493;p51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19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2"/>
          <p:cNvSpPr/>
          <p:nvPr>
            <p:ph idx="2" type="pic"/>
          </p:nvPr>
        </p:nvSpPr>
        <p:spPr>
          <a:xfrm>
            <a:off x="340412" y="3044150"/>
            <a:ext cx="20874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52"/>
          <p:cNvSpPr/>
          <p:nvPr>
            <p:ph idx="3" type="pic"/>
          </p:nvPr>
        </p:nvSpPr>
        <p:spPr>
          <a:xfrm>
            <a:off x="5649300" y="3044303"/>
            <a:ext cx="11901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52"/>
          <p:cNvSpPr/>
          <p:nvPr>
            <p:ph idx="4" type="pic"/>
          </p:nvPr>
        </p:nvSpPr>
        <p:spPr>
          <a:xfrm>
            <a:off x="340400" y="1690778"/>
            <a:ext cx="1416300" cy="1338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52"/>
          <p:cNvSpPr/>
          <p:nvPr>
            <p:ph idx="5" type="pic"/>
          </p:nvPr>
        </p:nvSpPr>
        <p:spPr>
          <a:xfrm>
            <a:off x="2443047" y="3044052"/>
            <a:ext cx="1190100" cy="1322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52"/>
          <p:cNvSpPr/>
          <p:nvPr>
            <p:ph idx="6" type="pic"/>
          </p:nvPr>
        </p:nvSpPr>
        <p:spPr>
          <a:xfrm>
            <a:off x="3648504" y="3044048"/>
            <a:ext cx="19911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52"/>
          <p:cNvSpPr/>
          <p:nvPr>
            <p:ph idx="7" type="pic"/>
          </p:nvPr>
        </p:nvSpPr>
        <p:spPr>
          <a:xfrm>
            <a:off x="1767376" y="1263050"/>
            <a:ext cx="18813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52"/>
          <p:cNvSpPr/>
          <p:nvPr>
            <p:ph idx="8" type="pic"/>
          </p:nvPr>
        </p:nvSpPr>
        <p:spPr>
          <a:xfrm>
            <a:off x="3648523" y="1263050"/>
            <a:ext cx="15924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2"/>
          <p:cNvSpPr/>
          <p:nvPr>
            <p:ph idx="9" type="pic"/>
          </p:nvPr>
        </p:nvSpPr>
        <p:spPr>
          <a:xfrm>
            <a:off x="5240654" y="1263050"/>
            <a:ext cx="1598700" cy="1769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2"/>
          <p:cNvSpPr/>
          <p:nvPr>
            <p:ph idx="13" type="pic"/>
          </p:nvPr>
        </p:nvSpPr>
        <p:spPr>
          <a:xfrm>
            <a:off x="6860149" y="1263050"/>
            <a:ext cx="1962600" cy="3550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5" name="Google Shape;505;p52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6" name="Google Shape;506;p5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7" name="Google Shape;507;p52"/>
          <p:cNvSpPr txBox="1"/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"/>
              <a:buNone/>
              <a:defRPr sz="3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00700" y="114300"/>
            <a:ext cx="528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614575" y="2355900"/>
            <a:ext cx="53409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2">
          <p15:clr>
            <a:srgbClr val="E46962"/>
          </p15:clr>
        </p15:guide>
        <p15:guide id="2" pos="738">
          <p15:clr>
            <a:srgbClr val="E46962"/>
          </p15:clr>
        </p15:guide>
        <p15:guide id="3" pos="405">
          <p15:clr>
            <a:srgbClr val="E46962"/>
          </p15:clr>
        </p15:guide>
        <p15:guide id="4" pos="1396">
          <p15:clr>
            <a:srgbClr val="E46962"/>
          </p15:clr>
        </p15:guide>
        <p15:guide id="5" pos="1067">
          <p15:clr>
            <a:srgbClr val="E46962"/>
          </p15:clr>
        </p15:guide>
        <p15:guide id="6" pos="1725">
          <p15:clr>
            <a:srgbClr val="E46962"/>
          </p15:clr>
        </p15:guide>
        <p15:guide id="7" pos="2054">
          <p15:clr>
            <a:srgbClr val="E46962"/>
          </p15:clr>
        </p15:guide>
        <p15:guide id="8" pos="2387">
          <p15:clr>
            <a:srgbClr val="E46962"/>
          </p15:clr>
        </p15:guide>
        <p15:guide id="9" pos="2720">
          <p15:clr>
            <a:srgbClr val="E46962"/>
          </p15:clr>
        </p15:guide>
        <p15:guide id="10" pos="3049">
          <p15:clr>
            <a:srgbClr val="E46962"/>
          </p15:clr>
        </p15:guide>
        <p15:guide id="11" pos="3378">
          <p15:clr>
            <a:srgbClr val="E46962"/>
          </p15:clr>
        </p15:guide>
        <p15:guide id="12" pos="3706">
          <p15:clr>
            <a:srgbClr val="E46962"/>
          </p15:clr>
        </p15:guide>
        <p15:guide id="13" pos="4035">
          <p15:clr>
            <a:srgbClr val="E46962"/>
          </p15:clr>
        </p15:guide>
        <p15:guide id="14" pos="4364">
          <p15:clr>
            <a:srgbClr val="E46962"/>
          </p15:clr>
        </p15:guide>
        <p15:guide id="15" pos="4693">
          <p15:clr>
            <a:srgbClr val="E46962"/>
          </p15:clr>
        </p15:guide>
        <p15:guide id="16" pos="5025">
          <p15:clr>
            <a:srgbClr val="E46962"/>
          </p15:clr>
        </p15:guide>
        <p15:guide id="17" pos="5355">
          <p15:clr>
            <a:srgbClr val="E46962"/>
          </p15:clr>
        </p15:guide>
        <p15:guide id="18" pos="5688">
          <p15:clr>
            <a:srgbClr val="E46962"/>
          </p15:clr>
        </p15:guide>
        <p15:guide id="19" orient="horz" pos="72">
          <p15:clr>
            <a:srgbClr val="E46962"/>
          </p15:clr>
        </p15:guide>
        <p15:guide id="20" orient="horz" pos="417">
          <p15:clr>
            <a:srgbClr val="E46962"/>
          </p15:clr>
        </p15:guide>
        <p15:guide id="21" orient="horz" pos="415">
          <p15:clr>
            <a:srgbClr val="E46962"/>
          </p15:clr>
        </p15:guide>
        <p15:guide id="22" orient="horz" pos="761">
          <p15:clr>
            <a:srgbClr val="E46962"/>
          </p15:clr>
        </p15:guide>
        <p15:guide id="23" orient="horz" pos="1101">
          <p15:clr>
            <a:srgbClr val="E46962"/>
          </p15:clr>
        </p15:guide>
        <p15:guide id="24" orient="horz" pos="1449">
          <p15:clr>
            <a:srgbClr val="E46962"/>
          </p15:clr>
        </p15:guide>
        <p15:guide id="25" orient="horz" pos="1791">
          <p15:clr>
            <a:srgbClr val="E46962"/>
          </p15:clr>
        </p15:guide>
        <p15:guide id="26" orient="horz" pos="2134">
          <p15:clr>
            <a:srgbClr val="E46962"/>
          </p15:clr>
        </p15:guide>
        <p15:guide id="27" orient="horz" pos="2479">
          <p15:clr>
            <a:srgbClr val="E46962"/>
          </p15:clr>
        </p15:guide>
        <p15:guide id="28" orient="horz" pos="2825">
          <p15:clr>
            <a:srgbClr val="E46962"/>
          </p15:clr>
        </p15:guide>
        <p15:guide id="29" orient="horz" pos="3166">
          <p15:clr>
            <a:srgbClr val="E46962"/>
          </p15:clr>
        </p15:guide>
        <p15:guide id="30" pos="184">
          <p15:clr>
            <a:srgbClr val="E46962"/>
          </p15:clr>
        </p15:guide>
        <p15:guide id="31" orient="horz" pos="184">
          <p15:clr>
            <a:srgbClr val="E46962"/>
          </p15:clr>
        </p15:guide>
        <p15:guide id="32" pos="5576">
          <p15:clr>
            <a:srgbClr val="E46962"/>
          </p15:clr>
        </p15:guide>
        <p15:guide id="33" orient="horz" pos="1620">
          <p15:clr>
            <a:srgbClr val="E46962"/>
          </p15:clr>
        </p15:guide>
        <p15:guide id="34" orient="horz" pos="1716">
          <p15:clr>
            <a:srgbClr val="E46962"/>
          </p15:clr>
        </p15:guide>
        <p15:guide id="35" orient="horz" pos="305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3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53"/>
          <p:cNvSpPr txBox="1"/>
          <p:nvPr>
            <p:ph type="title"/>
          </p:nvPr>
        </p:nvSpPr>
        <p:spPr>
          <a:xfrm>
            <a:off x="671825" y="114300"/>
            <a:ext cx="7507800" cy="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Școala Gimnazială ”Radu și Severa Novian ”, comuna Adunați</a:t>
            </a:r>
            <a:endParaRPr sz="2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53"/>
          <p:cNvSpPr txBox="1"/>
          <p:nvPr>
            <p:ph idx="2" type="title"/>
          </p:nvPr>
        </p:nvSpPr>
        <p:spPr>
          <a:xfrm>
            <a:off x="2303700" y="1310775"/>
            <a:ext cx="4623900" cy="22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În vizită la bancă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53"/>
          <p:cNvSpPr txBox="1"/>
          <p:nvPr/>
        </p:nvSpPr>
        <p:spPr>
          <a:xfrm>
            <a:off x="763350" y="801350"/>
            <a:ext cx="27294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Propunător: prof. Înv. Primar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Ungureanu Marie-Louise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53"/>
          <p:cNvSpPr txBox="1"/>
          <p:nvPr/>
        </p:nvSpPr>
        <p:spPr>
          <a:xfrm>
            <a:off x="2060525" y="4484075"/>
            <a:ext cx="4730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MONEY WEEK 2025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53"/>
          <p:cNvSpPr/>
          <p:nvPr/>
        </p:nvSpPr>
        <p:spPr>
          <a:xfrm>
            <a:off x="1035225" y="4388975"/>
            <a:ext cx="1947900" cy="378000"/>
          </a:xfrm>
          <a:prstGeom prst="chevron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8" name="Google Shape;518;p53"/>
          <p:cNvSpPr/>
          <p:nvPr/>
        </p:nvSpPr>
        <p:spPr>
          <a:xfrm flipH="1">
            <a:off x="6023150" y="4388975"/>
            <a:ext cx="2015100" cy="3780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4"/>
          <p:cNvSpPr txBox="1"/>
          <p:nvPr>
            <p:ph idx="12" type="sldNum"/>
          </p:nvPr>
        </p:nvSpPr>
        <p:spPr>
          <a:xfrm>
            <a:off x="8404559" y="292601"/>
            <a:ext cx="5487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4" name="Google Shape;524;p54"/>
          <p:cNvSpPr/>
          <p:nvPr/>
        </p:nvSpPr>
        <p:spPr>
          <a:xfrm>
            <a:off x="292600" y="450225"/>
            <a:ext cx="1087500" cy="104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5" name="Google Shape;525;p54"/>
          <p:cNvSpPr/>
          <p:nvPr/>
        </p:nvSpPr>
        <p:spPr>
          <a:xfrm>
            <a:off x="6905900" y="3413300"/>
            <a:ext cx="1087500" cy="104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6" name="Google Shape;526;p54"/>
          <p:cNvSpPr/>
          <p:nvPr/>
        </p:nvSpPr>
        <p:spPr>
          <a:xfrm>
            <a:off x="7317050" y="686200"/>
            <a:ext cx="1087500" cy="104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7" name="Google Shape;527;p54"/>
          <p:cNvSpPr/>
          <p:nvPr/>
        </p:nvSpPr>
        <p:spPr>
          <a:xfrm>
            <a:off x="994425" y="3245600"/>
            <a:ext cx="1087500" cy="1044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28" name="Google Shape;528;p54" title="FB_IMG_174254147667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175" y="819950"/>
            <a:ext cx="4662413" cy="329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Google Shape;534;p55"/>
          <p:cNvSpPr/>
          <p:nvPr/>
        </p:nvSpPr>
        <p:spPr>
          <a:xfrm>
            <a:off x="5454425" y="1290725"/>
            <a:ext cx="2609700" cy="82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35" name="Google Shape;535;p55"/>
          <p:cNvSpPr txBox="1"/>
          <p:nvPr/>
        </p:nvSpPr>
        <p:spPr>
          <a:xfrm>
            <a:off x="316475" y="1399325"/>
            <a:ext cx="40956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 cadrul Săptămânii Globale a banilor, desfășurată în perioada 17-23 martie 2025, elevii clasei a IV-a, de la Școala Gimnazială ”Radu și Severa Novian” din comuna Adunați, îndrumați de doamnele Ungureanu Marie-Louise (profesor învățământ primar) și Gheorghiu Alexandra (profesor limba engleză) au realizat o activitate de educație financiară în cadrul unei bănci.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6" name="Google Shape;536;p55" title="20250226_140702.heic"/>
          <p:cNvPicPr preferRelativeResize="0"/>
          <p:nvPr/>
        </p:nvPicPr>
        <p:blipFill rotWithShape="1">
          <a:blip r:embed="rId3">
            <a:alphaModFix/>
          </a:blip>
          <a:srcRect b="0" l="19296" r="0" t="0"/>
          <a:stretch/>
        </p:blipFill>
        <p:spPr>
          <a:xfrm>
            <a:off x="1172300" y="2724125"/>
            <a:ext cx="3492874" cy="228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55" title="20250226_140321.heic"/>
          <p:cNvPicPr preferRelativeResize="0"/>
          <p:nvPr/>
        </p:nvPicPr>
        <p:blipFill rotWithShape="1">
          <a:blip r:embed="rId4">
            <a:alphaModFix/>
          </a:blip>
          <a:srcRect b="0" l="18803" r="27007" t="0"/>
          <a:stretch/>
        </p:blipFill>
        <p:spPr>
          <a:xfrm>
            <a:off x="5008575" y="2419500"/>
            <a:ext cx="3248998" cy="258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6"/>
          <p:cNvSpPr txBox="1"/>
          <p:nvPr>
            <p:ph type="title"/>
          </p:nvPr>
        </p:nvSpPr>
        <p:spPr>
          <a:xfrm>
            <a:off x="340600" y="1208200"/>
            <a:ext cx="5562300" cy="14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Elevii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și-au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îmbunătățit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cunoștințele legate de economisirea banilor, bugetul echilibrat și au învățat ce înseamnă un cont bancar, dar și cum să economisească bani pe o perioadă mai lungă de timp.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Au învățat, de asemenea, să completeze diferite formulare bancare.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3" name="Google Shape;543;p56" title="20250226_140409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550" y="1011463"/>
            <a:ext cx="2145374" cy="342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6" title="20250226_142845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00" y="1967775"/>
            <a:ext cx="5341251" cy="24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56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7"/>
          <p:cNvSpPr txBox="1"/>
          <p:nvPr>
            <p:ph idx="4294967295" type="sldNum"/>
          </p:nvPr>
        </p:nvSpPr>
        <p:spPr>
          <a:xfrm>
            <a:off x="8500700" y="114300"/>
            <a:ext cx="528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1" name="Google Shape;551;p57"/>
          <p:cNvSpPr txBox="1"/>
          <p:nvPr>
            <p:ph type="title"/>
          </p:nvPr>
        </p:nvSpPr>
        <p:spPr>
          <a:xfrm>
            <a:off x="1694350" y="723250"/>
            <a:ext cx="45060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60">
                <a:latin typeface="Times New Roman"/>
                <a:ea typeface="Times New Roman"/>
                <a:cs typeface="Times New Roman"/>
                <a:sym typeface="Times New Roman"/>
              </a:rPr>
              <a:t>S-au familiarizat cu utilizarea bancomatului și au fost foarte încântați să numere o sumă de bani cu ajutorul aparatului special pentru numărat banii</a:t>
            </a:r>
            <a:endParaRPr sz="206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57"/>
          <p:cNvSpPr txBox="1"/>
          <p:nvPr>
            <p:ph idx="12" type="sldNum"/>
          </p:nvPr>
        </p:nvSpPr>
        <p:spPr>
          <a:xfrm>
            <a:off x="8333701" y="298859"/>
            <a:ext cx="489000" cy="5025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3" name="Google Shape;553;p57"/>
          <p:cNvSpPr/>
          <p:nvPr/>
        </p:nvSpPr>
        <p:spPr>
          <a:xfrm>
            <a:off x="1111350" y="3630800"/>
            <a:ext cx="2631600" cy="30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54" name="Google Shape;554;p57" title="20250226_142258.heic"/>
          <p:cNvPicPr preferRelativeResize="0"/>
          <p:nvPr/>
        </p:nvPicPr>
        <p:blipFill rotWithShape="1">
          <a:blip r:embed="rId3">
            <a:alphaModFix/>
          </a:blip>
          <a:srcRect b="0" l="0" r="13103" t="0"/>
          <a:stretch/>
        </p:blipFill>
        <p:spPr>
          <a:xfrm>
            <a:off x="4664825" y="2937700"/>
            <a:ext cx="3835884" cy="22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8" title="20250226_143126.jpg"/>
          <p:cNvPicPr preferRelativeResize="0"/>
          <p:nvPr/>
        </p:nvPicPr>
        <p:blipFill rotWithShape="1">
          <a:blip r:embed="rId3">
            <a:alphaModFix/>
          </a:blip>
          <a:srcRect b="25705" l="0" r="0" t="0"/>
          <a:stretch/>
        </p:blipFill>
        <p:spPr>
          <a:xfrm>
            <a:off x="3387288" y="909438"/>
            <a:ext cx="2064924" cy="332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8" title="20250319_1043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863" y="1643213"/>
            <a:ext cx="2697574" cy="269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8" title="20250319_10420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875" y="1643225"/>
            <a:ext cx="2697549" cy="269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8"/>
          <p:cNvSpPr txBox="1"/>
          <p:nvPr>
            <p:ph idx="12" type="sldNum"/>
          </p:nvPr>
        </p:nvSpPr>
        <p:spPr>
          <a:xfrm>
            <a:off x="8382784" y="182676"/>
            <a:ext cx="5487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Lexend"/>
                <a:ea typeface="Lexend"/>
                <a:cs typeface="Lexend"/>
                <a:sym typeface="Lexend"/>
              </a:rPr>
              <a:t>‹#›</a:t>
            </a:fld>
            <a:endParaRPr sz="13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tions Proposal">
  <a:themeElements>
    <a:clrScheme name="Simple Light">
      <a:dk1>
        <a:srgbClr val="1D1D1D"/>
      </a:dk1>
      <a:lt1>
        <a:srgbClr val="FFFFF0"/>
      </a:lt1>
      <a:dk2>
        <a:srgbClr val="51BD85"/>
      </a:dk2>
      <a:lt2>
        <a:srgbClr val="FF6652"/>
      </a:lt2>
      <a:accent1>
        <a:srgbClr val="FFE534"/>
      </a:accent1>
      <a:accent2>
        <a:srgbClr val="FFBBDC"/>
      </a:accent2>
      <a:accent3>
        <a:srgbClr val="6AD2E6"/>
      </a:accent3>
      <a:accent4>
        <a:srgbClr val="DBC89F"/>
      </a:accent4>
      <a:accent5>
        <a:srgbClr val="D8E4D6"/>
      </a:accent5>
      <a:accent6>
        <a:srgbClr val="FFFFFF"/>
      </a:accent6>
      <a:hlink>
        <a:srgbClr val="6AD2E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