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6" r:id="rId5"/>
    <p:sldId id="270" r:id="rId6"/>
    <p:sldId id="268" r:id="rId7"/>
    <p:sldId id="269" r:id="rId8"/>
    <p:sldId id="259" r:id="rId9"/>
    <p:sldId id="26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0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5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5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4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2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9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7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3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2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8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7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7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0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6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E423-C6E2-442F-893E-49EE2A994594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E94B8-19FA-43B6-9130-3A37FEEE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9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DD99-9B5F-F8C9-4D24-2BB19BBE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39" y="350888"/>
            <a:ext cx="10333704" cy="15418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dirty="0" err="1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US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la </a:t>
            </a:r>
            <a:r>
              <a:rPr lang="en-US" dirty="0" err="1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en-US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br>
              <a:rPr lang="ro-RO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48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GMW 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C1E77-1DF7-6A87-A2EA-BE930E9CC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902"/>
            <a:ext cx="9144000" cy="18859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COORDONATOR: </a:t>
            </a:r>
            <a:endParaRPr lang="ro-RO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înv. preșcolar, GAVRIȘ ANGELA</a:t>
            </a:r>
            <a:endParaRPr lang="ro-RO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Școala Gimnazială Gherța Mică, SM</a:t>
            </a:r>
            <a:endParaRPr lang="en-GB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endParaRPr lang="ro-RO" sz="8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ȘCOLAR 2024 – 2025</a:t>
            </a:r>
            <a:endParaRPr lang="ro-RO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6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93F9E-D5C7-1C01-B015-793A5EB8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0" y="1823564"/>
            <a:ext cx="3581069" cy="229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B08EB-F170-263F-7057-37916449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1" y="4042902"/>
            <a:ext cx="2847976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EE88A-F437-D235-37CB-924FE40B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1712-C294-76FE-A819-1CDD7485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9975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MONEY WEEK</a:t>
            </a:r>
            <a:br>
              <a:rPr lang="ro-RO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17-23.03.2025</a:t>
            </a:r>
            <a:endParaRPr lang="en-GB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11C0D-E1EB-E0E3-F3CE-229401DD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42" y="2369574"/>
            <a:ext cx="5727271" cy="35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4AD1B-A7E7-CE2C-4E3C-71D0829B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D573-98A1-E1B6-435F-0FCD3B55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06" y="192556"/>
            <a:ext cx="8596668" cy="839831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SUNT BANII?</a:t>
            </a:r>
            <a:b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-vizionare</a:t>
            </a:r>
            <a:endParaRPr lang="en-GB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35F36-EE76-8D22-76DE-2BFD4E8B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03" y="4060723"/>
            <a:ext cx="3215176" cy="2405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5D7D0-CC8D-D406-8E92-60656AE9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7" y="4149213"/>
            <a:ext cx="3096894" cy="2316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C38FC-AA32-14C4-B56F-6C8FB6D0A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9" y="4452647"/>
            <a:ext cx="3215176" cy="2405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1C8C4-44E0-1681-5FB3-91EC14F0F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75" y="1010264"/>
            <a:ext cx="5598801" cy="2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5DF-0665-346F-CC40-B6B1E705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977943" cy="80624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BANCNOTE și MONEDE ROMÂNEȘTI</a:t>
            </a:r>
            <a:b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Observare-colorare (auxiliare)</a:t>
            </a:r>
            <a:b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B2811-0EA2-ED34-F917-69985287F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54" y="1425676"/>
            <a:ext cx="6427768" cy="5117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AC26F-BBE9-6D4C-53E6-68AB1BD2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04" y="5921519"/>
            <a:ext cx="10120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8BE6-633E-C493-F649-0DEDF21E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4255-152B-FB56-CCEF-C084AAD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977943" cy="1337187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BANCNOTE</a:t>
            </a:r>
            <a:b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 DE MASĂ-Caută </a:t>
            </a:r>
            <a:r>
              <a:rPr lang="ro-RO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perechea</a:t>
            </a:r>
            <a:endParaRPr lang="en-GB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013046-FDEE-E7CA-1F81-663556CF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32" y="1858297"/>
            <a:ext cx="6961239" cy="4913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11605-6514-7C47-8AF0-A45E8F7EF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35" y="361142"/>
            <a:ext cx="1847326" cy="1394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6148F-C6B7-E95E-DD7B-857D4917F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53" y="1841282"/>
            <a:ext cx="1010771" cy="6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5A60-5DCA-3AFC-4DA8-9E3A5690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7939-7385-E95B-868E-B736FE8A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977943" cy="1617532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BANCNOTE</a:t>
            </a:r>
            <a:b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ȘTIINȚE-Ai umplut coșul, mergi la casă</a:t>
            </a:r>
            <a:b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-labirint</a:t>
            </a:r>
            <a:endParaRPr lang="en-GB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47181-F8B0-4BD6-E96F-A8170F61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96" y="526025"/>
            <a:ext cx="2333680" cy="1617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2E00E-010C-6873-468B-919776955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72" y="2389239"/>
            <a:ext cx="6201798" cy="420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20E7-51DE-0D0A-F2D3-D61A1E6A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346" y="5937478"/>
            <a:ext cx="101202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D83E-982D-C863-9571-4360B7F4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920E-E13E-BAF8-00CC-EEA977A8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471"/>
            <a:ext cx="8596668" cy="1268361"/>
          </a:xfrm>
        </p:spPr>
        <p:txBody>
          <a:bodyPr>
            <a:normAutofit/>
          </a:bodyPr>
          <a:lstStyle/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  NAȚIONALĂ A ROMÂNIEI</a:t>
            </a:r>
            <a:br>
              <a:rPr lang="ro-RO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CONSTRUCȚII</a:t>
            </a:r>
            <a:endParaRPr lang="en-GB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492D-499B-8063-8492-0D116A4B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33832"/>
            <a:ext cx="4749165" cy="3618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9ED98-ECB3-0E62-A201-79CC59FF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12" y="2349910"/>
            <a:ext cx="4025399" cy="36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94CA-1766-E26E-0ECE-BF17C122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F17A-636C-6F0E-0782-3E3BB18A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3793"/>
            <a:ext cx="8596668" cy="816078"/>
          </a:xfrm>
        </p:spPr>
        <p:txBody>
          <a:bodyPr>
            <a:normAutofit/>
          </a:bodyPr>
          <a:lstStyle/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ȘTIM DESPRE BANI?</a:t>
            </a:r>
            <a:br>
              <a:rPr lang="ro-RO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 CU REPREZENTANȚI BCR-NEGREȘTI-OAȘ, JUD. SM</a:t>
            </a:r>
            <a:endParaRPr lang="en-GB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1E98-8282-ACBE-11FE-C0B8E875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53" y="4425717"/>
            <a:ext cx="2753032" cy="229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59560B-7753-7BA2-DB79-08FEDA736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0" y="1328556"/>
            <a:ext cx="4289494" cy="294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4E365-5B1E-2612-E6BC-2BC32F1C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69" y="1328556"/>
            <a:ext cx="4358319" cy="294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7D119-6296-C863-60B8-5BA1D9163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4532672"/>
            <a:ext cx="2885203" cy="189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84D24C-4051-31A0-3D2F-F77956468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28" y="4724643"/>
            <a:ext cx="2641140" cy="17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E2F3-0861-5210-CCCD-D49294B6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MICUL ANTREPRENOR</a:t>
            </a:r>
            <a:br>
              <a:rPr lang="ro-RO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-TÂRGUL DE TOAMNĂ</a:t>
            </a:r>
            <a:br>
              <a:rPr lang="ro-RO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D2589-2FA1-44BD-2287-08507EEB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9" y="1814199"/>
            <a:ext cx="2754621" cy="3682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113224-6868-0E83-5953-95AE6D69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349" y="2248046"/>
            <a:ext cx="2973922" cy="3969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E095B-8E44-5D33-75D8-03CECDAAF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90" y="1714952"/>
            <a:ext cx="2754621" cy="3683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D7967-3C16-C573-EFCE-425770F40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3" y="75959"/>
            <a:ext cx="1013075" cy="6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4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8F7A-707E-6CD9-A9A1-64DA212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PUȘCULIȚA </a:t>
            </a:r>
            <a:b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-confecționare din materiale reciclabile</a:t>
            </a:r>
            <a:endParaRPr lang="en-GB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1904E-2E2A-75F4-54E4-887FCA19B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1" y="1793357"/>
            <a:ext cx="6636774" cy="4701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3C598-ADEE-BA7B-9899-F2CD10DB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1" y="1793357"/>
            <a:ext cx="1205988" cy="7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6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114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 De la joc... la educaţie financiară GMW 2025</vt:lpstr>
      <vt:lpstr>CE SUNT BANII? -vizionare</vt:lpstr>
      <vt:lpstr>BANCNOTE și MONEDE ROMÂNEȘTI Observare-colorare (auxiliare) </vt:lpstr>
      <vt:lpstr>BANCNOTE JOC DE MASĂ-Caută perechea</vt:lpstr>
      <vt:lpstr>BANCNOTE ȘTIINȚE-Ai umplut coșul, mergi la casă -labirint</vt:lpstr>
      <vt:lpstr>BANCA  NAȚIONALĂ A ROMÂNIEI CONSTRUCȚII</vt:lpstr>
      <vt:lpstr>CE ȘTIM DESPRE BANI? ACTIVITATE CU REPREZENTANȚI BCR-NEGREȘTI-OAȘ, JUD. SM</vt:lpstr>
      <vt:lpstr>MICUL ANTREPRENOR -TÂRGUL DE TOAMNĂ    </vt:lpstr>
      <vt:lpstr>PUȘCULIȚA  -confecționare din materiale reciclabile</vt:lpstr>
      <vt:lpstr>GLOBAL MONEY WEEK 17-23.03.2025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Gavris</dc:creator>
  <cp:lastModifiedBy>Angela Gavris</cp:lastModifiedBy>
  <cp:revision>31</cp:revision>
  <dcterms:created xsi:type="dcterms:W3CDTF">2025-02-03T15:41:26Z</dcterms:created>
  <dcterms:modified xsi:type="dcterms:W3CDTF">2025-03-21T13:49:54Z</dcterms:modified>
</cp:coreProperties>
</file>