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4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E474F6-194D-4954-9959-D31DEE200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7727AFD-322B-7F6E-27F5-BB11222A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19E12D5-EFB4-F2EF-69B6-71FE14DD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4005389-28A6-E435-E8A0-AC3920E6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47055DF-B106-21C8-9E78-78762F97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5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6AEDD9-778B-9CB0-DA2E-68AD06AD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D1381A4-4BA9-64E3-35FC-C008C860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1490988-03ED-E633-0D6C-CCE9E0CA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2776A79-9F27-9A1F-27EB-74F419E9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A527504-18A6-D19F-7CD6-482F9D43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3081206-E6C5-8727-71CA-0D95ED562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EB2E5AE-8028-BC95-CFEA-3B5FB7F72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557B23E-3BF7-2FEA-2760-B5C5EDE8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27F363-4998-889A-07DD-A048972D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638EF46-10E8-CBA0-B8F7-B4AE7EE3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CC4B62-E64A-5417-1667-FC0B0C3F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B39FAE3-70FC-E3A1-527A-C79B7182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20256D8-9110-53B9-CB93-4C434579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568FEF1-A340-EC2B-CD80-1AB821AF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D4AD48E-0662-2CC7-52A4-FFAB0D98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1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FC388B-53E8-0E3F-8A81-98F44657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C6E5BE7-96FD-873D-FD41-CE719F0D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F28C8B-6747-1D23-452D-9B807628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D5270CA-C789-EF2B-FA58-9C9FB42B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4082F0-1403-FFCE-9E6A-C25BE915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7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1E880A-FE4D-DE59-1667-0C22E621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C645715-F498-9067-E6D2-17CC87CA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C1A6A65-F458-96E6-1271-56C07031F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431FF96-F582-EE32-33BE-C7F7EF0D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7D7FA92-66B2-1919-D6D0-5BCD2B04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3FF50D5-17EB-C646-7C7C-6406A5E7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2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1FEFAF-6395-02CB-A517-C5E5EC97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FB616BF-4505-5341-5739-57136FD01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829AAD3-03B9-D9EA-9E78-6ED2EB0DC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2969BE8-3DD2-8112-9278-654625710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AB5B13B4-3966-34B6-7EA7-8B57DC58E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2B0D226-CC2F-F6A2-35CF-8630A32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5A90719-14DB-3770-AAB4-8E924D7C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7A12E78-4096-579C-2D29-28A7A66F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E84307-59A1-4B81-9A15-B36C882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FF427E8-B5B8-93C2-AFE2-38F85831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DBD2E89-6B38-0D50-04C2-790C0E81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15F7849-4A7F-EEEB-D73B-DAB91ED7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EB9832A-284A-D8D2-01C8-89C86367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72BF1A7-474D-E968-C9AD-033CAB5F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75FC070-7D04-5E59-4FB1-901CCCAE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05A17E2-0932-C854-E8D4-1962B3C9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4F7482-E6AE-B662-8265-1D6191A7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4DC1D32-0193-A917-1267-C20258D70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4058A57-5478-48E4-1496-E7498BEF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E15392B-446E-4D80-BB9E-74BA05EB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395A168-9667-C8EF-5891-0C05F0CF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1B3D72-5CCD-A9D1-89F3-24F9975E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2F2EA44-FF2E-EC03-A023-9ADFD5927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12FC7B7-10E1-922B-6967-96755A740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B546CAF-C415-27E3-B212-8D42EA47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ECA5FFC-7637-F116-4BEB-97FBBA23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098BDFD-E3DE-E5DA-9136-BD10DC18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1CD3A60C-C325-3EB8-FD83-A61A0A77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B6F55CD-5AD8-41FD-5716-15140833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7684096-831B-D9C9-4EDC-737105DA1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CBBF6-2277-4543-835D-7D582045804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AA638C7-CB14-51E6-5AE8-E416ECF33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6B0690A-F540-9D0F-A0E9-A78E65F8C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194B3-431C-4DBF-9146-EFEB1F0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ney and passport">
            <a:extLst>
              <a:ext uri="{FF2B5EF4-FFF2-40B4-BE49-F238E27FC236}">
                <a16:creationId xmlns:a16="http://schemas.microsoft.com/office/drawing/2014/main" id="{00270178-34FB-6789-0751-A2271D1966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8804BDC-95A2-B43B-B3DE-EF8F1B8CE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728" y="1044723"/>
            <a:ext cx="6565502" cy="239514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masis MT Pro Black" panose="02040A04050005020304" pitchFamily="18" charset="0"/>
              </a:rPr>
              <a:t>GLOBAL  MONEY WEEK</a:t>
            </a:r>
            <a:r>
              <a:rPr lang="ro-RO" dirty="0">
                <a:latin typeface="Amasis MT Pro Black" panose="02040A04050005020304" pitchFamily="18" charset="0"/>
              </a:rPr>
              <a:t> 2025</a:t>
            </a:r>
            <a:endParaRPr lang="en-GB" dirty="0">
              <a:latin typeface="Amasis MT Pro Black" panose="02040A040500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FF55526-4D76-0FBB-0F07-4A993D379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35" y="3646387"/>
            <a:ext cx="7189596" cy="1947388"/>
          </a:xfrm>
        </p:spPr>
        <p:txBody>
          <a:bodyPr>
            <a:norm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CLASA EXPLORATORILOR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LICEUL CU PROGRAM SPORTIV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„IOLANDA BALAȘ SOTER” BUZĂU</a:t>
            </a:r>
          </a:p>
          <a:p>
            <a:r>
              <a:rPr lang="ro-RO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ELENA-DANA TOMA-NICOLAU</a:t>
            </a: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untila si Bancnotila - cantec pentru copii">
            <a:hlinkClick r:id="" action="ppaction://media"/>
            <a:extLst>
              <a:ext uri="{FF2B5EF4-FFF2-40B4-BE49-F238E27FC236}">
                <a16:creationId xmlns:a16="http://schemas.microsoft.com/office/drawing/2014/main" id="{707AD04C-1625-F298-5A3C-E6F3E3BF9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140" y="739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7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95AC0190-F4B1-E2D0-F709-6C93B499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6" y="822058"/>
            <a:ext cx="3289014" cy="909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 sz="5400" b="1" kern="1200" dirty="0">
                <a:solidFill>
                  <a:srgbClr val="FFFFFF"/>
                </a:solidFill>
                <a:latin typeface="Boucherie Block" panose="020F0502020204030204" pitchFamily="2" charset="0"/>
              </a:rPr>
              <a:t>ACTIVITĂTI:</a:t>
            </a:r>
            <a:endParaRPr lang="en-US" sz="5400" b="1" kern="1200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pic>
        <p:nvPicPr>
          <p:cNvPr id="5" name="Substituent conținut 4" descr="O imagine care conține text, colaj, desen animat, magazin&#10;&#10;Conținutul generat de inteligența artificială poate fi incorect.">
            <a:extLst>
              <a:ext uri="{FF2B5EF4-FFF2-40B4-BE49-F238E27FC236}">
                <a16:creationId xmlns:a16="http://schemas.microsoft.com/office/drawing/2014/main" id="{8013A051-449A-6EBE-EE23-9E96023B7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46" y="6724"/>
            <a:ext cx="7006253" cy="6851276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C3420E3-1393-11CB-B719-F2C3E920ED9A}"/>
              </a:ext>
            </a:extLst>
          </p:cNvPr>
          <p:cNvSpPr txBox="1"/>
          <p:nvPr/>
        </p:nvSpPr>
        <p:spPr>
          <a:xfrm>
            <a:off x="270456" y="2228044"/>
            <a:ext cx="4816699" cy="281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Vizionare poveste „Recâștigarea bogăției”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Analiza activităților realizate în cadrul Târgului de Mărțișoare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Calculul profitului în urma vânzării de mărțișoare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8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ubstituent conținut 4" descr="O imagine care conține text, captură de ecran, design grafic, artă&#10;&#10;Conținutul generat de inteligența artificială poate fi incorect.">
            <a:extLst>
              <a:ext uri="{FF2B5EF4-FFF2-40B4-BE49-F238E27FC236}">
                <a16:creationId xmlns:a16="http://schemas.microsoft.com/office/drawing/2014/main" id="{2EC7C9FA-70C7-A485-2A60-F67616AD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 r="-1" b="10023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  <p:sp>
        <p:nvSpPr>
          <p:cNvPr id="6" name="Titlu 1">
            <a:extLst>
              <a:ext uri="{FF2B5EF4-FFF2-40B4-BE49-F238E27FC236}">
                <a16:creationId xmlns:a16="http://schemas.microsoft.com/office/drawing/2014/main" id="{C630CE91-358B-2323-3047-F56CF2FB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693" y="353941"/>
            <a:ext cx="3309938" cy="994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 sz="5400" b="1" kern="1200" dirty="0">
                <a:solidFill>
                  <a:srgbClr val="FFFFFF"/>
                </a:solidFill>
                <a:latin typeface="Boucherie Block" panose="020F0502020204030204" pitchFamily="2" charset="0"/>
              </a:rPr>
              <a:t>ACTIVITĂTI:</a:t>
            </a:r>
            <a:endParaRPr lang="en-US" sz="5400" b="1" kern="1200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7776C505-FBD6-F3BC-7309-AF95AE996B79}"/>
              </a:ext>
            </a:extLst>
          </p:cNvPr>
          <p:cNvSpPr txBox="1"/>
          <p:nvPr/>
        </p:nvSpPr>
        <p:spPr>
          <a:xfrm>
            <a:off x="8216721" y="1957589"/>
            <a:ext cx="3876541" cy="235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Confecționare bancnote uriașe(lucru pe echipe)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Intonare „Cântecul banilor”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Studierea monedelor din alte țări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47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ubstituent conținut 4" descr="O imagine care conține text, calculator, captură de ecran, multimedia&#10;&#10;Conținutul generat de inteligența artificială poate fi incorect.">
            <a:extLst>
              <a:ext uri="{FF2B5EF4-FFF2-40B4-BE49-F238E27FC236}">
                <a16:creationId xmlns:a16="http://schemas.microsoft.com/office/drawing/2014/main" id="{00B7AFDE-C025-D460-675B-20E91AC70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-1" b="-1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  <p:sp>
        <p:nvSpPr>
          <p:cNvPr id="6" name="Titlu 1">
            <a:extLst>
              <a:ext uri="{FF2B5EF4-FFF2-40B4-BE49-F238E27FC236}">
                <a16:creationId xmlns:a16="http://schemas.microsoft.com/office/drawing/2014/main" id="{57F2DF12-0FFF-06F8-5CDA-967F6C74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352" y="605307"/>
            <a:ext cx="3309938" cy="10070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 sz="5400" b="1" kern="1200" dirty="0">
                <a:solidFill>
                  <a:srgbClr val="FFFFFF"/>
                </a:solidFill>
                <a:latin typeface="Boucherie Block" panose="020F0502020204030204" pitchFamily="2" charset="0"/>
              </a:rPr>
              <a:t>ACTIVITĂTI:</a:t>
            </a:r>
            <a:endParaRPr lang="en-US" sz="5400" b="1" kern="1200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4164DFD-534E-E444-4D04-3101DF04F5F2}"/>
              </a:ext>
            </a:extLst>
          </p:cNvPr>
          <p:cNvSpPr txBox="1"/>
          <p:nvPr/>
        </p:nvSpPr>
        <p:spPr>
          <a:xfrm>
            <a:off x="8328352" y="2034861"/>
            <a:ext cx="3309938" cy="327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Vizionare emisiune TV  „Banii în mișcare”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Jocuri cu tematică de educație financiară (Word Wall, Leul românesc, platforma APPE)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9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C8D7CDC3-0423-C2FA-765E-3F4CC44C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ro-RO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Substituent conținut 4" descr="O imagine care conține text, colaj, Fotomontaj, persoană&#10;&#10;Conținutul generat de inteligența artificială poate fi incorect.">
            <a:extLst>
              <a:ext uri="{FF2B5EF4-FFF2-40B4-BE49-F238E27FC236}">
                <a16:creationId xmlns:a16="http://schemas.microsoft.com/office/drawing/2014/main" id="{E62D4104-B1C6-8D4A-8AC9-79C1C82DC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r="-1" b="4384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DBAEA5F4-4F0B-9A46-D0F7-1355982F6A8C}"/>
              </a:ext>
            </a:extLst>
          </p:cNvPr>
          <p:cNvSpPr txBox="1">
            <a:spLocks/>
          </p:cNvSpPr>
          <p:nvPr/>
        </p:nvSpPr>
        <p:spPr>
          <a:xfrm>
            <a:off x="8469693" y="353941"/>
            <a:ext cx="3309938" cy="994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5400" b="1">
                <a:solidFill>
                  <a:srgbClr val="FFFFFF"/>
                </a:solidFill>
                <a:latin typeface="Boucherie Block" panose="020F0502020204030204" pitchFamily="2" charset="0"/>
              </a:rPr>
              <a:t>ACTIVITĂTI:</a:t>
            </a:r>
            <a:endParaRPr lang="en-US" sz="5400" b="1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BA18F4BF-CC5F-F81F-C8F4-42CBCFED1FD2}"/>
              </a:ext>
            </a:extLst>
          </p:cNvPr>
          <p:cNvSpPr txBox="1"/>
          <p:nvPr/>
        </p:nvSpPr>
        <p:spPr>
          <a:xfrm>
            <a:off x="8328352" y="2034861"/>
            <a:ext cx="3584606" cy="281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Descoperirea monumentelor inserate pe bancnotele românești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Jocuri cu tematică de educație financiară: </a:t>
            </a:r>
            <a:r>
              <a:rPr lang="ro-RO" sz="2000" b="1" dirty="0" err="1">
                <a:solidFill>
                  <a:schemeClr val="bg1"/>
                </a:solidFill>
              </a:rPr>
              <a:t>Quizz</a:t>
            </a:r>
            <a:r>
              <a:rPr lang="ro-RO" sz="2000" b="1" dirty="0">
                <a:solidFill>
                  <a:schemeClr val="bg1"/>
                </a:solidFill>
              </a:rPr>
              <a:t> și Puzzle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ubstituent conținut 4" descr="O imagine care conține Chip de om, colaj, text, băiat&#10;&#10;Conținutul generat de inteligența artificială poate fi incorect.">
            <a:extLst>
              <a:ext uri="{FF2B5EF4-FFF2-40B4-BE49-F238E27FC236}">
                <a16:creationId xmlns:a16="http://schemas.microsoft.com/office/drawing/2014/main" id="{4230E1F6-4909-E08E-75B7-1B467FCA5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-1" b="-1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  <p:sp>
        <p:nvSpPr>
          <p:cNvPr id="6" name="Titlu 1">
            <a:extLst>
              <a:ext uri="{FF2B5EF4-FFF2-40B4-BE49-F238E27FC236}">
                <a16:creationId xmlns:a16="http://schemas.microsoft.com/office/drawing/2014/main" id="{A9407A64-9943-8043-FF54-2E7F5E53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693" y="353941"/>
            <a:ext cx="3309938" cy="994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 sz="5400" b="1" kern="1200" dirty="0">
                <a:solidFill>
                  <a:srgbClr val="FFFFFF"/>
                </a:solidFill>
                <a:latin typeface="Boucherie Block" panose="020F0502020204030204" pitchFamily="2" charset="0"/>
              </a:rPr>
              <a:t>ACTIVITĂTI:</a:t>
            </a:r>
            <a:endParaRPr lang="en-US" sz="5400" b="1" kern="1200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1CE7D5F8-B3F1-8969-30B5-9D7381E8CE8E}"/>
              </a:ext>
            </a:extLst>
          </p:cNvPr>
          <p:cNvSpPr txBox="1"/>
          <p:nvPr/>
        </p:nvSpPr>
        <p:spPr>
          <a:xfrm>
            <a:off x="7920507" y="2034861"/>
            <a:ext cx="3953813" cy="374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Vizionare „25 de litri de apă”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Dioramă „Apa – mediu de viață”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Calculăm factura la apă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Realizare bancnotă proprie, utilizând aplicația „Leul românesc”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5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9D7AB-14A7-4218-76C5-BD4A854CD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58EF0D8-55E2-9A39-CBA6-801870A1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374E80-76CD-8F20-30B5-06DCC4E68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F0E106-6C58-0144-24AB-6D6F13CD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C30809-04C0-249A-3988-29EED4435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41F8C8-2529-3068-F6E4-D8EC8EDA5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A874F7F5-69E1-1E36-84C3-A11D0288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6" y="822058"/>
            <a:ext cx="3289014" cy="909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 sz="5400" b="1" kern="1200" dirty="0">
                <a:solidFill>
                  <a:srgbClr val="FFFFFF"/>
                </a:solidFill>
                <a:latin typeface="Boucherie Block" panose="020F0502020204030204" pitchFamily="2" charset="0"/>
              </a:rPr>
              <a:t>CONCLUZII:</a:t>
            </a:r>
            <a:endParaRPr lang="en-US" sz="5400" b="1" kern="1200" dirty="0">
              <a:solidFill>
                <a:srgbClr val="FFFFFF"/>
              </a:solidFill>
              <a:latin typeface="Boucherie Block" panose="020F0502020204030204" pitchFamily="2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771A665B-F324-BF54-0D85-A352DE1248CA}"/>
              </a:ext>
            </a:extLst>
          </p:cNvPr>
          <p:cNvSpPr txBox="1"/>
          <p:nvPr/>
        </p:nvSpPr>
        <p:spPr>
          <a:xfrm>
            <a:off x="191429" y="1571222"/>
            <a:ext cx="4818453" cy="4392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o-RO" sz="2000" b="1" dirty="0">
                <a:solidFill>
                  <a:schemeClr val="bg1"/>
                </a:solidFill>
              </a:rPr>
              <a:t>Educația financiară este parte integrantă a tuturor activităților desfășurate în cadrul procesului instructiv-educativ</a:t>
            </a:r>
          </a:p>
          <a:p>
            <a:pPr marL="285750" indent="-285750" algn="just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o-RO" sz="1800" b="1" dirty="0">
                <a:solidFill>
                  <a:schemeClr val="bg1"/>
                </a:solidFill>
              </a:rPr>
              <a:t>Învățarea prin joc le-a prilejuit copiilor o mare bucurie, iar utilizarea animațiilor pe teme de educație financiară le oferă siguranța că vor fi pregătiți pentru  o viață responsabilă și sustenabilă  din punct de vedere financiar.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0" name="Imagine 9" descr="O imagine care conține îmbrăcăminte, fată, băiat, școală&#10;&#10;Conținutul generat de inteligența artificială poate fi incorect.">
            <a:extLst>
              <a:ext uri="{FF2B5EF4-FFF2-40B4-BE49-F238E27FC236}">
                <a16:creationId xmlns:a16="http://schemas.microsoft.com/office/drawing/2014/main" id="{B1A2332C-AC02-2984-081C-07F5727B6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22" y="25023"/>
            <a:ext cx="697977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ine 3" descr="O imagine care conține Font, Grafică, text, design grafic&#10;&#10;Conținutul generat de inteligența artificială poate fi incorect.">
            <a:extLst>
              <a:ext uri="{FF2B5EF4-FFF2-40B4-BE49-F238E27FC236}">
                <a16:creationId xmlns:a16="http://schemas.microsoft.com/office/drawing/2014/main" id="{93AC6E00-FA68-0284-1EB6-0FB24211E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64" y="5066701"/>
            <a:ext cx="2568636" cy="181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40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192</Words>
  <Application>Microsoft Office PowerPoint</Application>
  <PresentationFormat>Ecran lat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Amasis MT Pro Black</vt:lpstr>
      <vt:lpstr>Aptos</vt:lpstr>
      <vt:lpstr>Aptos Display</vt:lpstr>
      <vt:lpstr>Arial</vt:lpstr>
      <vt:lpstr>Boucherie Block</vt:lpstr>
      <vt:lpstr>Temă Office</vt:lpstr>
      <vt:lpstr>GLOBAL  MONEY WEEK 2025</vt:lpstr>
      <vt:lpstr>ACTIVITĂTI:</vt:lpstr>
      <vt:lpstr>ACTIVITĂTI:</vt:lpstr>
      <vt:lpstr>ACTIVITĂTI:</vt:lpstr>
      <vt:lpstr> </vt:lpstr>
      <vt:lpstr>ACTIVITĂTI:</vt:lpstr>
      <vt:lpstr>CONCLUZII: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Elena-Dana Toma-Nicolau</dc:creator>
  <cp:lastModifiedBy>Elena-Dana Toma-Nicolau</cp:lastModifiedBy>
  <cp:revision>1</cp:revision>
  <dcterms:created xsi:type="dcterms:W3CDTF">2025-03-24T14:49:19Z</dcterms:created>
  <dcterms:modified xsi:type="dcterms:W3CDTF">2025-03-24T17:27:11Z</dcterms:modified>
</cp:coreProperties>
</file>