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matic SC"/>
      <p:regular r:id="rId13"/>
      <p:bold r:id="rId14"/>
    </p:embeddedFont>
    <p:embeddedFont>
      <p:font typeface="Source Code Pr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regular.fntdata"/><Relationship Id="rId14" Type="http://schemas.openxmlformats.org/officeDocument/2006/relationships/font" Target="fonts/AmaticSC-bold.fntdata"/><Relationship Id="rId17" Type="http://schemas.openxmlformats.org/officeDocument/2006/relationships/font" Target="fonts/SourceCodePro-italic.fntdata"/><Relationship Id="rId16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SourceCode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1cf556e4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1cf556e4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1cf556e46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1cf556e46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1cf556e4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1cf556e4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1cf556e46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1cf556e46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1cf556e46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41cf556e46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1cf556e46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1cf556e46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bankofengland.co.uk/banknotes/current-bankno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170325" y="692525"/>
            <a:ext cx="8520600" cy="19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BRITISH MONEY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66075" y="27595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PROPUNĂTOR:prof. Limba engleză Gheorghiu Alexandra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1809975" y="156575"/>
            <a:ext cx="56328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ȘCOALA GIMNAZIALĂ  ”RADU ȘI SEVERA NOVIAN”, comuna Adunați,  jud. Prahova</a:t>
            </a:r>
            <a:endParaRPr b="1" sz="13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906475" y="3777700"/>
            <a:ext cx="3338400" cy="10548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GLOBAL MONEY WEEK 2025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În cadrul săptămânii educației financiare, desfășurată în săptămâna 17-23 martie 2025,am desfășurat împreună cu elevii clasei a IV-a o lecție de educație financiară în care aceștia s-au familiarizat cu banii englezești- lira sterlină și penny</a:t>
            </a:r>
            <a:endParaRPr sz="1400"/>
          </a:p>
        </p:txBody>
      </p:sp>
      <p:sp>
        <p:nvSpPr>
          <p:cNvPr id="65" name="Google Shape;65;p14"/>
          <p:cNvSpPr/>
          <p:nvPr/>
        </p:nvSpPr>
        <p:spPr>
          <a:xfrm>
            <a:off x="2351400" y="276125"/>
            <a:ext cx="2588100" cy="16530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6" name="Google Shape;66;p14" title="20250314_115012.heic"/>
          <p:cNvPicPr preferRelativeResize="0"/>
          <p:nvPr/>
        </p:nvPicPr>
        <p:blipFill rotWithShape="1">
          <a:blip r:embed="rId3">
            <a:alphaModFix/>
          </a:blip>
          <a:srcRect b="23965" l="0" r="0" t="-7354"/>
          <a:stretch/>
        </p:blipFill>
        <p:spPr>
          <a:xfrm>
            <a:off x="775525" y="1489775"/>
            <a:ext cx="2588100" cy="342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44882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 sz="1400"/>
              <a:t>Să recunoască și să identifice monedele și bancnotele englezești</a:t>
            </a:r>
            <a:endParaRPr sz="1400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 sz="1400"/>
              <a:t>Să calculeze sume de bani</a:t>
            </a:r>
            <a:endParaRPr sz="1400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 sz="1400"/>
              <a:t>Să utilizeze vocabularul specific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2" name="Google Shape;72;p15"/>
          <p:cNvSpPr/>
          <p:nvPr/>
        </p:nvSpPr>
        <p:spPr>
          <a:xfrm>
            <a:off x="785125" y="1733350"/>
            <a:ext cx="3512400" cy="118530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Ce au învățat elevii mei pe parcursul activității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title="20250314_120622.he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75" y="141525"/>
            <a:ext cx="2698826" cy="46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 title="20250314_114327.heic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7300" y="2724149"/>
            <a:ext cx="4912927" cy="226695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3597300" y="841675"/>
            <a:ext cx="2076900" cy="13920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5989550" y="439300"/>
            <a:ext cx="2592300" cy="194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În această secvență a lecției calculau diferite sume de bani.Au lucrat în echipe.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 title="20250314_114814.heic"/>
          <p:cNvPicPr preferRelativeResize="0"/>
          <p:nvPr/>
        </p:nvPicPr>
        <p:blipFill rotWithShape="1">
          <a:blip r:embed="rId3">
            <a:alphaModFix/>
          </a:blip>
          <a:srcRect b="0" l="7037" r="0" t="0"/>
          <a:stretch/>
        </p:blipFill>
        <p:spPr>
          <a:xfrm>
            <a:off x="404525" y="413400"/>
            <a:ext cx="5698074" cy="28282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 flipH="1">
            <a:off x="5221825" y="3241600"/>
            <a:ext cx="1631100" cy="11451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6526700" y="413400"/>
            <a:ext cx="2316300" cy="26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Aici s- au familiarizat cu monedele și bancnotele englezești, privind imagini cu banii la tabla interactivă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 title="20250314_15280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50" y="221913"/>
            <a:ext cx="4699674" cy="469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 title="20250314_15304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9724" y="696100"/>
            <a:ext cx="3921879" cy="3921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referințe:</a:t>
            </a:r>
            <a:endParaRPr/>
          </a:p>
        </p:txBody>
      </p:sp>
      <p:sp>
        <p:nvSpPr>
          <p:cNvPr id="99" name="Google Shape;99;p19"/>
          <p:cNvSpPr txBox="1"/>
          <p:nvPr>
            <p:ph idx="2" type="body"/>
          </p:nvPr>
        </p:nvSpPr>
        <p:spPr>
          <a:xfrm>
            <a:off x="4950375" y="1081400"/>
            <a:ext cx="3837000" cy="25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file:///C:/Users/ScoalaTalea/Desktop/FI%C8%98E%202024/financiar%C4%83%20engl/bancnote%20monede%20engleze%C8%99ti.pdf</a:t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/>
              <a:t>british money.pdf </a:t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https://www.bankofengland.co.uk/banknotes/current-banknotes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