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7541FA-354E-4DDF-9196-05159C286FB9}" type="datetimeFigureOut">
              <a:rPr lang="en-US" smtClean="0"/>
              <a:t>24/03/24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4B861-7921-484B-88D2-BB32A7856D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828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sz="2800" b="1" dirty="0" smtClean="0">
                <a:solidFill>
                  <a:schemeClr val="tx1"/>
                </a:solidFill>
              </a:rPr>
              <a:t>SĂPTĂMÂNA GLOBALĂ A BANILOR</a:t>
            </a:r>
          </a:p>
          <a:p>
            <a:pPr algn="ctr"/>
            <a:r>
              <a:rPr lang="ro-RO" b="1" dirty="0" smtClean="0">
                <a:solidFill>
                  <a:schemeClr val="tx1"/>
                </a:solidFill>
              </a:rPr>
              <a:t>,,Protejează-ți banii, asigură-ți viitorul!”</a:t>
            </a:r>
          </a:p>
          <a:p>
            <a:pPr algn="ctr"/>
            <a:r>
              <a:rPr lang="ro-RO" b="1" dirty="0" smtClean="0">
                <a:solidFill>
                  <a:schemeClr val="tx1"/>
                </a:solidFill>
              </a:rPr>
              <a:t>(18-24 martie 2024)</a:t>
            </a:r>
          </a:p>
          <a:p>
            <a:pPr algn="ctr"/>
            <a:r>
              <a:rPr lang="ro-RO" sz="2800" b="1" dirty="0" smtClean="0">
                <a:solidFill>
                  <a:schemeClr val="tx1"/>
                </a:solidFill>
              </a:rPr>
              <a:t>CLASA a IV-a B</a:t>
            </a:r>
          </a:p>
          <a:p>
            <a:endParaRPr lang="ro-RO" dirty="0"/>
          </a:p>
          <a:p>
            <a:endParaRPr lang="ro-RO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5105400" cy="802567"/>
          </a:xfrm>
        </p:spPr>
        <p:txBody>
          <a:bodyPr/>
          <a:lstStyle/>
          <a:p>
            <a:r>
              <a:rPr lang="ro-RO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ȘCOALA GIMNAZIALĂ ,,IORGU G. TOMA”</a:t>
            </a:r>
            <a:br>
              <a:rPr lang="ro-RO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COM. VAMA, JUD. SUCEAVA</a:t>
            </a:r>
            <a:endParaRPr lang="en-US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1371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61184" y="4876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1"/>
                </a:solidFill>
              </a:rPr>
              <a:t>            </a:t>
            </a:r>
            <a:r>
              <a:rPr lang="ro-RO" sz="2000" b="1" dirty="0" smtClean="0"/>
              <a:t>Prof. înv. primar</a:t>
            </a:r>
          </a:p>
          <a:p>
            <a:r>
              <a:rPr lang="ro-RO" sz="2000" b="1" dirty="0" smtClean="0"/>
              <a:t>                            Morohoschi Eufrozina</a:t>
            </a:r>
            <a:endParaRPr lang="en-US" sz="2000" b="1" dirty="0"/>
          </a:p>
        </p:txBody>
      </p:sp>
      <p:pic>
        <p:nvPicPr>
          <p:cNvPr id="6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12" y="762000"/>
            <a:ext cx="13716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37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9641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G:\CLASA a IV-a B, 23-24\EDUCATIE FINANCIARA 2024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4458" y="2267271"/>
            <a:ext cx="3811095" cy="2906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CLASA a IV-a B, 23-24\EDUCATIE FINANCIARA 2024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57997" y="2375191"/>
            <a:ext cx="37971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CLASA a IV-a B, 23-24\EDUCATIE FINANCIARA 2024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672" y="2291875"/>
            <a:ext cx="3797100" cy="2870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533566" y="609600"/>
            <a:ext cx="5193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,,Proiectul invenției mele”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4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04" y="1752600"/>
            <a:ext cx="7633996" cy="3200399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ro-RO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o-RO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 Săptămâna Globală a Banilor (18-24 martie 2024), elevii clasei a IV-a B, de la Școala Gimnazială ,,Iorgu G. Toma” Vama, jud. Suceava, au participat cu mult entuziasm la activități de conștientizare a importanței banilor în viața omului, de recunoaștere a monedelor și bancnotelor românești și a altor țări, de familiarizare cu modalitățile de economisire a banilor, precum și idei de mici afaceri producătoare de venit.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608"/>
            <a:ext cx="13716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4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848600" cy="106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CLASA a IV-a B, 23-24\EDUCATIE FINANCIARA 2024\Banul munci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" y="1752600"/>
            <a:ext cx="329107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LASA a IV-a B, 23-24\EDUCATIE FINANCIARA 2024\Banul muncit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257" y="769003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Vizionare</a:t>
            </a:r>
            <a:r>
              <a:rPr lang="ro-RO" sz="2000" b="1" dirty="0" smtClean="0"/>
              <a:t> </a:t>
            </a:r>
            <a:r>
              <a:rPr lang="ro-RO" sz="2000" b="1" i="1" dirty="0" smtClean="0"/>
              <a:t>,,Banul muncit”, </a:t>
            </a:r>
            <a:r>
              <a:rPr lang="ro-RO" sz="2000" dirty="0" smtClean="0"/>
              <a:t>după Alexandru Mitru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828800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i="1" dirty="0" smtClean="0"/>
              <a:t>     ,,</a:t>
            </a:r>
            <a:r>
              <a:rPr lang="it-IT" i="1" dirty="0" smtClean="0"/>
              <a:t>Ce </a:t>
            </a:r>
            <a:r>
              <a:rPr lang="it-IT" i="1" dirty="0"/>
              <a:t>se </a:t>
            </a:r>
            <a:r>
              <a:rPr lang="it-IT" i="1" dirty="0" smtClean="0"/>
              <a:t>agonise</a:t>
            </a:r>
            <a:r>
              <a:rPr lang="ro-RO" i="1" dirty="0" smtClean="0"/>
              <a:t>ș</a:t>
            </a:r>
            <a:r>
              <a:rPr lang="it-IT" i="1" dirty="0" smtClean="0"/>
              <a:t>te </a:t>
            </a:r>
            <a:r>
              <a:rPr lang="it-IT" i="1" dirty="0"/>
              <a:t>prin </a:t>
            </a:r>
            <a:r>
              <a:rPr lang="it-IT" i="1" dirty="0" smtClean="0"/>
              <a:t>munc</a:t>
            </a:r>
            <a:r>
              <a:rPr lang="ro-RO" i="1" dirty="0" smtClean="0"/>
              <a:t>ă</a:t>
            </a:r>
            <a:r>
              <a:rPr lang="it-IT" i="1" dirty="0" smtClean="0"/>
              <a:t> </a:t>
            </a:r>
            <a:r>
              <a:rPr lang="it-IT" i="1" dirty="0"/>
              <a:t>se </a:t>
            </a:r>
            <a:r>
              <a:rPr lang="it-IT" i="1" dirty="0" smtClean="0"/>
              <a:t>p</a:t>
            </a:r>
            <a:r>
              <a:rPr lang="ro-RO" i="1" dirty="0" smtClean="0"/>
              <a:t>ă</a:t>
            </a:r>
            <a:r>
              <a:rPr lang="it-IT" i="1" dirty="0" smtClean="0"/>
              <a:t>streaz</a:t>
            </a:r>
            <a:r>
              <a:rPr lang="ro-RO" i="1" dirty="0" smtClean="0"/>
              <a:t>ă</a:t>
            </a:r>
            <a:r>
              <a:rPr lang="it-IT" i="1" dirty="0" smtClean="0"/>
              <a:t> </a:t>
            </a:r>
            <a:r>
              <a:rPr lang="it-IT" i="1" dirty="0"/>
              <a:t>mai cu </a:t>
            </a:r>
            <a:r>
              <a:rPr lang="it-IT" i="1" dirty="0" smtClean="0"/>
              <a:t>grij</a:t>
            </a:r>
            <a:r>
              <a:rPr lang="ro-RO" i="1" dirty="0" smtClean="0"/>
              <a:t>ă</a:t>
            </a:r>
            <a:r>
              <a:rPr lang="it-IT" i="1" dirty="0" smtClean="0"/>
              <a:t>.</a:t>
            </a:r>
            <a:r>
              <a:rPr lang="ro-RO" i="1" dirty="0" smtClean="0"/>
              <a:t>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25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536" y="478116"/>
            <a:ext cx="5238664" cy="1024968"/>
          </a:xfrm>
        </p:spPr>
        <p:txBody>
          <a:bodyPr/>
          <a:lstStyle/>
          <a:p>
            <a:pPr algn="just"/>
            <a:r>
              <a:rPr lang="ro-RO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Banii</a:t>
            </a:r>
            <a:br>
              <a:rPr lang="ro-RO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ro-RO" sz="1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-activitate de recunoaștere a monedelor și bancnotelor românești și din alte țări</a:t>
            </a:r>
            <a:endParaRPr lang="en-US" sz="1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07" y="584718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CLASA a IV-a B, 23-24\EDUCATIE FINANCIARA 2024\Global M W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27" y="4187890"/>
            <a:ext cx="2944823" cy="2161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CLASA a IV-a B, 23-24\EDUCATIE FINANCIARA 2024\Banii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27" y="1695216"/>
            <a:ext cx="2924607" cy="232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:\CLASA a IV-a B, 23-24\EDUCATIE FINANCIARA 2024\Banii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0" y="1715432"/>
            <a:ext cx="3139751" cy="232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:\CLASA a IV-a B, 23-24\EDUCATIE FINANCIARA 2024\Banii 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0" y="4191000"/>
            <a:ext cx="3200400" cy="217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01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9466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G:\EDUCATIE FINANCIARA\Poze activitate Educație financiara\339134958_517407473890278_5297741731288636115_n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" y="3352800"/>
            <a:ext cx="4846108" cy="323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G:\EDUCATIE FINANCIARA\Poze activitate Educație financiara\339367134_519102807055586_462281727015591937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14800" cy="3741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457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Pușculița ne învață să fim economi</a:t>
            </a:r>
            <a:endParaRPr lang="en-US" sz="2000" b="1" dirty="0"/>
          </a:p>
        </p:txBody>
      </p:sp>
      <p:pic>
        <p:nvPicPr>
          <p:cNvPr id="8" name="Picture 2" descr="G:\EDUCATIE FINANCIARA\Poze activitate Educație financiara\338679423_552318590223106_665429337182933623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9237"/>
            <a:ext cx="3276600" cy="2987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12238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        </a:t>
            </a:r>
            <a:r>
              <a:rPr lang="ro-RO" i="1" dirty="0" smtClean="0"/>
              <a:t>,,Cui economisește, niciodată nu-i lipsește.”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539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:\EDUCATIE FINANCIARA\Poze activitate Educație financiara\339250653_200444506023643_768854704390820197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29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:\EDUCATIE FINANCIARA\Poze activitate Educație financiara\338795584_1249016552363375_806928515265043632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2816"/>
            <a:ext cx="397328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63824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La piață- joc de rol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784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103531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G:\EDUCATIE FINANCIARA\Poze activitate Educație financiara\342372978_743711270555962_9019244772875132159_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9" y="1219200"/>
            <a:ext cx="4952999" cy="2964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EDUCATIE FINANCIARA\Poze activitate Educație financiara\343958646_2200886390112034_132806435754124876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1783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57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                   </a:t>
            </a:r>
            <a:r>
              <a:rPr lang="ro-RO" b="1" dirty="0" smtClean="0"/>
              <a:t>La cumpărături</a:t>
            </a:r>
          </a:p>
          <a:p>
            <a:r>
              <a:rPr lang="ro-RO" i="1" dirty="0" smtClean="0"/>
              <a:t>(Vizită la minimarketul local ,,Profi”)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996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81000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G:\CLASA a IV-a B, 23-24\EDUCATIE FINANCIARA 2024\Cartile vese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402844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CLASA a IV-a B, 23-24\EDUCATIE FINANCIARA 2024\Toma proi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68605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CLASA a IV-a B, 23-24\EDUCATIE FINANCIARA 2024\Stefania proie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24866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09600"/>
            <a:ext cx="3400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     </a:t>
            </a:r>
            <a:r>
              <a:rPr lang="ro-RO" sz="2000" b="1" dirty="0" smtClean="0"/>
              <a:t>Micii antreprenori</a:t>
            </a:r>
          </a:p>
          <a:p>
            <a:endParaRPr lang="ro-RO" sz="2000" b="1" dirty="0" smtClean="0"/>
          </a:p>
          <a:p>
            <a:r>
              <a:rPr lang="ro-RO" b="1" i="1" dirty="0" smtClean="0"/>
              <a:t>-inițierea unor mici afaceri producătoare de venit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8132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G:\CLASA a IV-a B, 23-24\EDUCATIE FINANCIARA 2024\1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7392" y="2278591"/>
            <a:ext cx="3642783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G:\CLASA a IV-a B, 23-24\EDUCATIE FINANCIARA 2024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0459" y="2259969"/>
            <a:ext cx="3644287" cy="273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CLASA a IV-a B, 23-24\EDUCATIE FINANCIARA 2024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26903" y="2241087"/>
            <a:ext cx="3681397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15034"/>
            <a:ext cx="527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,,Proiectul invenției mele”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7347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492</TotalTime>
  <Words>200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ȘCOALA GIMNAZIALĂ ,,IORGU G. TOMA” COM. VAMA, JUD. SUCEAVA</vt:lpstr>
      <vt:lpstr>           În Săptămâna Globală a Banilor (18-24 martie 2024), elevii clasei a IV-a B, de la Școala Gimnazială ,,Iorgu G. Toma” Vama, jud. Suceava, au participat cu mult entuziasm la activități de conștientizare a importanței banilor în viața omului, de recunoaștere a monedelor și bancnotelor românești și a altor țări, de familiarizare cu modalitățile de economisire a banilor, precum și idei de mici afaceri producătoare de venit.</vt:lpstr>
      <vt:lpstr>PowerPoint Presentation</vt:lpstr>
      <vt:lpstr>  Banii -activitate de recunoaștere a monedelor și bancnotelor românești și din alte țări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,,Proiectul invenției mele”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GIMNAZIALĂ ,,IORGU G. TOMA” COM. VAMA, JUD. SUCEAVA</dc:title>
  <dc:creator>Eufrozina</dc:creator>
  <cp:lastModifiedBy>Eufrozina</cp:lastModifiedBy>
  <cp:revision>20</cp:revision>
  <dcterms:created xsi:type="dcterms:W3CDTF">2024-03-24T13:10:31Z</dcterms:created>
  <dcterms:modified xsi:type="dcterms:W3CDTF">2024-03-24T21:23:23Z</dcterms:modified>
</cp:coreProperties>
</file>