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94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9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9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6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77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3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2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57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63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D908-B5E8-46E4-8293-9D7B86F7B6D3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A95CC8C-7646-4664-BEF7-8FE5124F5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6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82F0-9542-F0CB-78F3-A5DF1B1B0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9"/>
            <a:ext cx="8637073" cy="1223450"/>
          </a:xfrm>
        </p:spPr>
        <p:txBody>
          <a:bodyPr/>
          <a:lstStyle/>
          <a:p>
            <a:r>
              <a:rPr lang="ro-RO" dirty="0"/>
              <a:t>Banii în viața mea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E0C9B-647F-5D01-A535-C18E5FB64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9400" y="3531204"/>
            <a:ext cx="5562600" cy="2195226"/>
          </a:xfrm>
        </p:spPr>
        <p:txBody>
          <a:bodyPr>
            <a:normAutofit/>
          </a:bodyPr>
          <a:lstStyle/>
          <a:p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Elev: Harabagiu Tudor Andrei</a:t>
            </a:r>
          </a:p>
          <a:p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Clasa a IV-a B</a:t>
            </a:r>
          </a:p>
          <a:p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Colegiul Național ,,Costache Negri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Gala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ți</a:t>
            </a:r>
          </a:p>
          <a:p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înv. primar Dorina Turosu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Teacher Holding stick | Teacher gif, Animated teacher, Teacher cartoon  character animation">
            <a:extLst>
              <a:ext uri="{FF2B5EF4-FFF2-40B4-BE49-F238E27FC236}">
                <a16:creationId xmlns:a16="http://schemas.microsoft.com/office/drawing/2014/main" id="{3D0E7A91-BCD1-26C7-4E3F-2D28BDEAD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6631"/>
            <a:ext cx="1899139" cy="28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AFB2A9C-4E0D-46DC-96B4-83855DB71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504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45DC-3B48-5300-3BB0-72E78105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725" y="1170279"/>
            <a:ext cx="6020703" cy="1049235"/>
          </a:xfrm>
        </p:spPr>
        <p:txBody>
          <a:bodyPr/>
          <a:lstStyle/>
          <a:p>
            <a:pPr algn="ctr"/>
            <a:r>
              <a:rPr lang="ro-RO" dirty="0"/>
              <a:t>Mulțumesc pentru atenție!</a:t>
            </a:r>
            <a:endParaRPr lang="en-US" dirty="0"/>
          </a:p>
        </p:txBody>
      </p:sp>
      <p:pic>
        <p:nvPicPr>
          <p:cNvPr id="2052" name="Picture 4" descr="Bow And Blow Kisses | 3D Animated Clipart for PowerPoint -  PresenterMedia.com">
            <a:extLst>
              <a:ext uri="{FF2B5EF4-FFF2-40B4-BE49-F238E27FC236}">
                <a16:creationId xmlns:a16="http://schemas.microsoft.com/office/drawing/2014/main" id="{5D86AD78-1C49-628A-93E9-2111597481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7"/>
          <a:stretch/>
        </p:blipFill>
        <p:spPr bwMode="auto">
          <a:xfrm>
            <a:off x="4076407" y="2335237"/>
            <a:ext cx="3280996" cy="33524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88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62C488-6E4E-51F3-E50C-5A046149B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59" y="0"/>
            <a:ext cx="6237000" cy="316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3080825" y="3429000"/>
            <a:ext cx="629988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1 leu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Nicolae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Iorga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prim-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ministru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României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(1931-1932),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Mănăstirea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Curtea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Argeş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stema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Ţării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Româneşti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868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3080825" y="3439551"/>
            <a:ext cx="62998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5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compozitorului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George Enescu,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Ateneul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Român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un pian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partitură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muzicală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B7E717-07EA-1B43-2B3A-D373E4200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825" y="28136"/>
            <a:ext cx="6480000" cy="30974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909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2856108" y="3547184"/>
            <a:ext cx="629988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10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pictorului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Nicolae Grigorescu,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oltenească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fragment de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pictură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603FFC-E32F-93AB-2B24-8D2F56F01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053" y="-2"/>
            <a:ext cx="6120000" cy="33108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840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2778978" y="3397348"/>
            <a:ext cx="663404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20 de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premieră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personalități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feminine, „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Eroina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la Jiu” Ecaterina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Teodoriu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reprezentare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Victoriei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înaripate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Medalia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Victoriei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Mausoleul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Mărășești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5415A3-E68B-6F71-B711-241C68E22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4" y="1"/>
            <a:ext cx="6552000" cy="31061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374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2731195" y="3429000"/>
            <a:ext cx="66340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50 de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aviatorului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Aurel Vlaicu,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un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prototip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avion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cap de vulture</a:t>
            </a:r>
            <a:r>
              <a:rPr lang="ro-RO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A5ACD9-932F-D6B8-D1A7-D3F7F23C77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38" y="5"/>
            <a:ext cx="6588000" cy="31020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95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2563951" y="3429000"/>
            <a:ext cx="66340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100 de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scriitorului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Ion Luca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Caragiale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statuia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acestuia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clădirea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Teatrului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Naţional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Bucureşti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03EFBA-5CAC-47B6-52D5-78F0D3B7C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42" y="0"/>
            <a:ext cx="6207462" cy="309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598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2942247" y="3665205"/>
            <a:ext cx="663404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200 de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poetului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Lucian Blaga,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sunt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reproduse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statueta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Gânditorul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Hamangia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veche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moară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apă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E28A4B-ACE2-80E8-51E0-A5FBE43B3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269" y="25832"/>
            <a:ext cx="6120000" cy="3321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710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E21705-C2E2-700E-AA0A-AC711E1D2D1D}"/>
              </a:ext>
            </a:extLst>
          </p:cNvPr>
          <p:cNvSpPr txBox="1"/>
          <p:nvPr/>
        </p:nvSpPr>
        <p:spPr>
          <a:xfrm>
            <a:off x="2551779" y="3619171"/>
            <a:ext cx="661427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Bancnota de 500 de lei – pe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față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marelui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poet Mihai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Eminescu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 verso apar 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pagină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ziarul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clădirea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Bibliotecii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Iaşi</a:t>
            </a:r>
            <a:r>
              <a:rPr lang="ro-RO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93E9A2-027B-7875-27DA-25B01CE8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45239" cy="1083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73D92F-F9AE-1450-C402-F24F93D7F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916" y="0"/>
            <a:ext cx="6120000" cy="32388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26633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</TotalTime>
  <Words>285</Words>
  <Application>Microsoft Office PowerPoint</Application>
  <PresentationFormat>Ecran lat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4" baseType="lpstr">
      <vt:lpstr>Arial</vt:lpstr>
      <vt:lpstr>Palatino Linotype</vt:lpstr>
      <vt:lpstr>Times New Roman</vt:lpstr>
      <vt:lpstr>Gallery</vt:lpstr>
      <vt:lpstr>Banii în viața mea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Mulțumesc pentru atenție!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Banii în viața mea</dc:title>
  <dc:creator>Nicu Hara</dc:creator>
  <cp:lastModifiedBy>Dorina Turosu</cp:lastModifiedBy>
  <cp:revision>4</cp:revision>
  <dcterms:created xsi:type="dcterms:W3CDTF">2024-03-20T19:37:41Z</dcterms:created>
  <dcterms:modified xsi:type="dcterms:W3CDTF">2024-03-24T14:14:09Z</dcterms:modified>
</cp:coreProperties>
</file>