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Lst>
  <p:notesMasterIdLst>
    <p:notesMasterId r:id="rId15"/>
  </p:notesMasterIdLst>
  <p:sldIdLst>
    <p:sldId id="256" r:id="rId2"/>
    <p:sldId id="259" r:id="rId3"/>
    <p:sldId id="260" r:id="rId4"/>
    <p:sldId id="261" r:id="rId5"/>
    <p:sldId id="262" r:id="rId6"/>
    <p:sldId id="263" r:id="rId7"/>
    <p:sldId id="297" r:id="rId8"/>
    <p:sldId id="298" r:id="rId9"/>
    <p:sldId id="299" r:id="rId10"/>
    <p:sldId id="300" r:id="rId11"/>
    <p:sldId id="301" r:id="rId12"/>
    <p:sldId id="303" r:id="rId13"/>
    <p:sldId id="277"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BFD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094BAE6-C8B1-4F54-BF1A-B702651CAB77}">
  <a:tblStyle styleId="{F094BAE6-C8B1-4F54-BF1A-B702651CAB7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1" d="100"/>
          <a:sy n="111" d="100"/>
        </p:scale>
        <p:origin x="804" y="7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5"/>
        <p:cNvGrpSpPr/>
        <p:nvPr/>
      </p:nvGrpSpPr>
      <p:grpSpPr>
        <a:xfrm>
          <a:off x="0" y="0"/>
          <a:ext cx="0" cy="0"/>
          <a:chOff x="0" y="0"/>
          <a:chExt cx="0" cy="0"/>
        </a:xfrm>
      </p:grpSpPr>
      <p:sp>
        <p:nvSpPr>
          <p:cNvPr id="2326" name="Google Shape;2326;ged3401ed3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7" name="Google Shape;2327;ged3401ed3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8"/>
        <p:cNvGrpSpPr/>
        <p:nvPr/>
      </p:nvGrpSpPr>
      <p:grpSpPr>
        <a:xfrm>
          <a:off x="0" y="0"/>
          <a:ext cx="0" cy="0"/>
          <a:chOff x="0" y="0"/>
          <a:chExt cx="0" cy="0"/>
        </a:xfrm>
      </p:grpSpPr>
      <p:sp>
        <p:nvSpPr>
          <p:cNvPr id="2559" name="Google Shape;2559;gf45edc9e4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0" name="Google Shape;2560;gf45edc9e4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0141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6"/>
        <p:cNvGrpSpPr/>
        <p:nvPr/>
      </p:nvGrpSpPr>
      <p:grpSpPr>
        <a:xfrm>
          <a:off x="0" y="0"/>
          <a:ext cx="0" cy="0"/>
          <a:chOff x="0" y="0"/>
          <a:chExt cx="0" cy="0"/>
        </a:xfrm>
      </p:grpSpPr>
      <p:sp>
        <p:nvSpPr>
          <p:cNvPr id="2497" name="Google Shape;2497;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8" name="Google Shape;2498;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0116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0"/>
        <p:cNvGrpSpPr/>
        <p:nvPr/>
      </p:nvGrpSpPr>
      <p:grpSpPr>
        <a:xfrm>
          <a:off x="0" y="0"/>
          <a:ext cx="0" cy="0"/>
          <a:chOff x="0" y="0"/>
          <a:chExt cx="0" cy="0"/>
        </a:xfrm>
      </p:grpSpPr>
      <p:sp>
        <p:nvSpPr>
          <p:cNvPr id="3471" name="Google Shape;3471;gf45edc9e43_0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2" name="Google Shape;3472;gf45edc9e43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658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2"/>
        <p:cNvGrpSpPr/>
        <p:nvPr/>
      </p:nvGrpSpPr>
      <p:grpSpPr>
        <a:xfrm>
          <a:off x="0" y="0"/>
          <a:ext cx="0" cy="0"/>
          <a:chOff x="0" y="0"/>
          <a:chExt cx="0" cy="0"/>
        </a:xfrm>
      </p:grpSpPr>
      <p:sp>
        <p:nvSpPr>
          <p:cNvPr id="4373" name="Google Shape;4373;gf45edc9e43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4" name="Google Shape;4374;gf45edc9e43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6"/>
        <p:cNvGrpSpPr/>
        <p:nvPr/>
      </p:nvGrpSpPr>
      <p:grpSpPr>
        <a:xfrm>
          <a:off x="0" y="0"/>
          <a:ext cx="0" cy="0"/>
          <a:chOff x="0" y="0"/>
          <a:chExt cx="0" cy="0"/>
        </a:xfrm>
      </p:grpSpPr>
      <p:sp>
        <p:nvSpPr>
          <p:cNvPr id="2457" name="Google Shape;2457;ge207fd22f2_0_250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8" name="Google Shape;2458;ge207fd22f2_0_250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6"/>
        <p:cNvGrpSpPr/>
        <p:nvPr/>
      </p:nvGrpSpPr>
      <p:grpSpPr>
        <a:xfrm>
          <a:off x="0" y="0"/>
          <a:ext cx="0" cy="0"/>
          <a:chOff x="0" y="0"/>
          <a:chExt cx="0" cy="0"/>
        </a:xfrm>
      </p:grpSpPr>
      <p:sp>
        <p:nvSpPr>
          <p:cNvPr id="2497" name="Google Shape;2497;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8" name="Google Shape;2498;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8"/>
        <p:cNvGrpSpPr/>
        <p:nvPr/>
      </p:nvGrpSpPr>
      <p:grpSpPr>
        <a:xfrm>
          <a:off x="0" y="0"/>
          <a:ext cx="0" cy="0"/>
          <a:chOff x="0" y="0"/>
          <a:chExt cx="0" cy="0"/>
        </a:xfrm>
      </p:grpSpPr>
      <p:sp>
        <p:nvSpPr>
          <p:cNvPr id="2559" name="Google Shape;2559;gf45edc9e4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0" name="Google Shape;2560;gf45edc9e4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7"/>
        <p:cNvGrpSpPr/>
        <p:nvPr/>
      </p:nvGrpSpPr>
      <p:grpSpPr>
        <a:xfrm>
          <a:off x="0" y="0"/>
          <a:ext cx="0" cy="0"/>
          <a:chOff x="0" y="0"/>
          <a:chExt cx="0" cy="0"/>
        </a:xfrm>
      </p:grpSpPr>
      <p:sp>
        <p:nvSpPr>
          <p:cNvPr id="2588" name="Google Shape;2588;gf45edc9e43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9" name="Google Shape;2589;gf45edc9e4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0"/>
        <p:cNvGrpSpPr/>
        <p:nvPr/>
      </p:nvGrpSpPr>
      <p:grpSpPr>
        <a:xfrm>
          <a:off x="0" y="0"/>
          <a:ext cx="0" cy="0"/>
          <a:chOff x="0" y="0"/>
          <a:chExt cx="0" cy="0"/>
        </a:xfrm>
      </p:grpSpPr>
      <p:sp>
        <p:nvSpPr>
          <p:cNvPr id="2671" name="Google Shape;2671;gf45edc9e43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2" name="Google Shape;2672;gf45edc9e43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6"/>
        <p:cNvGrpSpPr/>
        <p:nvPr/>
      </p:nvGrpSpPr>
      <p:grpSpPr>
        <a:xfrm>
          <a:off x="0" y="0"/>
          <a:ext cx="0" cy="0"/>
          <a:chOff x="0" y="0"/>
          <a:chExt cx="0" cy="0"/>
        </a:xfrm>
      </p:grpSpPr>
      <p:sp>
        <p:nvSpPr>
          <p:cNvPr id="2497" name="Google Shape;2497;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8" name="Google Shape;2498;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7104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8"/>
        <p:cNvGrpSpPr/>
        <p:nvPr/>
      </p:nvGrpSpPr>
      <p:grpSpPr>
        <a:xfrm>
          <a:off x="0" y="0"/>
          <a:ext cx="0" cy="0"/>
          <a:chOff x="0" y="0"/>
          <a:chExt cx="0" cy="0"/>
        </a:xfrm>
      </p:grpSpPr>
      <p:sp>
        <p:nvSpPr>
          <p:cNvPr id="2559" name="Google Shape;2559;gf45edc9e4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0" name="Google Shape;2560;gf45edc9e4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564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0"/>
        <p:cNvGrpSpPr/>
        <p:nvPr/>
      </p:nvGrpSpPr>
      <p:grpSpPr>
        <a:xfrm>
          <a:off x="0" y="0"/>
          <a:ext cx="0" cy="0"/>
          <a:chOff x="0" y="0"/>
          <a:chExt cx="0" cy="0"/>
        </a:xfrm>
      </p:grpSpPr>
      <p:sp>
        <p:nvSpPr>
          <p:cNvPr id="2671" name="Google Shape;2671;gf45edc9e43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2" name="Google Shape;2672;gf45edc9e43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155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970342" y="-1613262"/>
            <a:ext cx="11084690" cy="8370014"/>
            <a:chOff x="-970342" y="-1613262"/>
            <a:chExt cx="11084690" cy="8370014"/>
          </a:xfrm>
        </p:grpSpPr>
        <p:grpSp>
          <p:nvGrpSpPr>
            <p:cNvPr id="10" name="Google Shape;10;p2"/>
            <p:cNvGrpSpPr/>
            <p:nvPr/>
          </p:nvGrpSpPr>
          <p:grpSpPr>
            <a:xfrm>
              <a:off x="4572008" y="-1613262"/>
              <a:ext cx="5542340" cy="4185014"/>
              <a:chOff x="2057300" y="1305025"/>
              <a:chExt cx="3912700" cy="2954475"/>
            </a:xfrm>
          </p:grpSpPr>
          <p:sp>
            <p:nvSpPr>
              <p:cNvPr id="11" name="Google Shape;11;p2"/>
              <p:cNvSpPr/>
              <p:nvPr/>
            </p:nvSpPr>
            <p:spPr>
              <a:xfrm>
                <a:off x="2057300" y="1305025"/>
                <a:ext cx="3911950" cy="2954475"/>
              </a:xfrm>
              <a:custGeom>
                <a:avLst/>
                <a:gdLst/>
                <a:ahLst/>
                <a:cxnLst/>
                <a:rect l="l" t="t" r="r" b="b"/>
                <a:pathLst>
                  <a:path w="156478" h="118179" fill="none" extrusionOk="0">
                    <a:moveTo>
                      <a:pt x="0" y="0"/>
                    </a:moveTo>
                    <a:lnTo>
                      <a:pt x="156477" y="0"/>
                    </a:lnTo>
                    <a:lnTo>
                      <a:pt x="156477" y="118178"/>
                    </a:lnTo>
                    <a:lnTo>
                      <a:pt x="0" y="118178"/>
                    </a:lnTo>
                    <a:close/>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057300" y="1670525"/>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57300" y="2111275"/>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057300" y="2552750"/>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057300" y="2994250"/>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057300" y="3435000"/>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057300" y="3877250"/>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470675"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8536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237400"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6226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00642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3901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773900"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15842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542175" y="1305025"/>
                <a:ext cx="0" cy="2954475"/>
              </a:xfrm>
              <a:custGeom>
                <a:avLst/>
                <a:gdLst/>
                <a:ahLst/>
                <a:cxnLst/>
                <a:rect l="l" t="t" r="r" b="b"/>
                <a:pathLst>
                  <a:path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27;p2"/>
            <p:cNvGrpSpPr/>
            <p:nvPr/>
          </p:nvGrpSpPr>
          <p:grpSpPr>
            <a:xfrm>
              <a:off x="-970342" y="-1613262"/>
              <a:ext cx="5542340" cy="4185014"/>
              <a:chOff x="2057300" y="1305025"/>
              <a:chExt cx="3912700" cy="2954475"/>
            </a:xfrm>
          </p:grpSpPr>
          <p:sp>
            <p:nvSpPr>
              <p:cNvPr id="28" name="Google Shape;28;p2"/>
              <p:cNvSpPr/>
              <p:nvPr/>
            </p:nvSpPr>
            <p:spPr>
              <a:xfrm>
                <a:off x="2057300" y="1305025"/>
                <a:ext cx="3911950" cy="2954475"/>
              </a:xfrm>
              <a:custGeom>
                <a:avLst/>
                <a:gdLst/>
                <a:ahLst/>
                <a:cxnLst/>
                <a:rect l="l" t="t" r="r" b="b"/>
                <a:pathLst>
                  <a:path w="156478" h="118179" fill="none" extrusionOk="0">
                    <a:moveTo>
                      <a:pt x="0" y="0"/>
                    </a:moveTo>
                    <a:lnTo>
                      <a:pt x="156477" y="0"/>
                    </a:lnTo>
                    <a:lnTo>
                      <a:pt x="156477" y="118178"/>
                    </a:lnTo>
                    <a:lnTo>
                      <a:pt x="0" y="118178"/>
                    </a:lnTo>
                    <a:close/>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057300" y="1670525"/>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057300" y="2111275"/>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057300" y="2552750"/>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057300" y="2994250"/>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057300" y="3435000"/>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057300" y="3877250"/>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470675"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8536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237400"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6226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00642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43901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773900"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15842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542175" y="1305025"/>
                <a:ext cx="0" cy="2954475"/>
              </a:xfrm>
              <a:custGeom>
                <a:avLst/>
                <a:gdLst/>
                <a:ahLst/>
                <a:cxnLst/>
                <a:rect l="l" t="t" r="r" b="b"/>
                <a:pathLst>
                  <a:path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44;p2"/>
            <p:cNvGrpSpPr/>
            <p:nvPr/>
          </p:nvGrpSpPr>
          <p:grpSpPr>
            <a:xfrm>
              <a:off x="4572008" y="2571738"/>
              <a:ext cx="5542340" cy="4185014"/>
              <a:chOff x="2057300" y="1305025"/>
              <a:chExt cx="3912700" cy="2954475"/>
            </a:xfrm>
          </p:grpSpPr>
          <p:sp>
            <p:nvSpPr>
              <p:cNvPr id="45" name="Google Shape;45;p2"/>
              <p:cNvSpPr/>
              <p:nvPr/>
            </p:nvSpPr>
            <p:spPr>
              <a:xfrm>
                <a:off x="2057300" y="1305025"/>
                <a:ext cx="3911950" cy="2954475"/>
              </a:xfrm>
              <a:custGeom>
                <a:avLst/>
                <a:gdLst/>
                <a:ahLst/>
                <a:cxnLst/>
                <a:rect l="l" t="t" r="r" b="b"/>
                <a:pathLst>
                  <a:path w="156478" h="118179" fill="none" extrusionOk="0">
                    <a:moveTo>
                      <a:pt x="0" y="0"/>
                    </a:moveTo>
                    <a:lnTo>
                      <a:pt x="156477" y="0"/>
                    </a:lnTo>
                    <a:lnTo>
                      <a:pt x="156477" y="118178"/>
                    </a:lnTo>
                    <a:lnTo>
                      <a:pt x="0" y="118178"/>
                    </a:lnTo>
                    <a:close/>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057300" y="1670525"/>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2057300" y="2111275"/>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057300" y="2552750"/>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057300" y="2994250"/>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057300" y="3435000"/>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057300" y="3877250"/>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470675"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8536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237400"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6226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00642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43901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773900"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515842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5542175" y="1305025"/>
                <a:ext cx="0" cy="2954475"/>
              </a:xfrm>
              <a:custGeom>
                <a:avLst/>
                <a:gdLst/>
                <a:ahLst/>
                <a:cxnLst/>
                <a:rect l="l" t="t" r="r" b="b"/>
                <a:pathLst>
                  <a:path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61;p2"/>
            <p:cNvGrpSpPr/>
            <p:nvPr/>
          </p:nvGrpSpPr>
          <p:grpSpPr>
            <a:xfrm>
              <a:off x="-970342" y="2571738"/>
              <a:ext cx="5542340" cy="4185014"/>
              <a:chOff x="2057300" y="1305025"/>
              <a:chExt cx="3912700" cy="2954475"/>
            </a:xfrm>
          </p:grpSpPr>
          <p:sp>
            <p:nvSpPr>
              <p:cNvPr id="62" name="Google Shape;62;p2"/>
              <p:cNvSpPr/>
              <p:nvPr/>
            </p:nvSpPr>
            <p:spPr>
              <a:xfrm>
                <a:off x="2057300" y="1305025"/>
                <a:ext cx="3911950" cy="2954475"/>
              </a:xfrm>
              <a:custGeom>
                <a:avLst/>
                <a:gdLst/>
                <a:ahLst/>
                <a:cxnLst/>
                <a:rect l="l" t="t" r="r" b="b"/>
                <a:pathLst>
                  <a:path w="156478" h="118179" fill="none" extrusionOk="0">
                    <a:moveTo>
                      <a:pt x="0" y="0"/>
                    </a:moveTo>
                    <a:lnTo>
                      <a:pt x="156477" y="0"/>
                    </a:lnTo>
                    <a:lnTo>
                      <a:pt x="156477" y="118178"/>
                    </a:lnTo>
                    <a:lnTo>
                      <a:pt x="0" y="118178"/>
                    </a:lnTo>
                    <a:close/>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057300" y="1670525"/>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057300" y="2111275"/>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057300" y="2552750"/>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057300" y="2994250"/>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2057300" y="3435000"/>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2057300" y="3877250"/>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2470675"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28536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237400"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36226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400642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43901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4773900"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515842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5542175" y="1305025"/>
                <a:ext cx="0" cy="2954475"/>
              </a:xfrm>
              <a:custGeom>
                <a:avLst/>
                <a:gdLst/>
                <a:ahLst/>
                <a:cxnLst/>
                <a:rect l="l" t="t" r="r" b="b"/>
                <a:pathLst>
                  <a:path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8" name="Google Shape;78;p2"/>
          <p:cNvSpPr txBox="1">
            <a:spLocks noGrp="1"/>
          </p:cNvSpPr>
          <p:nvPr>
            <p:ph type="ctrTitle"/>
          </p:nvPr>
        </p:nvSpPr>
        <p:spPr>
          <a:xfrm>
            <a:off x="1800700" y="1103150"/>
            <a:ext cx="5542200" cy="25824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rgbClr val="191919"/>
              </a:buClr>
              <a:buSzPts val="5200"/>
              <a:buNone/>
              <a:defRPr sz="82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79" name="Google Shape;79;p2"/>
          <p:cNvSpPr txBox="1">
            <a:spLocks noGrp="1"/>
          </p:cNvSpPr>
          <p:nvPr>
            <p:ph type="subTitle" idx="1"/>
          </p:nvPr>
        </p:nvSpPr>
        <p:spPr>
          <a:xfrm>
            <a:off x="1800750" y="3838600"/>
            <a:ext cx="5542200" cy="393600"/>
          </a:xfrm>
          <a:prstGeom prst="rect">
            <a:avLst/>
          </a:prstGeom>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80" name="Google Shape;80;p2"/>
          <p:cNvGrpSpPr/>
          <p:nvPr/>
        </p:nvGrpSpPr>
        <p:grpSpPr>
          <a:xfrm rot="-2390843">
            <a:off x="7033371" y="365864"/>
            <a:ext cx="1446895" cy="1782947"/>
            <a:chOff x="9743146" y="2970638"/>
            <a:chExt cx="1446996" cy="1783072"/>
          </a:xfrm>
        </p:grpSpPr>
        <p:sp>
          <p:nvSpPr>
            <p:cNvPr id="81" name="Google Shape;81;p2"/>
            <p:cNvSpPr/>
            <p:nvPr/>
          </p:nvSpPr>
          <p:spPr>
            <a:xfrm rot="4346401">
              <a:off x="9694335" y="3347712"/>
              <a:ext cx="1544618" cy="10289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w="76200" cap="flat" cmpd="sng">
              <a:solidFill>
                <a:schemeClr val="dk2"/>
              </a:solidFill>
              <a:prstDash val="solid"/>
              <a:round/>
              <a:headEnd type="none" w="sm" len="sm"/>
              <a:tailEnd type="none" w="sm" len="sm"/>
            </a:ln>
            <a:effectLst>
              <a:outerShdw dist="47625" dir="648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 name="Google Shape;82;p2"/>
            <p:cNvGrpSpPr/>
            <p:nvPr/>
          </p:nvGrpSpPr>
          <p:grpSpPr>
            <a:xfrm rot="4346401">
              <a:off x="9694335" y="3347712"/>
              <a:ext cx="1544618" cy="1028925"/>
              <a:chOff x="2670525" y="1658075"/>
              <a:chExt cx="1301725" cy="867125"/>
            </a:xfrm>
          </p:grpSpPr>
          <p:sp>
            <p:nvSpPr>
              <p:cNvPr id="83" name="Google Shape;83;p2"/>
              <p:cNvSpPr/>
              <p:nvPr/>
            </p:nvSpPr>
            <p:spPr>
              <a:xfrm>
                <a:off x="2670525" y="1658075"/>
                <a:ext cx="1301725" cy="8671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2745750" y="1705450"/>
                <a:ext cx="1153550" cy="771375"/>
              </a:xfrm>
              <a:custGeom>
                <a:avLst/>
                <a:gdLst/>
                <a:ahLst/>
                <a:cxnLst/>
                <a:rect l="l" t="t" r="r" b="b"/>
                <a:pathLst>
                  <a:path w="46142" h="30855" extrusionOk="0">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3095300" y="1846500"/>
                <a:ext cx="466600" cy="485400"/>
              </a:xfrm>
              <a:custGeom>
                <a:avLst/>
                <a:gdLst/>
                <a:ahLst/>
                <a:cxnLst/>
                <a:rect l="l" t="t" r="r" b="b"/>
                <a:pathLst>
                  <a:path w="18664" h="19416" extrusionOk="0">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3219175" y="1912175"/>
                <a:ext cx="218100" cy="337425"/>
              </a:xfrm>
              <a:custGeom>
                <a:avLst/>
                <a:gdLst/>
                <a:ahLst/>
                <a:cxnLst/>
                <a:rect l="l" t="t" r="r" b="b"/>
                <a:pathLst>
                  <a:path w="8724" h="13497" extrusionOk="0">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3710904" y="1696193"/>
                <a:ext cx="158250" cy="139500"/>
              </a:xfrm>
              <a:custGeom>
                <a:avLst/>
                <a:gdLst/>
                <a:ahLst/>
                <a:cxnLst/>
                <a:rect l="l" t="t" r="r" b="b"/>
                <a:pathLst>
                  <a:path w="6330" h="5580" extrusionOk="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3774100" y="2106607"/>
                <a:ext cx="158375" cy="139725"/>
              </a:xfrm>
              <a:custGeom>
                <a:avLst/>
                <a:gdLst/>
                <a:ahLst/>
                <a:cxnLst/>
                <a:rect l="l" t="t" r="r" b="b"/>
                <a:pathLst>
                  <a:path w="6335" h="5589" extrusionOk="0">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2694985" y="1936311"/>
                <a:ext cx="159000" cy="139950"/>
              </a:xfrm>
              <a:custGeom>
                <a:avLst/>
                <a:gdLst/>
                <a:ahLst/>
                <a:cxnLst/>
                <a:rect l="l" t="t" r="r" b="b"/>
                <a:pathLst>
                  <a:path w="6360" h="5598" extrusionOk="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2776216" y="2366185"/>
                <a:ext cx="158250" cy="139925"/>
              </a:xfrm>
              <a:custGeom>
                <a:avLst/>
                <a:gdLst/>
                <a:ahLst/>
                <a:cxnLst/>
                <a:rect l="l" t="t" r="r" b="b"/>
                <a:pathLst>
                  <a:path w="6330" h="5597" extrusionOk="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1" name="Google Shape;91;p2"/>
          <p:cNvGrpSpPr/>
          <p:nvPr/>
        </p:nvGrpSpPr>
        <p:grpSpPr>
          <a:xfrm rot="-137067">
            <a:off x="7372859" y="1944335"/>
            <a:ext cx="1237876" cy="1525382"/>
            <a:chOff x="9743146" y="2970638"/>
            <a:chExt cx="1446996" cy="1783072"/>
          </a:xfrm>
        </p:grpSpPr>
        <p:sp>
          <p:nvSpPr>
            <p:cNvPr id="92" name="Google Shape;92;p2"/>
            <p:cNvSpPr/>
            <p:nvPr/>
          </p:nvSpPr>
          <p:spPr>
            <a:xfrm rot="4346401">
              <a:off x="9694335" y="3347712"/>
              <a:ext cx="1544618" cy="10289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w="76200" cap="flat" cmpd="sng">
              <a:solidFill>
                <a:schemeClr val="dk2"/>
              </a:solidFill>
              <a:prstDash val="solid"/>
              <a:round/>
              <a:headEnd type="none" w="sm" len="sm"/>
              <a:tailEnd type="none" w="sm" len="sm"/>
            </a:ln>
            <a:effectLst>
              <a:outerShdw dist="47625" dir="648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 name="Google Shape;93;p2"/>
            <p:cNvGrpSpPr/>
            <p:nvPr/>
          </p:nvGrpSpPr>
          <p:grpSpPr>
            <a:xfrm rot="4346401">
              <a:off x="9694335" y="3347712"/>
              <a:ext cx="1544618" cy="1028925"/>
              <a:chOff x="2670525" y="1658075"/>
              <a:chExt cx="1301725" cy="867125"/>
            </a:xfrm>
          </p:grpSpPr>
          <p:sp>
            <p:nvSpPr>
              <p:cNvPr id="94" name="Google Shape;94;p2"/>
              <p:cNvSpPr/>
              <p:nvPr/>
            </p:nvSpPr>
            <p:spPr>
              <a:xfrm>
                <a:off x="2670525" y="1658075"/>
                <a:ext cx="1301725" cy="8671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2745750" y="1705450"/>
                <a:ext cx="1153550" cy="771375"/>
              </a:xfrm>
              <a:custGeom>
                <a:avLst/>
                <a:gdLst/>
                <a:ahLst/>
                <a:cxnLst/>
                <a:rect l="l" t="t" r="r" b="b"/>
                <a:pathLst>
                  <a:path w="46142" h="30855" extrusionOk="0">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3095300" y="1846500"/>
                <a:ext cx="466600" cy="485400"/>
              </a:xfrm>
              <a:custGeom>
                <a:avLst/>
                <a:gdLst/>
                <a:ahLst/>
                <a:cxnLst/>
                <a:rect l="l" t="t" r="r" b="b"/>
                <a:pathLst>
                  <a:path w="18664" h="19416" extrusionOk="0">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3219175" y="1912175"/>
                <a:ext cx="218100" cy="337425"/>
              </a:xfrm>
              <a:custGeom>
                <a:avLst/>
                <a:gdLst/>
                <a:ahLst/>
                <a:cxnLst/>
                <a:rect l="l" t="t" r="r" b="b"/>
                <a:pathLst>
                  <a:path w="8724" h="13497" extrusionOk="0">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3710904" y="1696193"/>
                <a:ext cx="158250" cy="139500"/>
              </a:xfrm>
              <a:custGeom>
                <a:avLst/>
                <a:gdLst/>
                <a:ahLst/>
                <a:cxnLst/>
                <a:rect l="l" t="t" r="r" b="b"/>
                <a:pathLst>
                  <a:path w="6330" h="5580" extrusionOk="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3774100" y="2106607"/>
                <a:ext cx="158375" cy="139725"/>
              </a:xfrm>
              <a:custGeom>
                <a:avLst/>
                <a:gdLst/>
                <a:ahLst/>
                <a:cxnLst/>
                <a:rect l="l" t="t" r="r" b="b"/>
                <a:pathLst>
                  <a:path w="6335" h="5589" extrusionOk="0">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2694985" y="1936311"/>
                <a:ext cx="159000" cy="139950"/>
              </a:xfrm>
              <a:custGeom>
                <a:avLst/>
                <a:gdLst/>
                <a:ahLst/>
                <a:cxnLst/>
                <a:rect l="l" t="t" r="r" b="b"/>
                <a:pathLst>
                  <a:path w="6360" h="5598" extrusionOk="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2776216" y="2366185"/>
                <a:ext cx="158250" cy="139925"/>
              </a:xfrm>
              <a:custGeom>
                <a:avLst/>
                <a:gdLst/>
                <a:ahLst/>
                <a:cxnLst/>
                <a:rect l="l" t="t" r="r" b="b"/>
                <a:pathLst>
                  <a:path w="6330" h="5597" extrusionOk="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2" name="Google Shape;102;p2"/>
          <p:cNvGrpSpPr/>
          <p:nvPr/>
        </p:nvGrpSpPr>
        <p:grpSpPr>
          <a:xfrm rot="4164829">
            <a:off x="550242" y="123111"/>
            <a:ext cx="1802902" cy="2221807"/>
            <a:chOff x="9743146" y="2970638"/>
            <a:chExt cx="1446996" cy="1783072"/>
          </a:xfrm>
        </p:grpSpPr>
        <p:sp>
          <p:nvSpPr>
            <p:cNvPr id="103" name="Google Shape;103;p2"/>
            <p:cNvSpPr/>
            <p:nvPr/>
          </p:nvSpPr>
          <p:spPr>
            <a:xfrm rot="4346401">
              <a:off x="9694335" y="3347712"/>
              <a:ext cx="1544618" cy="10289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w="76200" cap="flat" cmpd="sng">
              <a:solidFill>
                <a:schemeClr val="dk2"/>
              </a:solidFill>
              <a:prstDash val="solid"/>
              <a:round/>
              <a:headEnd type="none" w="sm" len="sm"/>
              <a:tailEnd type="none" w="sm" len="sm"/>
            </a:ln>
            <a:effectLst>
              <a:outerShdw dist="47625" dir="648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 name="Google Shape;104;p2"/>
            <p:cNvGrpSpPr/>
            <p:nvPr/>
          </p:nvGrpSpPr>
          <p:grpSpPr>
            <a:xfrm rot="4346401">
              <a:off x="9694335" y="3347712"/>
              <a:ext cx="1544618" cy="1028925"/>
              <a:chOff x="2670525" y="1658075"/>
              <a:chExt cx="1301725" cy="867125"/>
            </a:xfrm>
          </p:grpSpPr>
          <p:sp>
            <p:nvSpPr>
              <p:cNvPr id="105" name="Google Shape;105;p2"/>
              <p:cNvSpPr/>
              <p:nvPr/>
            </p:nvSpPr>
            <p:spPr>
              <a:xfrm>
                <a:off x="2670525" y="1658075"/>
                <a:ext cx="1301725" cy="8671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2745750" y="1705450"/>
                <a:ext cx="1153550" cy="771375"/>
              </a:xfrm>
              <a:custGeom>
                <a:avLst/>
                <a:gdLst/>
                <a:ahLst/>
                <a:cxnLst/>
                <a:rect l="l" t="t" r="r" b="b"/>
                <a:pathLst>
                  <a:path w="46142" h="30855" extrusionOk="0">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3095300" y="1846500"/>
                <a:ext cx="466600" cy="485400"/>
              </a:xfrm>
              <a:custGeom>
                <a:avLst/>
                <a:gdLst/>
                <a:ahLst/>
                <a:cxnLst/>
                <a:rect l="l" t="t" r="r" b="b"/>
                <a:pathLst>
                  <a:path w="18664" h="19416" extrusionOk="0">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3219175" y="1912175"/>
                <a:ext cx="218100" cy="337425"/>
              </a:xfrm>
              <a:custGeom>
                <a:avLst/>
                <a:gdLst/>
                <a:ahLst/>
                <a:cxnLst/>
                <a:rect l="l" t="t" r="r" b="b"/>
                <a:pathLst>
                  <a:path w="8724" h="13497" extrusionOk="0">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3710904" y="1696193"/>
                <a:ext cx="158250" cy="139500"/>
              </a:xfrm>
              <a:custGeom>
                <a:avLst/>
                <a:gdLst/>
                <a:ahLst/>
                <a:cxnLst/>
                <a:rect l="l" t="t" r="r" b="b"/>
                <a:pathLst>
                  <a:path w="6330" h="5580" extrusionOk="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3774100" y="2106607"/>
                <a:ext cx="158375" cy="139725"/>
              </a:xfrm>
              <a:custGeom>
                <a:avLst/>
                <a:gdLst/>
                <a:ahLst/>
                <a:cxnLst/>
                <a:rect l="l" t="t" r="r" b="b"/>
                <a:pathLst>
                  <a:path w="6335" h="5589" extrusionOk="0">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2694985" y="1936311"/>
                <a:ext cx="159000" cy="139950"/>
              </a:xfrm>
              <a:custGeom>
                <a:avLst/>
                <a:gdLst/>
                <a:ahLst/>
                <a:cxnLst/>
                <a:rect l="l" t="t" r="r" b="b"/>
                <a:pathLst>
                  <a:path w="6360" h="5598" extrusionOk="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2776216" y="2366185"/>
                <a:ext cx="158250" cy="139925"/>
              </a:xfrm>
              <a:custGeom>
                <a:avLst/>
                <a:gdLst/>
                <a:ahLst/>
                <a:cxnLst/>
                <a:rect l="l" t="t" r="r" b="b"/>
                <a:pathLst>
                  <a:path w="6330" h="5597" extrusionOk="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3" name="Google Shape;113;p2"/>
          <p:cNvGrpSpPr/>
          <p:nvPr/>
        </p:nvGrpSpPr>
        <p:grpSpPr>
          <a:xfrm rot="3457159">
            <a:off x="1369046" y="3370431"/>
            <a:ext cx="983502" cy="1211928"/>
            <a:chOff x="9743146" y="2970638"/>
            <a:chExt cx="1446996" cy="1783072"/>
          </a:xfrm>
        </p:grpSpPr>
        <p:sp>
          <p:nvSpPr>
            <p:cNvPr id="114" name="Google Shape;114;p2"/>
            <p:cNvSpPr/>
            <p:nvPr/>
          </p:nvSpPr>
          <p:spPr>
            <a:xfrm rot="4346401">
              <a:off x="9694335" y="3347712"/>
              <a:ext cx="1544618" cy="10289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w="76200" cap="flat" cmpd="sng">
              <a:solidFill>
                <a:schemeClr val="dk2"/>
              </a:solidFill>
              <a:prstDash val="solid"/>
              <a:round/>
              <a:headEnd type="none" w="sm" len="sm"/>
              <a:tailEnd type="none" w="sm" len="sm"/>
            </a:ln>
            <a:effectLst>
              <a:outerShdw dist="47625" dir="648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 name="Google Shape;115;p2"/>
            <p:cNvGrpSpPr/>
            <p:nvPr/>
          </p:nvGrpSpPr>
          <p:grpSpPr>
            <a:xfrm rot="4346401">
              <a:off x="9694335" y="3347712"/>
              <a:ext cx="1544618" cy="1028925"/>
              <a:chOff x="2670525" y="1658075"/>
              <a:chExt cx="1301725" cy="867125"/>
            </a:xfrm>
          </p:grpSpPr>
          <p:sp>
            <p:nvSpPr>
              <p:cNvPr id="116" name="Google Shape;116;p2"/>
              <p:cNvSpPr/>
              <p:nvPr/>
            </p:nvSpPr>
            <p:spPr>
              <a:xfrm>
                <a:off x="2670525" y="1658075"/>
                <a:ext cx="1301725" cy="8671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2745750" y="1705450"/>
                <a:ext cx="1153550" cy="771375"/>
              </a:xfrm>
              <a:custGeom>
                <a:avLst/>
                <a:gdLst/>
                <a:ahLst/>
                <a:cxnLst/>
                <a:rect l="l" t="t" r="r" b="b"/>
                <a:pathLst>
                  <a:path w="46142" h="30855" extrusionOk="0">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3095300" y="1846500"/>
                <a:ext cx="466600" cy="485400"/>
              </a:xfrm>
              <a:custGeom>
                <a:avLst/>
                <a:gdLst/>
                <a:ahLst/>
                <a:cxnLst/>
                <a:rect l="l" t="t" r="r" b="b"/>
                <a:pathLst>
                  <a:path w="18664" h="19416" extrusionOk="0">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3219175" y="1912175"/>
                <a:ext cx="218100" cy="337425"/>
              </a:xfrm>
              <a:custGeom>
                <a:avLst/>
                <a:gdLst/>
                <a:ahLst/>
                <a:cxnLst/>
                <a:rect l="l" t="t" r="r" b="b"/>
                <a:pathLst>
                  <a:path w="8724" h="13497" extrusionOk="0">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3710904" y="1696193"/>
                <a:ext cx="158250" cy="139500"/>
              </a:xfrm>
              <a:custGeom>
                <a:avLst/>
                <a:gdLst/>
                <a:ahLst/>
                <a:cxnLst/>
                <a:rect l="l" t="t" r="r" b="b"/>
                <a:pathLst>
                  <a:path w="6330" h="5580" extrusionOk="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3774100" y="2106607"/>
                <a:ext cx="158375" cy="139725"/>
              </a:xfrm>
              <a:custGeom>
                <a:avLst/>
                <a:gdLst/>
                <a:ahLst/>
                <a:cxnLst/>
                <a:rect l="l" t="t" r="r" b="b"/>
                <a:pathLst>
                  <a:path w="6335" h="5589" extrusionOk="0">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2694985" y="1936311"/>
                <a:ext cx="159000" cy="139950"/>
              </a:xfrm>
              <a:custGeom>
                <a:avLst/>
                <a:gdLst/>
                <a:ahLst/>
                <a:cxnLst/>
                <a:rect l="l" t="t" r="r" b="b"/>
                <a:pathLst>
                  <a:path w="6360" h="5598" extrusionOk="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2776216" y="2366185"/>
                <a:ext cx="158250" cy="139925"/>
              </a:xfrm>
              <a:custGeom>
                <a:avLst/>
                <a:gdLst/>
                <a:ahLst/>
                <a:cxnLst/>
                <a:rect l="l" t="t" r="r" b="b"/>
                <a:pathLst>
                  <a:path w="6330" h="5597" extrusionOk="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4" name="Google Shape;124;p2"/>
          <p:cNvGrpSpPr/>
          <p:nvPr/>
        </p:nvGrpSpPr>
        <p:grpSpPr>
          <a:xfrm>
            <a:off x="7841742" y="4310904"/>
            <a:ext cx="927235" cy="1142593"/>
            <a:chOff x="9743146" y="2970638"/>
            <a:chExt cx="1446996" cy="1783072"/>
          </a:xfrm>
        </p:grpSpPr>
        <p:sp>
          <p:nvSpPr>
            <p:cNvPr id="125" name="Google Shape;125;p2"/>
            <p:cNvSpPr/>
            <p:nvPr/>
          </p:nvSpPr>
          <p:spPr>
            <a:xfrm rot="4346401">
              <a:off x="9694335" y="3347712"/>
              <a:ext cx="1544618" cy="10289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w="76200" cap="flat" cmpd="sng">
              <a:solidFill>
                <a:schemeClr val="dk2"/>
              </a:solidFill>
              <a:prstDash val="solid"/>
              <a:round/>
              <a:headEnd type="none" w="sm" len="sm"/>
              <a:tailEnd type="none" w="sm" len="sm"/>
            </a:ln>
            <a:effectLst>
              <a:outerShdw dist="47625" dir="648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 name="Google Shape;126;p2"/>
            <p:cNvGrpSpPr/>
            <p:nvPr/>
          </p:nvGrpSpPr>
          <p:grpSpPr>
            <a:xfrm rot="4346401">
              <a:off x="9694335" y="3347712"/>
              <a:ext cx="1544618" cy="1028925"/>
              <a:chOff x="2670525" y="1658075"/>
              <a:chExt cx="1301725" cy="867125"/>
            </a:xfrm>
          </p:grpSpPr>
          <p:sp>
            <p:nvSpPr>
              <p:cNvPr id="127" name="Google Shape;127;p2"/>
              <p:cNvSpPr/>
              <p:nvPr/>
            </p:nvSpPr>
            <p:spPr>
              <a:xfrm>
                <a:off x="2670525" y="1658075"/>
                <a:ext cx="1301725" cy="8671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2745750" y="1705450"/>
                <a:ext cx="1153550" cy="771375"/>
              </a:xfrm>
              <a:custGeom>
                <a:avLst/>
                <a:gdLst/>
                <a:ahLst/>
                <a:cxnLst/>
                <a:rect l="l" t="t" r="r" b="b"/>
                <a:pathLst>
                  <a:path w="46142" h="30855" extrusionOk="0">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3095300" y="1846500"/>
                <a:ext cx="466600" cy="485400"/>
              </a:xfrm>
              <a:custGeom>
                <a:avLst/>
                <a:gdLst/>
                <a:ahLst/>
                <a:cxnLst/>
                <a:rect l="l" t="t" r="r" b="b"/>
                <a:pathLst>
                  <a:path w="18664" h="19416" extrusionOk="0">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3219175" y="1912175"/>
                <a:ext cx="218100" cy="337425"/>
              </a:xfrm>
              <a:custGeom>
                <a:avLst/>
                <a:gdLst/>
                <a:ahLst/>
                <a:cxnLst/>
                <a:rect l="l" t="t" r="r" b="b"/>
                <a:pathLst>
                  <a:path w="8724" h="13497" extrusionOk="0">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3710904" y="1696193"/>
                <a:ext cx="158250" cy="139500"/>
              </a:xfrm>
              <a:custGeom>
                <a:avLst/>
                <a:gdLst/>
                <a:ahLst/>
                <a:cxnLst/>
                <a:rect l="l" t="t" r="r" b="b"/>
                <a:pathLst>
                  <a:path w="6330" h="5580" extrusionOk="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3774100" y="2106607"/>
                <a:ext cx="158375" cy="139725"/>
              </a:xfrm>
              <a:custGeom>
                <a:avLst/>
                <a:gdLst/>
                <a:ahLst/>
                <a:cxnLst/>
                <a:rect l="l" t="t" r="r" b="b"/>
                <a:pathLst>
                  <a:path w="6335" h="5589" extrusionOk="0">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2694985" y="1936311"/>
                <a:ext cx="159000" cy="139950"/>
              </a:xfrm>
              <a:custGeom>
                <a:avLst/>
                <a:gdLst/>
                <a:ahLst/>
                <a:cxnLst/>
                <a:rect l="l" t="t" r="r" b="b"/>
                <a:pathLst>
                  <a:path w="6360" h="5598" extrusionOk="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2776216" y="2366185"/>
                <a:ext cx="158250" cy="139925"/>
              </a:xfrm>
              <a:custGeom>
                <a:avLst/>
                <a:gdLst/>
                <a:ahLst/>
                <a:cxnLst/>
                <a:rect l="l" t="t" r="r" b="b"/>
                <a:pathLst>
                  <a:path w="6330" h="5597" extrusionOk="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5" name="Google Shape;135;p2"/>
          <p:cNvGrpSpPr/>
          <p:nvPr/>
        </p:nvGrpSpPr>
        <p:grpSpPr>
          <a:xfrm>
            <a:off x="353655" y="2403819"/>
            <a:ext cx="1447085" cy="1089968"/>
            <a:chOff x="2700330" y="-829613"/>
            <a:chExt cx="2200221" cy="1657495"/>
          </a:xfrm>
        </p:grpSpPr>
        <p:sp>
          <p:nvSpPr>
            <p:cNvPr id="136" name="Google Shape;136;p2"/>
            <p:cNvSpPr/>
            <p:nvPr/>
          </p:nvSpPr>
          <p:spPr>
            <a:xfrm>
              <a:off x="2700330" y="-829613"/>
              <a:ext cx="2200221" cy="1657495"/>
            </a:xfrm>
            <a:custGeom>
              <a:avLst/>
              <a:gdLst/>
              <a:ahLst/>
              <a:cxnLst/>
              <a:rect l="l" t="t" r="r" b="b"/>
              <a:pathLst>
                <a:path w="41278" h="31096" extrusionOk="0">
                  <a:moveTo>
                    <a:pt x="6931" y="1"/>
                  </a:moveTo>
                  <a:lnTo>
                    <a:pt x="1" y="17356"/>
                  </a:lnTo>
                  <a:lnTo>
                    <a:pt x="34348" y="31095"/>
                  </a:lnTo>
                  <a:lnTo>
                    <a:pt x="41278" y="13739"/>
                  </a:lnTo>
                  <a:lnTo>
                    <a:pt x="6931" y="1"/>
                  </a:lnTo>
                  <a:close/>
                </a:path>
              </a:pathLst>
            </a:custGeom>
            <a:solidFill>
              <a:schemeClr val="dk2"/>
            </a:solidFill>
            <a:ln w="76200" cap="flat" cmpd="sng">
              <a:solidFill>
                <a:schemeClr val="dk2"/>
              </a:solidFill>
              <a:prstDash val="solid"/>
              <a:round/>
              <a:headEnd type="none" w="sm" len="sm"/>
              <a:tailEnd type="none" w="sm" len="sm"/>
            </a:ln>
            <a:effectLst>
              <a:outerShdw dist="47625" dir="636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 name="Google Shape;137;p2"/>
            <p:cNvGrpSpPr/>
            <p:nvPr/>
          </p:nvGrpSpPr>
          <p:grpSpPr>
            <a:xfrm>
              <a:off x="2700330" y="-829613"/>
              <a:ext cx="2200221" cy="1657495"/>
              <a:chOff x="4886375" y="1743475"/>
              <a:chExt cx="1031950" cy="777400"/>
            </a:xfrm>
          </p:grpSpPr>
          <p:sp>
            <p:nvSpPr>
              <p:cNvPr id="138" name="Google Shape;138;p2"/>
              <p:cNvSpPr/>
              <p:nvPr/>
            </p:nvSpPr>
            <p:spPr>
              <a:xfrm>
                <a:off x="4886375" y="1743475"/>
                <a:ext cx="1031950" cy="777400"/>
              </a:xfrm>
              <a:custGeom>
                <a:avLst/>
                <a:gdLst/>
                <a:ahLst/>
                <a:cxnLst/>
                <a:rect l="l" t="t" r="r" b="b"/>
                <a:pathLst>
                  <a:path w="41278" h="31096" extrusionOk="0">
                    <a:moveTo>
                      <a:pt x="6931" y="1"/>
                    </a:moveTo>
                    <a:lnTo>
                      <a:pt x="1" y="17356"/>
                    </a:lnTo>
                    <a:lnTo>
                      <a:pt x="34348" y="31095"/>
                    </a:lnTo>
                    <a:lnTo>
                      <a:pt x="41278" y="13739"/>
                    </a:lnTo>
                    <a:lnTo>
                      <a:pt x="69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4945650" y="1795900"/>
                <a:ext cx="913425" cy="672525"/>
              </a:xfrm>
              <a:custGeom>
                <a:avLst/>
                <a:gdLst/>
                <a:ahLst/>
                <a:cxnLst/>
                <a:rect l="l" t="t" r="r" b="b"/>
                <a:pathLst>
                  <a:path w="36537" h="26901" extrusionOk="0">
                    <a:moveTo>
                      <a:pt x="5836" y="1"/>
                    </a:moveTo>
                    <a:lnTo>
                      <a:pt x="0" y="14621"/>
                    </a:lnTo>
                    <a:lnTo>
                      <a:pt x="30700" y="26901"/>
                    </a:lnTo>
                    <a:lnTo>
                      <a:pt x="36536" y="12281"/>
                    </a:lnTo>
                    <a:lnTo>
                      <a:pt x="58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5235175" y="1957975"/>
                <a:ext cx="334375" cy="348325"/>
              </a:xfrm>
              <a:custGeom>
                <a:avLst/>
                <a:gdLst/>
                <a:ahLst/>
                <a:cxnLst/>
                <a:rect l="l" t="t" r="r" b="b"/>
                <a:pathLst>
                  <a:path w="13375" h="13933" extrusionOk="0">
                    <a:moveTo>
                      <a:pt x="7655" y="0"/>
                    </a:moveTo>
                    <a:cubicBezTo>
                      <a:pt x="5201" y="0"/>
                      <a:pt x="2664" y="1886"/>
                      <a:pt x="1459" y="4886"/>
                    </a:cubicBezTo>
                    <a:cubicBezTo>
                      <a:pt x="0" y="8564"/>
                      <a:pt x="1155" y="12485"/>
                      <a:pt x="4043" y="13609"/>
                    </a:cubicBezTo>
                    <a:cubicBezTo>
                      <a:pt x="4591" y="13828"/>
                      <a:pt x="5161" y="13933"/>
                      <a:pt x="5737" y="13933"/>
                    </a:cubicBezTo>
                    <a:cubicBezTo>
                      <a:pt x="8195" y="13933"/>
                      <a:pt x="10739" y="12030"/>
                      <a:pt x="11946" y="9050"/>
                    </a:cubicBezTo>
                    <a:cubicBezTo>
                      <a:pt x="13374" y="5403"/>
                      <a:pt x="12250" y="1482"/>
                      <a:pt x="9362" y="326"/>
                    </a:cubicBezTo>
                    <a:cubicBezTo>
                      <a:pt x="8810" y="106"/>
                      <a:pt x="8235" y="0"/>
                      <a:pt x="76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5321025" y="2039075"/>
                <a:ext cx="157325" cy="195325"/>
              </a:xfrm>
              <a:custGeom>
                <a:avLst/>
                <a:gdLst/>
                <a:ahLst/>
                <a:cxnLst/>
                <a:rect l="l" t="t" r="r" b="b"/>
                <a:pathLst>
                  <a:path w="6293" h="7813" extrusionOk="0">
                    <a:moveTo>
                      <a:pt x="3428" y="1872"/>
                    </a:moveTo>
                    <a:cubicBezTo>
                      <a:pt x="3487" y="1872"/>
                      <a:pt x="3551" y="1876"/>
                      <a:pt x="3618" y="1885"/>
                    </a:cubicBezTo>
                    <a:lnTo>
                      <a:pt x="3162" y="3040"/>
                    </a:lnTo>
                    <a:cubicBezTo>
                      <a:pt x="2858" y="2797"/>
                      <a:pt x="2645" y="2554"/>
                      <a:pt x="2767" y="2250"/>
                    </a:cubicBezTo>
                    <a:cubicBezTo>
                      <a:pt x="2871" y="2017"/>
                      <a:pt x="3085" y="1872"/>
                      <a:pt x="3428" y="1872"/>
                    </a:cubicBezTo>
                    <a:close/>
                    <a:moveTo>
                      <a:pt x="3405" y="4742"/>
                    </a:moveTo>
                    <a:cubicBezTo>
                      <a:pt x="3679" y="5016"/>
                      <a:pt x="3861" y="5289"/>
                      <a:pt x="3770" y="5532"/>
                    </a:cubicBezTo>
                    <a:cubicBezTo>
                      <a:pt x="3675" y="5745"/>
                      <a:pt x="3488" y="5866"/>
                      <a:pt x="3209" y="5866"/>
                    </a:cubicBezTo>
                    <a:cubicBezTo>
                      <a:pt x="3130" y="5866"/>
                      <a:pt x="3043" y="5857"/>
                      <a:pt x="2949" y="5836"/>
                    </a:cubicBezTo>
                    <a:lnTo>
                      <a:pt x="3405" y="4742"/>
                    </a:lnTo>
                    <a:close/>
                    <a:moveTo>
                      <a:pt x="4408" y="0"/>
                    </a:moveTo>
                    <a:lnTo>
                      <a:pt x="4043" y="852"/>
                    </a:lnTo>
                    <a:cubicBezTo>
                      <a:pt x="3768" y="781"/>
                      <a:pt x="3510" y="748"/>
                      <a:pt x="3271" y="748"/>
                    </a:cubicBezTo>
                    <a:cubicBezTo>
                      <a:pt x="2377" y="748"/>
                      <a:pt x="1748" y="1207"/>
                      <a:pt x="1460" y="1855"/>
                    </a:cubicBezTo>
                    <a:cubicBezTo>
                      <a:pt x="1004" y="2979"/>
                      <a:pt x="1885" y="3678"/>
                      <a:pt x="2676" y="4256"/>
                    </a:cubicBezTo>
                    <a:lnTo>
                      <a:pt x="2159" y="5593"/>
                    </a:lnTo>
                    <a:cubicBezTo>
                      <a:pt x="1581" y="5320"/>
                      <a:pt x="1095" y="4864"/>
                      <a:pt x="822" y="4408"/>
                    </a:cubicBezTo>
                    <a:lnTo>
                      <a:pt x="1" y="5198"/>
                    </a:lnTo>
                    <a:cubicBezTo>
                      <a:pt x="305" y="5745"/>
                      <a:pt x="974" y="6262"/>
                      <a:pt x="1733" y="6657"/>
                    </a:cubicBezTo>
                    <a:lnTo>
                      <a:pt x="1399" y="7508"/>
                    </a:lnTo>
                    <a:lnTo>
                      <a:pt x="2189" y="7812"/>
                    </a:lnTo>
                    <a:lnTo>
                      <a:pt x="2524" y="6900"/>
                    </a:lnTo>
                    <a:cubicBezTo>
                      <a:pt x="2842" y="6987"/>
                      <a:pt x="3134" y="7027"/>
                      <a:pt x="3400" y="7027"/>
                    </a:cubicBezTo>
                    <a:cubicBezTo>
                      <a:pt x="4251" y="7027"/>
                      <a:pt x="4829" y="6614"/>
                      <a:pt x="5107" y="5988"/>
                    </a:cubicBezTo>
                    <a:cubicBezTo>
                      <a:pt x="5563" y="4864"/>
                      <a:pt x="4712" y="4165"/>
                      <a:pt x="3892" y="3587"/>
                    </a:cubicBezTo>
                    <a:lnTo>
                      <a:pt x="4439" y="2219"/>
                    </a:lnTo>
                    <a:cubicBezTo>
                      <a:pt x="4803" y="2463"/>
                      <a:pt x="5199" y="2766"/>
                      <a:pt x="5502" y="3131"/>
                    </a:cubicBezTo>
                    <a:lnTo>
                      <a:pt x="6293" y="2311"/>
                    </a:lnTo>
                    <a:cubicBezTo>
                      <a:pt x="5958" y="1855"/>
                      <a:pt x="5411" y="1490"/>
                      <a:pt x="4864" y="1186"/>
                    </a:cubicBezTo>
                    <a:lnTo>
                      <a:pt x="5199" y="304"/>
                    </a:lnTo>
                    <a:lnTo>
                      <a:pt x="44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5830925" y="2076925"/>
                <a:ext cx="56250" cy="52750"/>
              </a:xfrm>
              <a:custGeom>
                <a:avLst/>
                <a:gdLst/>
                <a:ahLst/>
                <a:cxnLst/>
                <a:rect l="l" t="t" r="r" b="b"/>
                <a:pathLst>
                  <a:path w="2250" h="2110" extrusionOk="0">
                    <a:moveTo>
                      <a:pt x="1144" y="0"/>
                    </a:moveTo>
                    <a:cubicBezTo>
                      <a:pt x="1107" y="0"/>
                      <a:pt x="1071" y="2"/>
                      <a:pt x="1034" y="6"/>
                    </a:cubicBezTo>
                    <a:cubicBezTo>
                      <a:pt x="456" y="67"/>
                      <a:pt x="0" y="584"/>
                      <a:pt x="61" y="1161"/>
                    </a:cubicBezTo>
                    <a:cubicBezTo>
                      <a:pt x="118" y="1702"/>
                      <a:pt x="575" y="2109"/>
                      <a:pt x="1131" y="2109"/>
                    </a:cubicBezTo>
                    <a:cubicBezTo>
                      <a:pt x="1169" y="2109"/>
                      <a:pt x="1208" y="2107"/>
                      <a:pt x="1247" y="2104"/>
                    </a:cubicBezTo>
                    <a:cubicBezTo>
                      <a:pt x="1824" y="2073"/>
                      <a:pt x="2250" y="1526"/>
                      <a:pt x="2189" y="949"/>
                    </a:cubicBezTo>
                    <a:cubicBezTo>
                      <a:pt x="2132" y="408"/>
                      <a:pt x="1676" y="0"/>
                      <a:pt x="11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5682750" y="2440675"/>
                <a:ext cx="60800" cy="54300"/>
              </a:xfrm>
              <a:custGeom>
                <a:avLst/>
                <a:gdLst/>
                <a:ahLst/>
                <a:cxnLst/>
                <a:rect l="l" t="t" r="r" b="b"/>
                <a:pathLst>
                  <a:path w="2432" h="2172" extrusionOk="0">
                    <a:moveTo>
                      <a:pt x="1224" y="0"/>
                    </a:moveTo>
                    <a:cubicBezTo>
                      <a:pt x="792" y="0"/>
                      <a:pt x="398" y="246"/>
                      <a:pt x="213" y="684"/>
                    </a:cubicBezTo>
                    <a:cubicBezTo>
                      <a:pt x="0" y="1262"/>
                      <a:pt x="274" y="1870"/>
                      <a:pt x="851" y="2083"/>
                    </a:cubicBezTo>
                    <a:cubicBezTo>
                      <a:pt x="987" y="2143"/>
                      <a:pt x="1126" y="2171"/>
                      <a:pt x="1263" y="2171"/>
                    </a:cubicBezTo>
                    <a:cubicBezTo>
                      <a:pt x="1677" y="2171"/>
                      <a:pt x="2067" y="1909"/>
                      <a:pt x="2249" y="1475"/>
                    </a:cubicBezTo>
                    <a:cubicBezTo>
                      <a:pt x="2432" y="958"/>
                      <a:pt x="2158" y="320"/>
                      <a:pt x="1642" y="77"/>
                    </a:cubicBezTo>
                    <a:cubicBezTo>
                      <a:pt x="1502" y="25"/>
                      <a:pt x="1361" y="0"/>
                      <a:pt x="12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5061900" y="1769025"/>
                <a:ext cx="61575" cy="54225"/>
              </a:xfrm>
              <a:custGeom>
                <a:avLst/>
                <a:gdLst/>
                <a:ahLst/>
                <a:cxnLst/>
                <a:rect l="l" t="t" r="r" b="b"/>
                <a:pathLst>
                  <a:path w="2463" h="2169" extrusionOk="0">
                    <a:moveTo>
                      <a:pt x="1229" y="1"/>
                    </a:moveTo>
                    <a:cubicBezTo>
                      <a:pt x="804" y="1"/>
                      <a:pt x="401" y="260"/>
                      <a:pt x="214" y="681"/>
                    </a:cubicBezTo>
                    <a:cubicBezTo>
                      <a:pt x="1" y="1258"/>
                      <a:pt x="244" y="1866"/>
                      <a:pt x="822" y="2079"/>
                    </a:cubicBezTo>
                    <a:cubicBezTo>
                      <a:pt x="966" y="2140"/>
                      <a:pt x="1112" y="2168"/>
                      <a:pt x="1254" y="2168"/>
                    </a:cubicBezTo>
                    <a:cubicBezTo>
                      <a:pt x="1678" y="2168"/>
                      <a:pt x="2060" y="1912"/>
                      <a:pt x="2220" y="1501"/>
                    </a:cubicBezTo>
                    <a:cubicBezTo>
                      <a:pt x="2463" y="954"/>
                      <a:pt x="2189" y="316"/>
                      <a:pt x="1612" y="73"/>
                    </a:cubicBezTo>
                    <a:cubicBezTo>
                      <a:pt x="1486" y="24"/>
                      <a:pt x="1357" y="1"/>
                      <a:pt x="12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4915250" y="2133775"/>
                <a:ext cx="61575" cy="54550"/>
              </a:xfrm>
              <a:custGeom>
                <a:avLst/>
                <a:gdLst/>
                <a:ahLst/>
                <a:cxnLst/>
                <a:rect l="l" t="t" r="r" b="b"/>
                <a:pathLst>
                  <a:path w="2463" h="2182" extrusionOk="0">
                    <a:moveTo>
                      <a:pt x="1243" y="0"/>
                    </a:moveTo>
                    <a:cubicBezTo>
                      <a:pt x="805" y="0"/>
                      <a:pt x="407" y="260"/>
                      <a:pt x="244" y="681"/>
                    </a:cubicBezTo>
                    <a:cubicBezTo>
                      <a:pt x="1" y="1258"/>
                      <a:pt x="274" y="1866"/>
                      <a:pt x="852" y="2109"/>
                    </a:cubicBezTo>
                    <a:cubicBezTo>
                      <a:pt x="978" y="2158"/>
                      <a:pt x="1107" y="2181"/>
                      <a:pt x="1234" y="2181"/>
                    </a:cubicBezTo>
                    <a:cubicBezTo>
                      <a:pt x="1659" y="2181"/>
                      <a:pt x="2063" y="1922"/>
                      <a:pt x="2250" y="1501"/>
                    </a:cubicBezTo>
                    <a:cubicBezTo>
                      <a:pt x="2463" y="954"/>
                      <a:pt x="2219" y="316"/>
                      <a:pt x="1642" y="73"/>
                    </a:cubicBezTo>
                    <a:cubicBezTo>
                      <a:pt x="1509" y="24"/>
                      <a:pt x="1374" y="0"/>
                      <a:pt x="12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6" name="Google Shape;146;p2"/>
          <p:cNvGrpSpPr/>
          <p:nvPr/>
        </p:nvGrpSpPr>
        <p:grpSpPr>
          <a:xfrm rot="4554968">
            <a:off x="6770889" y="3467756"/>
            <a:ext cx="1155527" cy="870334"/>
            <a:chOff x="2700330" y="-829613"/>
            <a:chExt cx="2200221" cy="1657495"/>
          </a:xfrm>
        </p:grpSpPr>
        <p:sp>
          <p:nvSpPr>
            <p:cNvPr id="147" name="Google Shape;147;p2"/>
            <p:cNvSpPr/>
            <p:nvPr/>
          </p:nvSpPr>
          <p:spPr>
            <a:xfrm>
              <a:off x="2700330" y="-829613"/>
              <a:ext cx="2200221" cy="1657495"/>
            </a:xfrm>
            <a:custGeom>
              <a:avLst/>
              <a:gdLst/>
              <a:ahLst/>
              <a:cxnLst/>
              <a:rect l="l" t="t" r="r" b="b"/>
              <a:pathLst>
                <a:path w="41278" h="31096" extrusionOk="0">
                  <a:moveTo>
                    <a:pt x="6931" y="1"/>
                  </a:moveTo>
                  <a:lnTo>
                    <a:pt x="1" y="17356"/>
                  </a:lnTo>
                  <a:lnTo>
                    <a:pt x="34348" y="31095"/>
                  </a:lnTo>
                  <a:lnTo>
                    <a:pt x="41278" y="13739"/>
                  </a:lnTo>
                  <a:lnTo>
                    <a:pt x="6931" y="1"/>
                  </a:lnTo>
                  <a:close/>
                </a:path>
              </a:pathLst>
            </a:custGeom>
            <a:solidFill>
              <a:schemeClr val="dk2"/>
            </a:solidFill>
            <a:ln w="76200" cap="flat" cmpd="sng">
              <a:solidFill>
                <a:schemeClr val="dk2"/>
              </a:solidFill>
              <a:prstDash val="solid"/>
              <a:round/>
              <a:headEnd type="none" w="sm" len="sm"/>
              <a:tailEnd type="none" w="sm" len="sm"/>
            </a:ln>
            <a:effectLst>
              <a:outerShdw dist="47625" dir="636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 name="Google Shape;148;p2"/>
            <p:cNvGrpSpPr/>
            <p:nvPr/>
          </p:nvGrpSpPr>
          <p:grpSpPr>
            <a:xfrm>
              <a:off x="2700330" y="-829613"/>
              <a:ext cx="2200221" cy="1657495"/>
              <a:chOff x="4886375" y="1743475"/>
              <a:chExt cx="1031950" cy="777400"/>
            </a:xfrm>
          </p:grpSpPr>
          <p:sp>
            <p:nvSpPr>
              <p:cNvPr id="149" name="Google Shape;149;p2"/>
              <p:cNvSpPr/>
              <p:nvPr/>
            </p:nvSpPr>
            <p:spPr>
              <a:xfrm>
                <a:off x="4886375" y="1743475"/>
                <a:ext cx="1031950" cy="777400"/>
              </a:xfrm>
              <a:custGeom>
                <a:avLst/>
                <a:gdLst/>
                <a:ahLst/>
                <a:cxnLst/>
                <a:rect l="l" t="t" r="r" b="b"/>
                <a:pathLst>
                  <a:path w="41278" h="31096" extrusionOk="0">
                    <a:moveTo>
                      <a:pt x="6931" y="1"/>
                    </a:moveTo>
                    <a:lnTo>
                      <a:pt x="1" y="17356"/>
                    </a:lnTo>
                    <a:lnTo>
                      <a:pt x="34348" y="31095"/>
                    </a:lnTo>
                    <a:lnTo>
                      <a:pt x="41278" y="13739"/>
                    </a:lnTo>
                    <a:lnTo>
                      <a:pt x="69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4945650" y="1795900"/>
                <a:ext cx="913425" cy="672525"/>
              </a:xfrm>
              <a:custGeom>
                <a:avLst/>
                <a:gdLst/>
                <a:ahLst/>
                <a:cxnLst/>
                <a:rect l="l" t="t" r="r" b="b"/>
                <a:pathLst>
                  <a:path w="36537" h="26901" extrusionOk="0">
                    <a:moveTo>
                      <a:pt x="5836" y="1"/>
                    </a:moveTo>
                    <a:lnTo>
                      <a:pt x="0" y="14621"/>
                    </a:lnTo>
                    <a:lnTo>
                      <a:pt x="30700" y="26901"/>
                    </a:lnTo>
                    <a:lnTo>
                      <a:pt x="36536" y="12281"/>
                    </a:lnTo>
                    <a:lnTo>
                      <a:pt x="58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5235175" y="1957975"/>
                <a:ext cx="334375" cy="348325"/>
              </a:xfrm>
              <a:custGeom>
                <a:avLst/>
                <a:gdLst/>
                <a:ahLst/>
                <a:cxnLst/>
                <a:rect l="l" t="t" r="r" b="b"/>
                <a:pathLst>
                  <a:path w="13375" h="13933" extrusionOk="0">
                    <a:moveTo>
                      <a:pt x="7655" y="0"/>
                    </a:moveTo>
                    <a:cubicBezTo>
                      <a:pt x="5201" y="0"/>
                      <a:pt x="2664" y="1886"/>
                      <a:pt x="1459" y="4886"/>
                    </a:cubicBezTo>
                    <a:cubicBezTo>
                      <a:pt x="0" y="8564"/>
                      <a:pt x="1155" y="12485"/>
                      <a:pt x="4043" y="13609"/>
                    </a:cubicBezTo>
                    <a:cubicBezTo>
                      <a:pt x="4591" y="13828"/>
                      <a:pt x="5161" y="13933"/>
                      <a:pt x="5737" y="13933"/>
                    </a:cubicBezTo>
                    <a:cubicBezTo>
                      <a:pt x="8195" y="13933"/>
                      <a:pt x="10739" y="12030"/>
                      <a:pt x="11946" y="9050"/>
                    </a:cubicBezTo>
                    <a:cubicBezTo>
                      <a:pt x="13374" y="5403"/>
                      <a:pt x="12250" y="1482"/>
                      <a:pt x="9362" y="326"/>
                    </a:cubicBezTo>
                    <a:cubicBezTo>
                      <a:pt x="8810" y="106"/>
                      <a:pt x="8235" y="0"/>
                      <a:pt x="76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5321025" y="2039075"/>
                <a:ext cx="157325" cy="195325"/>
              </a:xfrm>
              <a:custGeom>
                <a:avLst/>
                <a:gdLst/>
                <a:ahLst/>
                <a:cxnLst/>
                <a:rect l="l" t="t" r="r" b="b"/>
                <a:pathLst>
                  <a:path w="6293" h="7813" extrusionOk="0">
                    <a:moveTo>
                      <a:pt x="3428" y="1872"/>
                    </a:moveTo>
                    <a:cubicBezTo>
                      <a:pt x="3487" y="1872"/>
                      <a:pt x="3551" y="1876"/>
                      <a:pt x="3618" y="1885"/>
                    </a:cubicBezTo>
                    <a:lnTo>
                      <a:pt x="3162" y="3040"/>
                    </a:lnTo>
                    <a:cubicBezTo>
                      <a:pt x="2858" y="2797"/>
                      <a:pt x="2645" y="2554"/>
                      <a:pt x="2767" y="2250"/>
                    </a:cubicBezTo>
                    <a:cubicBezTo>
                      <a:pt x="2871" y="2017"/>
                      <a:pt x="3085" y="1872"/>
                      <a:pt x="3428" y="1872"/>
                    </a:cubicBezTo>
                    <a:close/>
                    <a:moveTo>
                      <a:pt x="3405" y="4742"/>
                    </a:moveTo>
                    <a:cubicBezTo>
                      <a:pt x="3679" y="5016"/>
                      <a:pt x="3861" y="5289"/>
                      <a:pt x="3770" y="5532"/>
                    </a:cubicBezTo>
                    <a:cubicBezTo>
                      <a:pt x="3675" y="5745"/>
                      <a:pt x="3488" y="5866"/>
                      <a:pt x="3209" y="5866"/>
                    </a:cubicBezTo>
                    <a:cubicBezTo>
                      <a:pt x="3130" y="5866"/>
                      <a:pt x="3043" y="5857"/>
                      <a:pt x="2949" y="5836"/>
                    </a:cubicBezTo>
                    <a:lnTo>
                      <a:pt x="3405" y="4742"/>
                    </a:lnTo>
                    <a:close/>
                    <a:moveTo>
                      <a:pt x="4408" y="0"/>
                    </a:moveTo>
                    <a:lnTo>
                      <a:pt x="4043" y="852"/>
                    </a:lnTo>
                    <a:cubicBezTo>
                      <a:pt x="3768" y="781"/>
                      <a:pt x="3510" y="748"/>
                      <a:pt x="3271" y="748"/>
                    </a:cubicBezTo>
                    <a:cubicBezTo>
                      <a:pt x="2377" y="748"/>
                      <a:pt x="1748" y="1207"/>
                      <a:pt x="1460" y="1855"/>
                    </a:cubicBezTo>
                    <a:cubicBezTo>
                      <a:pt x="1004" y="2979"/>
                      <a:pt x="1885" y="3678"/>
                      <a:pt x="2676" y="4256"/>
                    </a:cubicBezTo>
                    <a:lnTo>
                      <a:pt x="2159" y="5593"/>
                    </a:lnTo>
                    <a:cubicBezTo>
                      <a:pt x="1581" y="5320"/>
                      <a:pt x="1095" y="4864"/>
                      <a:pt x="822" y="4408"/>
                    </a:cubicBezTo>
                    <a:lnTo>
                      <a:pt x="1" y="5198"/>
                    </a:lnTo>
                    <a:cubicBezTo>
                      <a:pt x="305" y="5745"/>
                      <a:pt x="974" y="6262"/>
                      <a:pt x="1733" y="6657"/>
                    </a:cubicBezTo>
                    <a:lnTo>
                      <a:pt x="1399" y="7508"/>
                    </a:lnTo>
                    <a:lnTo>
                      <a:pt x="2189" y="7812"/>
                    </a:lnTo>
                    <a:lnTo>
                      <a:pt x="2524" y="6900"/>
                    </a:lnTo>
                    <a:cubicBezTo>
                      <a:pt x="2842" y="6987"/>
                      <a:pt x="3134" y="7027"/>
                      <a:pt x="3400" y="7027"/>
                    </a:cubicBezTo>
                    <a:cubicBezTo>
                      <a:pt x="4251" y="7027"/>
                      <a:pt x="4829" y="6614"/>
                      <a:pt x="5107" y="5988"/>
                    </a:cubicBezTo>
                    <a:cubicBezTo>
                      <a:pt x="5563" y="4864"/>
                      <a:pt x="4712" y="4165"/>
                      <a:pt x="3892" y="3587"/>
                    </a:cubicBezTo>
                    <a:lnTo>
                      <a:pt x="4439" y="2219"/>
                    </a:lnTo>
                    <a:cubicBezTo>
                      <a:pt x="4803" y="2463"/>
                      <a:pt x="5199" y="2766"/>
                      <a:pt x="5502" y="3131"/>
                    </a:cubicBezTo>
                    <a:lnTo>
                      <a:pt x="6293" y="2311"/>
                    </a:lnTo>
                    <a:cubicBezTo>
                      <a:pt x="5958" y="1855"/>
                      <a:pt x="5411" y="1490"/>
                      <a:pt x="4864" y="1186"/>
                    </a:cubicBezTo>
                    <a:lnTo>
                      <a:pt x="5199" y="304"/>
                    </a:lnTo>
                    <a:lnTo>
                      <a:pt x="44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5830925" y="2076925"/>
                <a:ext cx="56250" cy="52750"/>
              </a:xfrm>
              <a:custGeom>
                <a:avLst/>
                <a:gdLst/>
                <a:ahLst/>
                <a:cxnLst/>
                <a:rect l="l" t="t" r="r" b="b"/>
                <a:pathLst>
                  <a:path w="2250" h="2110" extrusionOk="0">
                    <a:moveTo>
                      <a:pt x="1144" y="0"/>
                    </a:moveTo>
                    <a:cubicBezTo>
                      <a:pt x="1107" y="0"/>
                      <a:pt x="1071" y="2"/>
                      <a:pt x="1034" y="6"/>
                    </a:cubicBezTo>
                    <a:cubicBezTo>
                      <a:pt x="456" y="67"/>
                      <a:pt x="0" y="584"/>
                      <a:pt x="61" y="1161"/>
                    </a:cubicBezTo>
                    <a:cubicBezTo>
                      <a:pt x="118" y="1702"/>
                      <a:pt x="575" y="2109"/>
                      <a:pt x="1131" y="2109"/>
                    </a:cubicBezTo>
                    <a:cubicBezTo>
                      <a:pt x="1169" y="2109"/>
                      <a:pt x="1208" y="2107"/>
                      <a:pt x="1247" y="2104"/>
                    </a:cubicBezTo>
                    <a:cubicBezTo>
                      <a:pt x="1824" y="2073"/>
                      <a:pt x="2250" y="1526"/>
                      <a:pt x="2189" y="949"/>
                    </a:cubicBezTo>
                    <a:cubicBezTo>
                      <a:pt x="2132" y="408"/>
                      <a:pt x="1676" y="0"/>
                      <a:pt x="11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5682750" y="2440675"/>
                <a:ext cx="60800" cy="54300"/>
              </a:xfrm>
              <a:custGeom>
                <a:avLst/>
                <a:gdLst/>
                <a:ahLst/>
                <a:cxnLst/>
                <a:rect l="l" t="t" r="r" b="b"/>
                <a:pathLst>
                  <a:path w="2432" h="2172" extrusionOk="0">
                    <a:moveTo>
                      <a:pt x="1224" y="0"/>
                    </a:moveTo>
                    <a:cubicBezTo>
                      <a:pt x="792" y="0"/>
                      <a:pt x="398" y="246"/>
                      <a:pt x="213" y="684"/>
                    </a:cubicBezTo>
                    <a:cubicBezTo>
                      <a:pt x="0" y="1262"/>
                      <a:pt x="274" y="1870"/>
                      <a:pt x="851" y="2083"/>
                    </a:cubicBezTo>
                    <a:cubicBezTo>
                      <a:pt x="987" y="2143"/>
                      <a:pt x="1126" y="2171"/>
                      <a:pt x="1263" y="2171"/>
                    </a:cubicBezTo>
                    <a:cubicBezTo>
                      <a:pt x="1677" y="2171"/>
                      <a:pt x="2067" y="1909"/>
                      <a:pt x="2249" y="1475"/>
                    </a:cubicBezTo>
                    <a:cubicBezTo>
                      <a:pt x="2432" y="958"/>
                      <a:pt x="2158" y="320"/>
                      <a:pt x="1642" y="77"/>
                    </a:cubicBezTo>
                    <a:cubicBezTo>
                      <a:pt x="1502" y="25"/>
                      <a:pt x="1361" y="0"/>
                      <a:pt x="12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5061900" y="1769025"/>
                <a:ext cx="61575" cy="54225"/>
              </a:xfrm>
              <a:custGeom>
                <a:avLst/>
                <a:gdLst/>
                <a:ahLst/>
                <a:cxnLst/>
                <a:rect l="l" t="t" r="r" b="b"/>
                <a:pathLst>
                  <a:path w="2463" h="2169" extrusionOk="0">
                    <a:moveTo>
                      <a:pt x="1229" y="1"/>
                    </a:moveTo>
                    <a:cubicBezTo>
                      <a:pt x="804" y="1"/>
                      <a:pt x="401" y="260"/>
                      <a:pt x="214" y="681"/>
                    </a:cubicBezTo>
                    <a:cubicBezTo>
                      <a:pt x="1" y="1258"/>
                      <a:pt x="244" y="1866"/>
                      <a:pt x="822" y="2079"/>
                    </a:cubicBezTo>
                    <a:cubicBezTo>
                      <a:pt x="966" y="2140"/>
                      <a:pt x="1112" y="2168"/>
                      <a:pt x="1254" y="2168"/>
                    </a:cubicBezTo>
                    <a:cubicBezTo>
                      <a:pt x="1678" y="2168"/>
                      <a:pt x="2060" y="1912"/>
                      <a:pt x="2220" y="1501"/>
                    </a:cubicBezTo>
                    <a:cubicBezTo>
                      <a:pt x="2463" y="954"/>
                      <a:pt x="2189" y="316"/>
                      <a:pt x="1612" y="73"/>
                    </a:cubicBezTo>
                    <a:cubicBezTo>
                      <a:pt x="1486" y="24"/>
                      <a:pt x="1357" y="1"/>
                      <a:pt x="12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4915250" y="2133775"/>
                <a:ext cx="61575" cy="54550"/>
              </a:xfrm>
              <a:custGeom>
                <a:avLst/>
                <a:gdLst/>
                <a:ahLst/>
                <a:cxnLst/>
                <a:rect l="l" t="t" r="r" b="b"/>
                <a:pathLst>
                  <a:path w="2463" h="2182" extrusionOk="0">
                    <a:moveTo>
                      <a:pt x="1243" y="0"/>
                    </a:moveTo>
                    <a:cubicBezTo>
                      <a:pt x="805" y="0"/>
                      <a:pt x="407" y="260"/>
                      <a:pt x="244" y="681"/>
                    </a:cubicBezTo>
                    <a:cubicBezTo>
                      <a:pt x="1" y="1258"/>
                      <a:pt x="274" y="1866"/>
                      <a:pt x="852" y="2109"/>
                    </a:cubicBezTo>
                    <a:cubicBezTo>
                      <a:pt x="978" y="2158"/>
                      <a:pt x="1107" y="2181"/>
                      <a:pt x="1234" y="2181"/>
                    </a:cubicBezTo>
                    <a:cubicBezTo>
                      <a:pt x="1659" y="2181"/>
                      <a:pt x="2063" y="1922"/>
                      <a:pt x="2250" y="1501"/>
                    </a:cubicBezTo>
                    <a:cubicBezTo>
                      <a:pt x="2463" y="954"/>
                      <a:pt x="2219" y="316"/>
                      <a:pt x="1642" y="73"/>
                    </a:cubicBezTo>
                    <a:cubicBezTo>
                      <a:pt x="1509" y="24"/>
                      <a:pt x="1374" y="0"/>
                      <a:pt x="12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7" name="Google Shape;157;p2"/>
          <p:cNvGrpSpPr/>
          <p:nvPr/>
        </p:nvGrpSpPr>
        <p:grpSpPr>
          <a:xfrm rot="-2890732">
            <a:off x="5929621" y="-485447"/>
            <a:ext cx="1529050" cy="1151771"/>
            <a:chOff x="2700330" y="-829613"/>
            <a:chExt cx="2200221" cy="1657495"/>
          </a:xfrm>
        </p:grpSpPr>
        <p:sp>
          <p:nvSpPr>
            <p:cNvPr id="158" name="Google Shape;158;p2"/>
            <p:cNvSpPr/>
            <p:nvPr/>
          </p:nvSpPr>
          <p:spPr>
            <a:xfrm>
              <a:off x="2700330" y="-829613"/>
              <a:ext cx="2200221" cy="1657495"/>
            </a:xfrm>
            <a:custGeom>
              <a:avLst/>
              <a:gdLst/>
              <a:ahLst/>
              <a:cxnLst/>
              <a:rect l="l" t="t" r="r" b="b"/>
              <a:pathLst>
                <a:path w="41278" h="31096" extrusionOk="0">
                  <a:moveTo>
                    <a:pt x="6931" y="1"/>
                  </a:moveTo>
                  <a:lnTo>
                    <a:pt x="1" y="17356"/>
                  </a:lnTo>
                  <a:lnTo>
                    <a:pt x="34348" y="31095"/>
                  </a:lnTo>
                  <a:lnTo>
                    <a:pt x="41278" y="13739"/>
                  </a:lnTo>
                  <a:lnTo>
                    <a:pt x="6931" y="1"/>
                  </a:lnTo>
                  <a:close/>
                </a:path>
              </a:pathLst>
            </a:custGeom>
            <a:solidFill>
              <a:schemeClr val="dk2"/>
            </a:solidFill>
            <a:ln w="76200" cap="flat" cmpd="sng">
              <a:solidFill>
                <a:schemeClr val="dk2"/>
              </a:solidFill>
              <a:prstDash val="solid"/>
              <a:round/>
              <a:headEnd type="none" w="sm" len="sm"/>
              <a:tailEnd type="none" w="sm" len="sm"/>
            </a:ln>
            <a:effectLst>
              <a:outerShdw dist="47625" dir="636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 name="Google Shape;159;p2"/>
            <p:cNvGrpSpPr/>
            <p:nvPr/>
          </p:nvGrpSpPr>
          <p:grpSpPr>
            <a:xfrm>
              <a:off x="2700330" y="-829613"/>
              <a:ext cx="2200221" cy="1657495"/>
              <a:chOff x="4886375" y="1743475"/>
              <a:chExt cx="1031950" cy="777400"/>
            </a:xfrm>
          </p:grpSpPr>
          <p:sp>
            <p:nvSpPr>
              <p:cNvPr id="160" name="Google Shape;160;p2"/>
              <p:cNvSpPr/>
              <p:nvPr/>
            </p:nvSpPr>
            <p:spPr>
              <a:xfrm>
                <a:off x="4886375" y="1743475"/>
                <a:ext cx="1031950" cy="777400"/>
              </a:xfrm>
              <a:custGeom>
                <a:avLst/>
                <a:gdLst/>
                <a:ahLst/>
                <a:cxnLst/>
                <a:rect l="l" t="t" r="r" b="b"/>
                <a:pathLst>
                  <a:path w="41278" h="31096" extrusionOk="0">
                    <a:moveTo>
                      <a:pt x="6931" y="1"/>
                    </a:moveTo>
                    <a:lnTo>
                      <a:pt x="1" y="17356"/>
                    </a:lnTo>
                    <a:lnTo>
                      <a:pt x="34348" y="31095"/>
                    </a:lnTo>
                    <a:lnTo>
                      <a:pt x="41278" y="13739"/>
                    </a:lnTo>
                    <a:lnTo>
                      <a:pt x="69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4945650" y="1795900"/>
                <a:ext cx="913425" cy="672525"/>
              </a:xfrm>
              <a:custGeom>
                <a:avLst/>
                <a:gdLst/>
                <a:ahLst/>
                <a:cxnLst/>
                <a:rect l="l" t="t" r="r" b="b"/>
                <a:pathLst>
                  <a:path w="36537" h="26901" extrusionOk="0">
                    <a:moveTo>
                      <a:pt x="5836" y="1"/>
                    </a:moveTo>
                    <a:lnTo>
                      <a:pt x="0" y="14621"/>
                    </a:lnTo>
                    <a:lnTo>
                      <a:pt x="30700" y="26901"/>
                    </a:lnTo>
                    <a:lnTo>
                      <a:pt x="36536" y="12281"/>
                    </a:lnTo>
                    <a:lnTo>
                      <a:pt x="58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5235175" y="1957975"/>
                <a:ext cx="334375" cy="348325"/>
              </a:xfrm>
              <a:custGeom>
                <a:avLst/>
                <a:gdLst/>
                <a:ahLst/>
                <a:cxnLst/>
                <a:rect l="l" t="t" r="r" b="b"/>
                <a:pathLst>
                  <a:path w="13375" h="13933" extrusionOk="0">
                    <a:moveTo>
                      <a:pt x="7655" y="0"/>
                    </a:moveTo>
                    <a:cubicBezTo>
                      <a:pt x="5201" y="0"/>
                      <a:pt x="2664" y="1886"/>
                      <a:pt x="1459" y="4886"/>
                    </a:cubicBezTo>
                    <a:cubicBezTo>
                      <a:pt x="0" y="8564"/>
                      <a:pt x="1155" y="12485"/>
                      <a:pt x="4043" y="13609"/>
                    </a:cubicBezTo>
                    <a:cubicBezTo>
                      <a:pt x="4591" y="13828"/>
                      <a:pt x="5161" y="13933"/>
                      <a:pt x="5737" y="13933"/>
                    </a:cubicBezTo>
                    <a:cubicBezTo>
                      <a:pt x="8195" y="13933"/>
                      <a:pt x="10739" y="12030"/>
                      <a:pt x="11946" y="9050"/>
                    </a:cubicBezTo>
                    <a:cubicBezTo>
                      <a:pt x="13374" y="5403"/>
                      <a:pt x="12250" y="1482"/>
                      <a:pt x="9362" y="326"/>
                    </a:cubicBezTo>
                    <a:cubicBezTo>
                      <a:pt x="8810" y="106"/>
                      <a:pt x="8235" y="0"/>
                      <a:pt x="76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5321025" y="2039075"/>
                <a:ext cx="157325" cy="195325"/>
              </a:xfrm>
              <a:custGeom>
                <a:avLst/>
                <a:gdLst/>
                <a:ahLst/>
                <a:cxnLst/>
                <a:rect l="l" t="t" r="r" b="b"/>
                <a:pathLst>
                  <a:path w="6293" h="7813" extrusionOk="0">
                    <a:moveTo>
                      <a:pt x="3428" y="1872"/>
                    </a:moveTo>
                    <a:cubicBezTo>
                      <a:pt x="3487" y="1872"/>
                      <a:pt x="3551" y="1876"/>
                      <a:pt x="3618" y="1885"/>
                    </a:cubicBezTo>
                    <a:lnTo>
                      <a:pt x="3162" y="3040"/>
                    </a:lnTo>
                    <a:cubicBezTo>
                      <a:pt x="2858" y="2797"/>
                      <a:pt x="2645" y="2554"/>
                      <a:pt x="2767" y="2250"/>
                    </a:cubicBezTo>
                    <a:cubicBezTo>
                      <a:pt x="2871" y="2017"/>
                      <a:pt x="3085" y="1872"/>
                      <a:pt x="3428" y="1872"/>
                    </a:cubicBezTo>
                    <a:close/>
                    <a:moveTo>
                      <a:pt x="3405" y="4742"/>
                    </a:moveTo>
                    <a:cubicBezTo>
                      <a:pt x="3679" y="5016"/>
                      <a:pt x="3861" y="5289"/>
                      <a:pt x="3770" y="5532"/>
                    </a:cubicBezTo>
                    <a:cubicBezTo>
                      <a:pt x="3675" y="5745"/>
                      <a:pt x="3488" y="5866"/>
                      <a:pt x="3209" y="5866"/>
                    </a:cubicBezTo>
                    <a:cubicBezTo>
                      <a:pt x="3130" y="5866"/>
                      <a:pt x="3043" y="5857"/>
                      <a:pt x="2949" y="5836"/>
                    </a:cubicBezTo>
                    <a:lnTo>
                      <a:pt x="3405" y="4742"/>
                    </a:lnTo>
                    <a:close/>
                    <a:moveTo>
                      <a:pt x="4408" y="0"/>
                    </a:moveTo>
                    <a:lnTo>
                      <a:pt x="4043" y="852"/>
                    </a:lnTo>
                    <a:cubicBezTo>
                      <a:pt x="3768" y="781"/>
                      <a:pt x="3510" y="748"/>
                      <a:pt x="3271" y="748"/>
                    </a:cubicBezTo>
                    <a:cubicBezTo>
                      <a:pt x="2377" y="748"/>
                      <a:pt x="1748" y="1207"/>
                      <a:pt x="1460" y="1855"/>
                    </a:cubicBezTo>
                    <a:cubicBezTo>
                      <a:pt x="1004" y="2979"/>
                      <a:pt x="1885" y="3678"/>
                      <a:pt x="2676" y="4256"/>
                    </a:cubicBezTo>
                    <a:lnTo>
                      <a:pt x="2159" y="5593"/>
                    </a:lnTo>
                    <a:cubicBezTo>
                      <a:pt x="1581" y="5320"/>
                      <a:pt x="1095" y="4864"/>
                      <a:pt x="822" y="4408"/>
                    </a:cubicBezTo>
                    <a:lnTo>
                      <a:pt x="1" y="5198"/>
                    </a:lnTo>
                    <a:cubicBezTo>
                      <a:pt x="305" y="5745"/>
                      <a:pt x="974" y="6262"/>
                      <a:pt x="1733" y="6657"/>
                    </a:cubicBezTo>
                    <a:lnTo>
                      <a:pt x="1399" y="7508"/>
                    </a:lnTo>
                    <a:lnTo>
                      <a:pt x="2189" y="7812"/>
                    </a:lnTo>
                    <a:lnTo>
                      <a:pt x="2524" y="6900"/>
                    </a:lnTo>
                    <a:cubicBezTo>
                      <a:pt x="2842" y="6987"/>
                      <a:pt x="3134" y="7027"/>
                      <a:pt x="3400" y="7027"/>
                    </a:cubicBezTo>
                    <a:cubicBezTo>
                      <a:pt x="4251" y="7027"/>
                      <a:pt x="4829" y="6614"/>
                      <a:pt x="5107" y="5988"/>
                    </a:cubicBezTo>
                    <a:cubicBezTo>
                      <a:pt x="5563" y="4864"/>
                      <a:pt x="4712" y="4165"/>
                      <a:pt x="3892" y="3587"/>
                    </a:cubicBezTo>
                    <a:lnTo>
                      <a:pt x="4439" y="2219"/>
                    </a:lnTo>
                    <a:cubicBezTo>
                      <a:pt x="4803" y="2463"/>
                      <a:pt x="5199" y="2766"/>
                      <a:pt x="5502" y="3131"/>
                    </a:cubicBezTo>
                    <a:lnTo>
                      <a:pt x="6293" y="2311"/>
                    </a:lnTo>
                    <a:cubicBezTo>
                      <a:pt x="5958" y="1855"/>
                      <a:pt x="5411" y="1490"/>
                      <a:pt x="4864" y="1186"/>
                    </a:cubicBezTo>
                    <a:lnTo>
                      <a:pt x="5199" y="304"/>
                    </a:lnTo>
                    <a:lnTo>
                      <a:pt x="44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5830925" y="2076925"/>
                <a:ext cx="56250" cy="52750"/>
              </a:xfrm>
              <a:custGeom>
                <a:avLst/>
                <a:gdLst/>
                <a:ahLst/>
                <a:cxnLst/>
                <a:rect l="l" t="t" r="r" b="b"/>
                <a:pathLst>
                  <a:path w="2250" h="2110" extrusionOk="0">
                    <a:moveTo>
                      <a:pt x="1144" y="0"/>
                    </a:moveTo>
                    <a:cubicBezTo>
                      <a:pt x="1107" y="0"/>
                      <a:pt x="1071" y="2"/>
                      <a:pt x="1034" y="6"/>
                    </a:cubicBezTo>
                    <a:cubicBezTo>
                      <a:pt x="456" y="67"/>
                      <a:pt x="0" y="584"/>
                      <a:pt x="61" y="1161"/>
                    </a:cubicBezTo>
                    <a:cubicBezTo>
                      <a:pt x="118" y="1702"/>
                      <a:pt x="575" y="2109"/>
                      <a:pt x="1131" y="2109"/>
                    </a:cubicBezTo>
                    <a:cubicBezTo>
                      <a:pt x="1169" y="2109"/>
                      <a:pt x="1208" y="2107"/>
                      <a:pt x="1247" y="2104"/>
                    </a:cubicBezTo>
                    <a:cubicBezTo>
                      <a:pt x="1824" y="2073"/>
                      <a:pt x="2250" y="1526"/>
                      <a:pt x="2189" y="949"/>
                    </a:cubicBezTo>
                    <a:cubicBezTo>
                      <a:pt x="2132" y="408"/>
                      <a:pt x="1676" y="0"/>
                      <a:pt x="11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5682750" y="2440675"/>
                <a:ext cx="60800" cy="54300"/>
              </a:xfrm>
              <a:custGeom>
                <a:avLst/>
                <a:gdLst/>
                <a:ahLst/>
                <a:cxnLst/>
                <a:rect l="l" t="t" r="r" b="b"/>
                <a:pathLst>
                  <a:path w="2432" h="2172" extrusionOk="0">
                    <a:moveTo>
                      <a:pt x="1224" y="0"/>
                    </a:moveTo>
                    <a:cubicBezTo>
                      <a:pt x="792" y="0"/>
                      <a:pt x="398" y="246"/>
                      <a:pt x="213" y="684"/>
                    </a:cubicBezTo>
                    <a:cubicBezTo>
                      <a:pt x="0" y="1262"/>
                      <a:pt x="274" y="1870"/>
                      <a:pt x="851" y="2083"/>
                    </a:cubicBezTo>
                    <a:cubicBezTo>
                      <a:pt x="987" y="2143"/>
                      <a:pt x="1126" y="2171"/>
                      <a:pt x="1263" y="2171"/>
                    </a:cubicBezTo>
                    <a:cubicBezTo>
                      <a:pt x="1677" y="2171"/>
                      <a:pt x="2067" y="1909"/>
                      <a:pt x="2249" y="1475"/>
                    </a:cubicBezTo>
                    <a:cubicBezTo>
                      <a:pt x="2432" y="958"/>
                      <a:pt x="2158" y="320"/>
                      <a:pt x="1642" y="77"/>
                    </a:cubicBezTo>
                    <a:cubicBezTo>
                      <a:pt x="1502" y="25"/>
                      <a:pt x="1361" y="0"/>
                      <a:pt x="12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5061900" y="1769025"/>
                <a:ext cx="61575" cy="54225"/>
              </a:xfrm>
              <a:custGeom>
                <a:avLst/>
                <a:gdLst/>
                <a:ahLst/>
                <a:cxnLst/>
                <a:rect l="l" t="t" r="r" b="b"/>
                <a:pathLst>
                  <a:path w="2463" h="2169" extrusionOk="0">
                    <a:moveTo>
                      <a:pt x="1229" y="1"/>
                    </a:moveTo>
                    <a:cubicBezTo>
                      <a:pt x="804" y="1"/>
                      <a:pt x="401" y="260"/>
                      <a:pt x="214" y="681"/>
                    </a:cubicBezTo>
                    <a:cubicBezTo>
                      <a:pt x="1" y="1258"/>
                      <a:pt x="244" y="1866"/>
                      <a:pt x="822" y="2079"/>
                    </a:cubicBezTo>
                    <a:cubicBezTo>
                      <a:pt x="966" y="2140"/>
                      <a:pt x="1112" y="2168"/>
                      <a:pt x="1254" y="2168"/>
                    </a:cubicBezTo>
                    <a:cubicBezTo>
                      <a:pt x="1678" y="2168"/>
                      <a:pt x="2060" y="1912"/>
                      <a:pt x="2220" y="1501"/>
                    </a:cubicBezTo>
                    <a:cubicBezTo>
                      <a:pt x="2463" y="954"/>
                      <a:pt x="2189" y="316"/>
                      <a:pt x="1612" y="73"/>
                    </a:cubicBezTo>
                    <a:cubicBezTo>
                      <a:pt x="1486" y="24"/>
                      <a:pt x="1357" y="1"/>
                      <a:pt x="12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4915250" y="2133775"/>
                <a:ext cx="61575" cy="54550"/>
              </a:xfrm>
              <a:custGeom>
                <a:avLst/>
                <a:gdLst/>
                <a:ahLst/>
                <a:cxnLst/>
                <a:rect l="l" t="t" r="r" b="b"/>
                <a:pathLst>
                  <a:path w="2463" h="2182" extrusionOk="0">
                    <a:moveTo>
                      <a:pt x="1243" y="0"/>
                    </a:moveTo>
                    <a:cubicBezTo>
                      <a:pt x="805" y="0"/>
                      <a:pt x="407" y="260"/>
                      <a:pt x="244" y="681"/>
                    </a:cubicBezTo>
                    <a:cubicBezTo>
                      <a:pt x="1" y="1258"/>
                      <a:pt x="274" y="1866"/>
                      <a:pt x="852" y="2109"/>
                    </a:cubicBezTo>
                    <a:cubicBezTo>
                      <a:pt x="978" y="2158"/>
                      <a:pt x="1107" y="2181"/>
                      <a:pt x="1234" y="2181"/>
                    </a:cubicBezTo>
                    <a:cubicBezTo>
                      <a:pt x="1659" y="2181"/>
                      <a:pt x="2063" y="1922"/>
                      <a:pt x="2250" y="1501"/>
                    </a:cubicBezTo>
                    <a:cubicBezTo>
                      <a:pt x="2463" y="954"/>
                      <a:pt x="2219" y="316"/>
                      <a:pt x="1642" y="73"/>
                    </a:cubicBezTo>
                    <a:cubicBezTo>
                      <a:pt x="1509" y="24"/>
                      <a:pt x="1374" y="0"/>
                      <a:pt x="12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8" name="Google Shape;168;p2"/>
          <p:cNvGrpSpPr/>
          <p:nvPr/>
        </p:nvGrpSpPr>
        <p:grpSpPr>
          <a:xfrm rot="-3942672">
            <a:off x="-296773" y="4369354"/>
            <a:ext cx="1317983" cy="992659"/>
            <a:chOff x="2700330" y="-829613"/>
            <a:chExt cx="2200221" cy="1657495"/>
          </a:xfrm>
        </p:grpSpPr>
        <p:sp>
          <p:nvSpPr>
            <p:cNvPr id="169" name="Google Shape;169;p2"/>
            <p:cNvSpPr/>
            <p:nvPr/>
          </p:nvSpPr>
          <p:spPr>
            <a:xfrm>
              <a:off x="2700330" y="-829613"/>
              <a:ext cx="2200221" cy="1657495"/>
            </a:xfrm>
            <a:custGeom>
              <a:avLst/>
              <a:gdLst/>
              <a:ahLst/>
              <a:cxnLst/>
              <a:rect l="l" t="t" r="r" b="b"/>
              <a:pathLst>
                <a:path w="41278" h="31096" extrusionOk="0">
                  <a:moveTo>
                    <a:pt x="6931" y="1"/>
                  </a:moveTo>
                  <a:lnTo>
                    <a:pt x="1" y="17356"/>
                  </a:lnTo>
                  <a:lnTo>
                    <a:pt x="34348" y="31095"/>
                  </a:lnTo>
                  <a:lnTo>
                    <a:pt x="41278" y="13739"/>
                  </a:lnTo>
                  <a:lnTo>
                    <a:pt x="6931" y="1"/>
                  </a:lnTo>
                  <a:close/>
                </a:path>
              </a:pathLst>
            </a:custGeom>
            <a:solidFill>
              <a:schemeClr val="dk2"/>
            </a:solidFill>
            <a:ln w="76200" cap="flat" cmpd="sng">
              <a:solidFill>
                <a:schemeClr val="dk2"/>
              </a:solidFill>
              <a:prstDash val="solid"/>
              <a:round/>
              <a:headEnd type="none" w="sm" len="sm"/>
              <a:tailEnd type="none" w="sm" len="sm"/>
            </a:ln>
            <a:effectLst>
              <a:outerShdw dist="47625" dir="636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0" name="Google Shape;170;p2"/>
            <p:cNvGrpSpPr/>
            <p:nvPr/>
          </p:nvGrpSpPr>
          <p:grpSpPr>
            <a:xfrm>
              <a:off x="2700330" y="-829613"/>
              <a:ext cx="2200221" cy="1657495"/>
              <a:chOff x="4886375" y="1743475"/>
              <a:chExt cx="1031950" cy="777400"/>
            </a:xfrm>
          </p:grpSpPr>
          <p:sp>
            <p:nvSpPr>
              <p:cNvPr id="171" name="Google Shape;171;p2"/>
              <p:cNvSpPr/>
              <p:nvPr/>
            </p:nvSpPr>
            <p:spPr>
              <a:xfrm>
                <a:off x="4886375" y="1743475"/>
                <a:ext cx="1031950" cy="777400"/>
              </a:xfrm>
              <a:custGeom>
                <a:avLst/>
                <a:gdLst/>
                <a:ahLst/>
                <a:cxnLst/>
                <a:rect l="l" t="t" r="r" b="b"/>
                <a:pathLst>
                  <a:path w="41278" h="31096" extrusionOk="0">
                    <a:moveTo>
                      <a:pt x="6931" y="1"/>
                    </a:moveTo>
                    <a:lnTo>
                      <a:pt x="1" y="17356"/>
                    </a:lnTo>
                    <a:lnTo>
                      <a:pt x="34348" y="31095"/>
                    </a:lnTo>
                    <a:lnTo>
                      <a:pt x="41278" y="13739"/>
                    </a:lnTo>
                    <a:lnTo>
                      <a:pt x="69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4945650" y="1795900"/>
                <a:ext cx="913425" cy="672525"/>
              </a:xfrm>
              <a:custGeom>
                <a:avLst/>
                <a:gdLst/>
                <a:ahLst/>
                <a:cxnLst/>
                <a:rect l="l" t="t" r="r" b="b"/>
                <a:pathLst>
                  <a:path w="36537" h="26901" extrusionOk="0">
                    <a:moveTo>
                      <a:pt x="5836" y="1"/>
                    </a:moveTo>
                    <a:lnTo>
                      <a:pt x="0" y="14621"/>
                    </a:lnTo>
                    <a:lnTo>
                      <a:pt x="30700" y="26901"/>
                    </a:lnTo>
                    <a:lnTo>
                      <a:pt x="36536" y="12281"/>
                    </a:lnTo>
                    <a:lnTo>
                      <a:pt x="58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5235175" y="1957975"/>
                <a:ext cx="334375" cy="348325"/>
              </a:xfrm>
              <a:custGeom>
                <a:avLst/>
                <a:gdLst/>
                <a:ahLst/>
                <a:cxnLst/>
                <a:rect l="l" t="t" r="r" b="b"/>
                <a:pathLst>
                  <a:path w="13375" h="13933" extrusionOk="0">
                    <a:moveTo>
                      <a:pt x="7655" y="0"/>
                    </a:moveTo>
                    <a:cubicBezTo>
                      <a:pt x="5201" y="0"/>
                      <a:pt x="2664" y="1886"/>
                      <a:pt x="1459" y="4886"/>
                    </a:cubicBezTo>
                    <a:cubicBezTo>
                      <a:pt x="0" y="8564"/>
                      <a:pt x="1155" y="12485"/>
                      <a:pt x="4043" y="13609"/>
                    </a:cubicBezTo>
                    <a:cubicBezTo>
                      <a:pt x="4591" y="13828"/>
                      <a:pt x="5161" y="13933"/>
                      <a:pt x="5737" y="13933"/>
                    </a:cubicBezTo>
                    <a:cubicBezTo>
                      <a:pt x="8195" y="13933"/>
                      <a:pt x="10739" y="12030"/>
                      <a:pt x="11946" y="9050"/>
                    </a:cubicBezTo>
                    <a:cubicBezTo>
                      <a:pt x="13374" y="5403"/>
                      <a:pt x="12250" y="1482"/>
                      <a:pt x="9362" y="326"/>
                    </a:cubicBezTo>
                    <a:cubicBezTo>
                      <a:pt x="8810" y="106"/>
                      <a:pt x="8235" y="0"/>
                      <a:pt x="76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5321025" y="2039075"/>
                <a:ext cx="157325" cy="195325"/>
              </a:xfrm>
              <a:custGeom>
                <a:avLst/>
                <a:gdLst/>
                <a:ahLst/>
                <a:cxnLst/>
                <a:rect l="l" t="t" r="r" b="b"/>
                <a:pathLst>
                  <a:path w="6293" h="7813" extrusionOk="0">
                    <a:moveTo>
                      <a:pt x="3428" y="1872"/>
                    </a:moveTo>
                    <a:cubicBezTo>
                      <a:pt x="3487" y="1872"/>
                      <a:pt x="3551" y="1876"/>
                      <a:pt x="3618" y="1885"/>
                    </a:cubicBezTo>
                    <a:lnTo>
                      <a:pt x="3162" y="3040"/>
                    </a:lnTo>
                    <a:cubicBezTo>
                      <a:pt x="2858" y="2797"/>
                      <a:pt x="2645" y="2554"/>
                      <a:pt x="2767" y="2250"/>
                    </a:cubicBezTo>
                    <a:cubicBezTo>
                      <a:pt x="2871" y="2017"/>
                      <a:pt x="3085" y="1872"/>
                      <a:pt x="3428" y="1872"/>
                    </a:cubicBezTo>
                    <a:close/>
                    <a:moveTo>
                      <a:pt x="3405" y="4742"/>
                    </a:moveTo>
                    <a:cubicBezTo>
                      <a:pt x="3679" y="5016"/>
                      <a:pt x="3861" y="5289"/>
                      <a:pt x="3770" y="5532"/>
                    </a:cubicBezTo>
                    <a:cubicBezTo>
                      <a:pt x="3675" y="5745"/>
                      <a:pt x="3488" y="5866"/>
                      <a:pt x="3209" y="5866"/>
                    </a:cubicBezTo>
                    <a:cubicBezTo>
                      <a:pt x="3130" y="5866"/>
                      <a:pt x="3043" y="5857"/>
                      <a:pt x="2949" y="5836"/>
                    </a:cubicBezTo>
                    <a:lnTo>
                      <a:pt x="3405" y="4742"/>
                    </a:lnTo>
                    <a:close/>
                    <a:moveTo>
                      <a:pt x="4408" y="0"/>
                    </a:moveTo>
                    <a:lnTo>
                      <a:pt x="4043" y="852"/>
                    </a:lnTo>
                    <a:cubicBezTo>
                      <a:pt x="3768" y="781"/>
                      <a:pt x="3510" y="748"/>
                      <a:pt x="3271" y="748"/>
                    </a:cubicBezTo>
                    <a:cubicBezTo>
                      <a:pt x="2377" y="748"/>
                      <a:pt x="1748" y="1207"/>
                      <a:pt x="1460" y="1855"/>
                    </a:cubicBezTo>
                    <a:cubicBezTo>
                      <a:pt x="1004" y="2979"/>
                      <a:pt x="1885" y="3678"/>
                      <a:pt x="2676" y="4256"/>
                    </a:cubicBezTo>
                    <a:lnTo>
                      <a:pt x="2159" y="5593"/>
                    </a:lnTo>
                    <a:cubicBezTo>
                      <a:pt x="1581" y="5320"/>
                      <a:pt x="1095" y="4864"/>
                      <a:pt x="822" y="4408"/>
                    </a:cubicBezTo>
                    <a:lnTo>
                      <a:pt x="1" y="5198"/>
                    </a:lnTo>
                    <a:cubicBezTo>
                      <a:pt x="305" y="5745"/>
                      <a:pt x="974" y="6262"/>
                      <a:pt x="1733" y="6657"/>
                    </a:cubicBezTo>
                    <a:lnTo>
                      <a:pt x="1399" y="7508"/>
                    </a:lnTo>
                    <a:lnTo>
                      <a:pt x="2189" y="7812"/>
                    </a:lnTo>
                    <a:lnTo>
                      <a:pt x="2524" y="6900"/>
                    </a:lnTo>
                    <a:cubicBezTo>
                      <a:pt x="2842" y="6987"/>
                      <a:pt x="3134" y="7027"/>
                      <a:pt x="3400" y="7027"/>
                    </a:cubicBezTo>
                    <a:cubicBezTo>
                      <a:pt x="4251" y="7027"/>
                      <a:pt x="4829" y="6614"/>
                      <a:pt x="5107" y="5988"/>
                    </a:cubicBezTo>
                    <a:cubicBezTo>
                      <a:pt x="5563" y="4864"/>
                      <a:pt x="4712" y="4165"/>
                      <a:pt x="3892" y="3587"/>
                    </a:cubicBezTo>
                    <a:lnTo>
                      <a:pt x="4439" y="2219"/>
                    </a:lnTo>
                    <a:cubicBezTo>
                      <a:pt x="4803" y="2463"/>
                      <a:pt x="5199" y="2766"/>
                      <a:pt x="5502" y="3131"/>
                    </a:cubicBezTo>
                    <a:lnTo>
                      <a:pt x="6293" y="2311"/>
                    </a:lnTo>
                    <a:cubicBezTo>
                      <a:pt x="5958" y="1855"/>
                      <a:pt x="5411" y="1490"/>
                      <a:pt x="4864" y="1186"/>
                    </a:cubicBezTo>
                    <a:lnTo>
                      <a:pt x="5199" y="304"/>
                    </a:lnTo>
                    <a:lnTo>
                      <a:pt x="44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5830925" y="2076925"/>
                <a:ext cx="56250" cy="52750"/>
              </a:xfrm>
              <a:custGeom>
                <a:avLst/>
                <a:gdLst/>
                <a:ahLst/>
                <a:cxnLst/>
                <a:rect l="l" t="t" r="r" b="b"/>
                <a:pathLst>
                  <a:path w="2250" h="2110" extrusionOk="0">
                    <a:moveTo>
                      <a:pt x="1144" y="0"/>
                    </a:moveTo>
                    <a:cubicBezTo>
                      <a:pt x="1107" y="0"/>
                      <a:pt x="1071" y="2"/>
                      <a:pt x="1034" y="6"/>
                    </a:cubicBezTo>
                    <a:cubicBezTo>
                      <a:pt x="456" y="67"/>
                      <a:pt x="0" y="584"/>
                      <a:pt x="61" y="1161"/>
                    </a:cubicBezTo>
                    <a:cubicBezTo>
                      <a:pt x="118" y="1702"/>
                      <a:pt x="575" y="2109"/>
                      <a:pt x="1131" y="2109"/>
                    </a:cubicBezTo>
                    <a:cubicBezTo>
                      <a:pt x="1169" y="2109"/>
                      <a:pt x="1208" y="2107"/>
                      <a:pt x="1247" y="2104"/>
                    </a:cubicBezTo>
                    <a:cubicBezTo>
                      <a:pt x="1824" y="2073"/>
                      <a:pt x="2250" y="1526"/>
                      <a:pt x="2189" y="949"/>
                    </a:cubicBezTo>
                    <a:cubicBezTo>
                      <a:pt x="2132" y="408"/>
                      <a:pt x="1676" y="0"/>
                      <a:pt x="11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5682750" y="2440675"/>
                <a:ext cx="60800" cy="54300"/>
              </a:xfrm>
              <a:custGeom>
                <a:avLst/>
                <a:gdLst/>
                <a:ahLst/>
                <a:cxnLst/>
                <a:rect l="l" t="t" r="r" b="b"/>
                <a:pathLst>
                  <a:path w="2432" h="2172" extrusionOk="0">
                    <a:moveTo>
                      <a:pt x="1224" y="0"/>
                    </a:moveTo>
                    <a:cubicBezTo>
                      <a:pt x="792" y="0"/>
                      <a:pt x="398" y="246"/>
                      <a:pt x="213" y="684"/>
                    </a:cubicBezTo>
                    <a:cubicBezTo>
                      <a:pt x="0" y="1262"/>
                      <a:pt x="274" y="1870"/>
                      <a:pt x="851" y="2083"/>
                    </a:cubicBezTo>
                    <a:cubicBezTo>
                      <a:pt x="987" y="2143"/>
                      <a:pt x="1126" y="2171"/>
                      <a:pt x="1263" y="2171"/>
                    </a:cubicBezTo>
                    <a:cubicBezTo>
                      <a:pt x="1677" y="2171"/>
                      <a:pt x="2067" y="1909"/>
                      <a:pt x="2249" y="1475"/>
                    </a:cubicBezTo>
                    <a:cubicBezTo>
                      <a:pt x="2432" y="958"/>
                      <a:pt x="2158" y="320"/>
                      <a:pt x="1642" y="77"/>
                    </a:cubicBezTo>
                    <a:cubicBezTo>
                      <a:pt x="1502" y="25"/>
                      <a:pt x="1361" y="0"/>
                      <a:pt x="12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5061900" y="1769025"/>
                <a:ext cx="61575" cy="54225"/>
              </a:xfrm>
              <a:custGeom>
                <a:avLst/>
                <a:gdLst/>
                <a:ahLst/>
                <a:cxnLst/>
                <a:rect l="l" t="t" r="r" b="b"/>
                <a:pathLst>
                  <a:path w="2463" h="2169" extrusionOk="0">
                    <a:moveTo>
                      <a:pt x="1229" y="1"/>
                    </a:moveTo>
                    <a:cubicBezTo>
                      <a:pt x="804" y="1"/>
                      <a:pt x="401" y="260"/>
                      <a:pt x="214" y="681"/>
                    </a:cubicBezTo>
                    <a:cubicBezTo>
                      <a:pt x="1" y="1258"/>
                      <a:pt x="244" y="1866"/>
                      <a:pt x="822" y="2079"/>
                    </a:cubicBezTo>
                    <a:cubicBezTo>
                      <a:pt x="966" y="2140"/>
                      <a:pt x="1112" y="2168"/>
                      <a:pt x="1254" y="2168"/>
                    </a:cubicBezTo>
                    <a:cubicBezTo>
                      <a:pt x="1678" y="2168"/>
                      <a:pt x="2060" y="1912"/>
                      <a:pt x="2220" y="1501"/>
                    </a:cubicBezTo>
                    <a:cubicBezTo>
                      <a:pt x="2463" y="954"/>
                      <a:pt x="2189" y="316"/>
                      <a:pt x="1612" y="73"/>
                    </a:cubicBezTo>
                    <a:cubicBezTo>
                      <a:pt x="1486" y="24"/>
                      <a:pt x="1357" y="1"/>
                      <a:pt x="12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4915250" y="2133775"/>
                <a:ext cx="61575" cy="54550"/>
              </a:xfrm>
              <a:custGeom>
                <a:avLst/>
                <a:gdLst/>
                <a:ahLst/>
                <a:cxnLst/>
                <a:rect l="l" t="t" r="r" b="b"/>
                <a:pathLst>
                  <a:path w="2463" h="2182" extrusionOk="0">
                    <a:moveTo>
                      <a:pt x="1243" y="0"/>
                    </a:moveTo>
                    <a:cubicBezTo>
                      <a:pt x="805" y="0"/>
                      <a:pt x="407" y="260"/>
                      <a:pt x="244" y="681"/>
                    </a:cubicBezTo>
                    <a:cubicBezTo>
                      <a:pt x="1" y="1258"/>
                      <a:pt x="274" y="1866"/>
                      <a:pt x="852" y="2109"/>
                    </a:cubicBezTo>
                    <a:cubicBezTo>
                      <a:pt x="978" y="2158"/>
                      <a:pt x="1107" y="2181"/>
                      <a:pt x="1234" y="2181"/>
                    </a:cubicBezTo>
                    <a:cubicBezTo>
                      <a:pt x="1659" y="2181"/>
                      <a:pt x="2063" y="1922"/>
                      <a:pt x="2250" y="1501"/>
                    </a:cubicBezTo>
                    <a:cubicBezTo>
                      <a:pt x="2463" y="954"/>
                      <a:pt x="2219" y="316"/>
                      <a:pt x="1642" y="73"/>
                    </a:cubicBezTo>
                    <a:cubicBezTo>
                      <a:pt x="1509" y="24"/>
                      <a:pt x="1374" y="0"/>
                      <a:pt x="12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9" name="Google Shape;179;p2"/>
          <p:cNvGrpSpPr/>
          <p:nvPr/>
        </p:nvGrpSpPr>
        <p:grpSpPr>
          <a:xfrm rot="-1316784">
            <a:off x="-822501" y="-1047985"/>
            <a:ext cx="1847563" cy="2276840"/>
            <a:chOff x="9743146" y="2970638"/>
            <a:chExt cx="1446996" cy="1783072"/>
          </a:xfrm>
        </p:grpSpPr>
        <p:sp>
          <p:nvSpPr>
            <p:cNvPr id="180" name="Google Shape;180;p2"/>
            <p:cNvSpPr/>
            <p:nvPr/>
          </p:nvSpPr>
          <p:spPr>
            <a:xfrm rot="4346401">
              <a:off x="9694335" y="3347712"/>
              <a:ext cx="1544618" cy="10289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w="76200" cap="flat" cmpd="sng">
              <a:solidFill>
                <a:schemeClr val="dk2"/>
              </a:solidFill>
              <a:prstDash val="solid"/>
              <a:round/>
              <a:headEnd type="none" w="sm" len="sm"/>
              <a:tailEnd type="none" w="sm" len="sm"/>
            </a:ln>
            <a:effectLst>
              <a:outerShdw dist="47625" dir="648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 name="Google Shape;181;p2"/>
            <p:cNvGrpSpPr/>
            <p:nvPr/>
          </p:nvGrpSpPr>
          <p:grpSpPr>
            <a:xfrm rot="4346401">
              <a:off x="9694335" y="3347712"/>
              <a:ext cx="1544618" cy="1028925"/>
              <a:chOff x="2670525" y="1658075"/>
              <a:chExt cx="1301725" cy="867125"/>
            </a:xfrm>
          </p:grpSpPr>
          <p:sp>
            <p:nvSpPr>
              <p:cNvPr id="182" name="Google Shape;182;p2"/>
              <p:cNvSpPr/>
              <p:nvPr/>
            </p:nvSpPr>
            <p:spPr>
              <a:xfrm>
                <a:off x="2670525" y="1658075"/>
                <a:ext cx="1301725" cy="8671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2745750" y="1705450"/>
                <a:ext cx="1153550" cy="771375"/>
              </a:xfrm>
              <a:custGeom>
                <a:avLst/>
                <a:gdLst/>
                <a:ahLst/>
                <a:cxnLst/>
                <a:rect l="l" t="t" r="r" b="b"/>
                <a:pathLst>
                  <a:path w="46142" h="30855" extrusionOk="0">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3095300" y="1846500"/>
                <a:ext cx="466600" cy="485400"/>
              </a:xfrm>
              <a:custGeom>
                <a:avLst/>
                <a:gdLst/>
                <a:ahLst/>
                <a:cxnLst/>
                <a:rect l="l" t="t" r="r" b="b"/>
                <a:pathLst>
                  <a:path w="18664" h="19416" extrusionOk="0">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3219175" y="1912175"/>
                <a:ext cx="218100" cy="337425"/>
              </a:xfrm>
              <a:custGeom>
                <a:avLst/>
                <a:gdLst/>
                <a:ahLst/>
                <a:cxnLst/>
                <a:rect l="l" t="t" r="r" b="b"/>
                <a:pathLst>
                  <a:path w="8724" h="13497" extrusionOk="0">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3710904" y="1696193"/>
                <a:ext cx="158250" cy="139500"/>
              </a:xfrm>
              <a:custGeom>
                <a:avLst/>
                <a:gdLst/>
                <a:ahLst/>
                <a:cxnLst/>
                <a:rect l="l" t="t" r="r" b="b"/>
                <a:pathLst>
                  <a:path w="6330" h="5580" extrusionOk="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3774100" y="2106607"/>
                <a:ext cx="158375" cy="139725"/>
              </a:xfrm>
              <a:custGeom>
                <a:avLst/>
                <a:gdLst/>
                <a:ahLst/>
                <a:cxnLst/>
                <a:rect l="l" t="t" r="r" b="b"/>
                <a:pathLst>
                  <a:path w="6335" h="5589" extrusionOk="0">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2694985" y="1936311"/>
                <a:ext cx="159000" cy="139950"/>
              </a:xfrm>
              <a:custGeom>
                <a:avLst/>
                <a:gdLst/>
                <a:ahLst/>
                <a:cxnLst/>
                <a:rect l="l" t="t" r="r" b="b"/>
                <a:pathLst>
                  <a:path w="6360" h="5598" extrusionOk="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2776216" y="2366185"/>
                <a:ext cx="158250" cy="139925"/>
              </a:xfrm>
              <a:custGeom>
                <a:avLst/>
                <a:gdLst/>
                <a:ahLst/>
                <a:cxnLst/>
                <a:rect l="l" t="t" r="r" b="b"/>
                <a:pathLst>
                  <a:path w="6330" h="5597" extrusionOk="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0" name="Google Shape;190;p2"/>
          <p:cNvGrpSpPr/>
          <p:nvPr/>
        </p:nvGrpSpPr>
        <p:grpSpPr>
          <a:xfrm rot="1820385">
            <a:off x="7707315" y="-923169"/>
            <a:ext cx="1446920" cy="1782979"/>
            <a:chOff x="9743146" y="2970638"/>
            <a:chExt cx="1446996" cy="1783072"/>
          </a:xfrm>
        </p:grpSpPr>
        <p:sp>
          <p:nvSpPr>
            <p:cNvPr id="191" name="Google Shape;191;p2"/>
            <p:cNvSpPr/>
            <p:nvPr/>
          </p:nvSpPr>
          <p:spPr>
            <a:xfrm rot="4346401">
              <a:off x="9694335" y="3347712"/>
              <a:ext cx="1544618" cy="10289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w="76200" cap="flat" cmpd="sng">
              <a:solidFill>
                <a:schemeClr val="dk2"/>
              </a:solidFill>
              <a:prstDash val="solid"/>
              <a:round/>
              <a:headEnd type="none" w="sm" len="sm"/>
              <a:tailEnd type="none" w="sm" len="sm"/>
            </a:ln>
            <a:effectLst>
              <a:outerShdw dist="47625" dir="648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 name="Google Shape;192;p2"/>
            <p:cNvGrpSpPr/>
            <p:nvPr/>
          </p:nvGrpSpPr>
          <p:grpSpPr>
            <a:xfrm rot="4346401">
              <a:off x="9694335" y="3347712"/>
              <a:ext cx="1544618" cy="1028925"/>
              <a:chOff x="2670525" y="1658075"/>
              <a:chExt cx="1301725" cy="867125"/>
            </a:xfrm>
          </p:grpSpPr>
          <p:sp>
            <p:nvSpPr>
              <p:cNvPr id="193" name="Google Shape;193;p2"/>
              <p:cNvSpPr/>
              <p:nvPr/>
            </p:nvSpPr>
            <p:spPr>
              <a:xfrm>
                <a:off x="2670525" y="1658075"/>
                <a:ext cx="1301725" cy="8671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2745750" y="1705450"/>
                <a:ext cx="1153550" cy="771375"/>
              </a:xfrm>
              <a:custGeom>
                <a:avLst/>
                <a:gdLst/>
                <a:ahLst/>
                <a:cxnLst/>
                <a:rect l="l" t="t" r="r" b="b"/>
                <a:pathLst>
                  <a:path w="46142" h="30855" extrusionOk="0">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3095300" y="1846500"/>
                <a:ext cx="466600" cy="485400"/>
              </a:xfrm>
              <a:custGeom>
                <a:avLst/>
                <a:gdLst/>
                <a:ahLst/>
                <a:cxnLst/>
                <a:rect l="l" t="t" r="r" b="b"/>
                <a:pathLst>
                  <a:path w="18664" h="19416" extrusionOk="0">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3219175" y="1912175"/>
                <a:ext cx="218100" cy="337425"/>
              </a:xfrm>
              <a:custGeom>
                <a:avLst/>
                <a:gdLst/>
                <a:ahLst/>
                <a:cxnLst/>
                <a:rect l="l" t="t" r="r" b="b"/>
                <a:pathLst>
                  <a:path w="8724" h="13497" extrusionOk="0">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3710904" y="1696193"/>
                <a:ext cx="158250" cy="139500"/>
              </a:xfrm>
              <a:custGeom>
                <a:avLst/>
                <a:gdLst/>
                <a:ahLst/>
                <a:cxnLst/>
                <a:rect l="l" t="t" r="r" b="b"/>
                <a:pathLst>
                  <a:path w="6330" h="5580" extrusionOk="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3774100" y="2106607"/>
                <a:ext cx="158375" cy="139725"/>
              </a:xfrm>
              <a:custGeom>
                <a:avLst/>
                <a:gdLst/>
                <a:ahLst/>
                <a:cxnLst/>
                <a:rect l="l" t="t" r="r" b="b"/>
                <a:pathLst>
                  <a:path w="6335" h="5589" extrusionOk="0">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2694985" y="1936311"/>
                <a:ext cx="159000" cy="139950"/>
              </a:xfrm>
              <a:custGeom>
                <a:avLst/>
                <a:gdLst/>
                <a:ahLst/>
                <a:cxnLst/>
                <a:rect l="l" t="t" r="r" b="b"/>
                <a:pathLst>
                  <a:path w="6360" h="5598" extrusionOk="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2776216" y="2366185"/>
                <a:ext cx="158250" cy="139925"/>
              </a:xfrm>
              <a:custGeom>
                <a:avLst/>
                <a:gdLst/>
                <a:ahLst/>
                <a:cxnLst/>
                <a:rect l="l" t="t" r="r" b="b"/>
                <a:pathLst>
                  <a:path w="6330" h="5597" extrusionOk="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091"/>
        <p:cNvGrpSpPr/>
        <p:nvPr/>
      </p:nvGrpSpPr>
      <p:grpSpPr>
        <a:xfrm>
          <a:off x="0" y="0"/>
          <a:ext cx="0" cy="0"/>
          <a:chOff x="0" y="0"/>
          <a:chExt cx="0" cy="0"/>
        </a:xfrm>
      </p:grpSpPr>
      <p:grpSp>
        <p:nvGrpSpPr>
          <p:cNvPr id="2092" name="Google Shape;2092;p23"/>
          <p:cNvGrpSpPr/>
          <p:nvPr/>
        </p:nvGrpSpPr>
        <p:grpSpPr>
          <a:xfrm>
            <a:off x="-970342" y="-1613262"/>
            <a:ext cx="11084690" cy="8370014"/>
            <a:chOff x="-970342" y="-1613262"/>
            <a:chExt cx="11084690" cy="8370014"/>
          </a:xfrm>
        </p:grpSpPr>
        <p:grpSp>
          <p:nvGrpSpPr>
            <p:cNvPr id="2093" name="Google Shape;2093;p23"/>
            <p:cNvGrpSpPr/>
            <p:nvPr/>
          </p:nvGrpSpPr>
          <p:grpSpPr>
            <a:xfrm>
              <a:off x="4572008" y="-1613262"/>
              <a:ext cx="5542340" cy="4185014"/>
              <a:chOff x="2057300" y="1305025"/>
              <a:chExt cx="3912700" cy="2954475"/>
            </a:xfrm>
          </p:grpSpPr>
          <p:sp>
            <p:nvSpPr>
              <p:cNvPr id="2094" name="Google Shape;2094;p23"/>
              <p:cNvSpPr/>
              <p:nvPr/>
            </p:nvSpPr>
            <p:spPr>
              <a:xfrm>
                <a:off x="2057300" y="1305025"/>
                <a:ext cx="3911950" cy="2954475"/>
              </a:xfrm>
              <a:custGeom>
                <a:avLst/>
                <a:gdLst/>
                <a:ahLst/>
                <a:cxnLst/>
                <a:rect l="l" t="t" r="r" b="b"/>
                <a:pathLst>
                  <a:path w="156478" h="118179" fill="none" extrusionOk="0">
                    <a:moveTo>
                      <a:pt x="0" y="0"/>
                    </a:moveTo>
                    <a:lnTo>
                      <a:pt x="156477" y="0"/>
                    </a:lnTo>
                    <a:lnTo>
                      <a:pt x="156477" y="118178"/>
                    </a:lnTo>
                    <a:lnTo>
                      <a:pt x="0" y="118178"/>
                    </a:lnTo>
                    <a:close/>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23"/>
              <p:cNvSpPr/>
              <p:nvPr/>
            </p:nvSpPr>
            <p:spPr>
              <a:xfrm>
                <a:off x="2057300" y="1670525"/>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23"/>
              <p:cNvSpPr/>
              <p:nvPr/>
            </p:nvSpPr>
            <p:spPr>
              <a:xfrm>
                <a:off x="2057300" y="2111275"/>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23"/>
              <p:cNvSpPr/>
              <p:nvPr/>
            </p:nvSpPr>
            <p:spPr>
              <a:xfrm>
                <a:off x="2057300" y="2552750"/>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23"/>
              <p:cNvSpPr/>
              <p:nvPr/>
            </p:nvSpPr>
            <p:spPr>
              <a:xfrm>
                <a:off x="2057300" y="2994250"/>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23"/>
              <p:cNvSpPr/>
              <p:nvPr/>
            </p:nvSpPr>
            <p:spPr>
              <a:xfrm>
                <a:off x="2057300" y="3435000"/>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23"/>
              <p:cNvSpPr/>
              <p:nvPr/>
            </p:nvSpPr>
            <p:spPr>
              <a:xfrm>
                <a:off x="2057300" y="3877250"/>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23"/>
              <p:cNvSpPr/>
              <p:nvPr/>
            </p:nvSpPr>
            <p:spPr>
              <a:xfrm>
                <a:off x="2470675"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23"/>
              <p:cNvSpPr/>
              <p:nvPr/>
            </p:nvSpPr>
            <p:spPr>
              <a:xfrm>
                <a:off x="28536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23"/>
              <p:cNvSpPr/>
              <p:nvPr/>
            </p:nvSpPr>
            <p:spPr>
              <a:xfrm>
                <a:off x="3237400"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23"/>
              <p:cNvSpPr/>
              <p:nvPr/>
            </p:nvSpPr>
            <p:spPr>
              <a:xfrm>
                <a:off x="36226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23"/>
              <p:cNvSpPr/>
              <p:nvPr/>
            </p:nvSpPr>
            <p:spPr>
              <a:xfrm>
                <a:off x="400642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23"/>
              <p:cNvSpPr/>
              <p:nvPr/>
            </p:nvSpPr>
            <p:spPr>
              <a:xfrm>
                <a:off x="43901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23"/>
              <p:cNvSpPr/>
              <p:nvPr/>
            </p:nvSpPr>
            <p:spPr>
              <a:xfrm>
                <a:off x="4773900"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23"/>
              <p:cNvSpPr/>
              <p:nvPr/>
            </p:nvSpPr>
            <p:spPr>
              <a:xfrm>
                <a:off x="515842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23"/>
              <p:cNvSpPr/>
              <p:nvPr/>
            </p:nvSpPr>
            <p:spPr>
              <a:xfrm>
                <a:off x="5542175" y="1305025"/>
                <a:ext cx="0" cy="2954475"/>
              </a:xfrm>
              <a:custGeom>
                <a:avLst/>
                <a:gdLst/>
                <a:ahLst/>
                <a:cxnLst/>
                <a:rect l="l" t="t" r="r" b="b"/>
                <a:pathLst>
                  <a:path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0" name="Google Shape;2110;p23"/>
            <p:cNvGrpSpPr/>
            <p:nvPr/>
          </p:nvGrpSpPr>
          <p:grpSpPr>
            <a:xfrm>
              <a:off x="-970342" y="-1613262"/>
              <a:ext cx="5542340" cy="4185014"/>
              <a:chOff x="2057300" y="1305025"/>
              <a:chExt cx="3912700" cy="2954475"/>
            </a:xfrm>
          </p:grpSpPr>
          <p:sp>
            <p:nvSpPr>
              <p:cNvPr id="2111" name="Google Shape;2111;p23"/>
              <p:cNvSpPr/>
              <p:nvPr/>
            </p:nvSpPr>
            <p:spPr>
              <a:xfrm>
                <a:off x="2057300" y="1305025"/>
                <a:ext cx="3911950" cy="2954475"/>
              </a:xfrm>
              <a:custGeom>
                <a:avLst/>
                <a:gdLst/>
                <a:ahLst/>
                <a:cxnLst/>
                <a:rect l="l" t="t" r="r" b="b"/>
                <a:pathLst>
                  <a:path w="156478" h="118179" fill="none" extrusionOk="0">
                    <a:moveTo>
                      <a:pt x="0" y="0"/>
                    </a:moveTo>
                    <a:lnTo>
                      <a:pt x="156477" y="0"/>
                    </a:lnTo>
                    <a:lnTo>
                      <a:pt x="156477" y="118178"/>
                    </a:lnTo>
                    <a:lnTo>
                      <a:pt x="0" y="118178"/>
                    </a:lnTo>
                    <a:close/>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23"/>
              <p:cNvSpPr/>
              <p:nvPr/>
            </p:nvSpPr>
            <p:spPr>
              <a:xfrm>
                <a:off x="2057300" y="1670525"/>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23"/>
              <p:cNvSpPr/>
              <p:nvPr/>
            </p:nvSpPr>
            <p:spPr>
              <a:xfrm>
                <a:off x="2057300" y="2111275"/>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23"/>
              <p:cNvSpPr/>
              <p:nvPr/>
            </p:nvSpPr>
            <p:spPr>
              <a:xfrm>
                <a:off x="2057300" y="2552750"/>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23"/>
              <p:cNvSpPr/>
              <p:nvPr/>
            </p:nvSpPr>
            <p:spPr>
              <a:xfrm>
                <a:off x="2057300" y="2994250"/>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23"/>
              <p:cNvSpPr/>
              <p:nvPr/>
            </p:nvSpPr>
            <p:spPr>
              <a:xfrm>
                <a:off x="2057300" y="3435000"/>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23"/>
              <p:cNvSpPr/>
              <p:nvPr/>
            </p:nvSpPr>
            <p:spPr>
              <a:xfrm>
                <a:off x="2057300" y="3877250"/>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23"/>
              <p:cNvSpPr/>
              <p:nvPr/>
            </p:nvSpPr>
            <p:spPr>
              <a:xfrm>
                <a:off x="2470675"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23"/>
              <p:cNvSpPr/>
              <p:nvPr/>
            </p:nvSpPr>
            <p:spPr>
              <a:xfrm>
                <a:off x="28536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23"/>
              <p:cNvSpPr/>
              <p:nvPr/>
            </p:nvSpPr>
            <p:spPr>
              <a:xfrm>
                <a:off x="3237400"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23"/>
              <p:cNvSpPr/>
              <p:nvPr/>
            </p:nvSpPr>
            <p:spPr>
              <a:xfrm>
                <a:off x="36226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23"/>
              <p:cNvSpPr/>
              <p:nvPr/>
            </p:nvSpPr>
            <p:spPr>
              <a:xfrm>
                <a:off x="400642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23"/>
              <p:cNvSpPr/>
              <p:nvPr/>
            </p:nvSpPr>
            <p:spPr>
              <a:xfrm>
                <a:off x="43901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23"/>
              <p:cNvSpPr/>
              <p:nvPr/>
            </p:nvSpPr>
            <p:spPr>
              <a:xfrm>
                <a:off x="4773900"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23"/>
              <p:cNvSpPr/>
              <p:nvPr/>
            </p:nvSpPr>
            <p:spPr>
              <a:xfrm>
                <a:off x="515842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23"/>
              <p:cNvSpPr/>
              <p:nvPr/>
            </p:nvSpPr>
            <p:spPr>
              <a:xfrm>
                <a:off x="5542175" y="1305025"/>
                <a:ext cx="0" cy="2954475"/>
              </a:xfrm>
              <a:custGeom>
                <a:avLst/>
                <a:gdLst/>
                <a:ahLst/>
                <a:cxnLst/>
                <a:rect l="l" t="t" r="r" b="b"/>
                <a:pathLst>
                  <a:path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7" name="Google Shape;2127;p23"/>
            <p:cNvGrpSpPr/>
            <p:nvPr/>
          </p:nvGrpSpPr>
          <p:grpSpPr>
            <a:xfrm>
              <a:off x="4572008" y="2571738"/>
              <a:ext cx="5542340" cy="4185014"/>
              <a:chOff x="2057300" y="1305025"/>
              <a:chExt cx="3912700" cy="2954475"/>
            </a:xfrm>
          </p:grpSpPr>
          <p:sp>
            <p:nvSpPr>
              <p:cNvPr id="2128" name="Google Shape;2128;p23"/>
              <p:cNvSpPr/>
              <p:nvPr/>
            </p:nvSpPr>
            <p:spPr>
              <a:xfrm>
                <a:off x="2057300" y="1305025"/>
                <a:ext cx="3911950" cy="2954475"/>
              </a:xfrm>
              <a:custGeom>
                <a:avLst/>
                <a:gdLst/>
                <a:ahLst/>
                <a:cxnLst/>
                <a:rect l="l" t="t" r="r" b="b"/>
                <a:pathLst>
                  <a:path w="156478" h="118179" fill="none" extrusionOk="0">
                    <a:moveTo>
                      <a:pt x="0" y="0"/>
                    </a:moveTo>
                    <a:lnTo>
                      <a:pt x="156477" y="0"/>
                    </a:lnTo>
                    <a:lnTo>
                      <a:pt x="156477" y="118178"/>
                    </a:lnTo>
                    <a:lnTo>
                      <a:pt x="0" y="118178"/>
                    </a:lnTo>
                    <a:close/>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23"/>
              <p:cNvSpPr/>
              <p:nvPr/>
            </p:nvSpPr>
            <p:spPr>
              <a:xfrm>
                <a:off x="2057300" y="1670525"/>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23"/>
              <p:cNvSpPr/>
              <p:nvPr/>
            </p:nvSpPr>
            <p:spPr>
              <a:xfrm>
                <a:off x="2057300" y="2111275"/>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23"/>
              <p:cNvSpPr/>
              <p:nvPr/>
            </p:nvSpPr>
            <p:spPr>
              <a:xfrm>
                <a:off x="2057300" y="2552750"/>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23"/>
              <p:cNvSpPr/>
              <p:nvPr/>
            </p:nvSpPr>
            <p:spPr>
              <a:xfrm>
                <a:off x="2057300" y="2994250"/>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23"/>
              <p:cNvSpPr/>
              <p:nvPr/>
            </p:nvSpPr>
            <p:spPr>
              <a:xfrm>
                <a:off x="2057300" y="3435000"/>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23"/>
              <p:cNvSpPr/>
              <p:nvPr/>
            </p:nvSpPr>
            <p:spPr>
              <a:xfrm>
                <a:off x="2057300" y="3877250"/>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23"/>
              <p:cNvSpPr/>
              <p:nvPr/>
            </p:nvSpPr>
            <p:spPr>
              <a:xfrm>
                <a:off x="2470675"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23"/>
              <p:cNvSpPr/>
              <p:nvPr/>
            </p:nvSpPr>
            <p:spPr>
              <a:xfrm>
                <a:off x="28536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23"/>
              <p:cNvSpPr/>
              <p:nvPr/>
            </p:nvSpPr>
            <p:spPr>
              <a:xfrm>
                <a:off x="3237400"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23"/>
              <p:cNvSpPr/>
              <p:nvPr/>
            </p:nvSpPr>
            <p:spPr>
              <a:xfrm>
                <a:off x="36226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23"/>
              <p:cNvSpPr/>
              <p:nvPr/>
            </p:nvSpPr>
            <p:spPr>
              <a:xfrm>
                <a:off x="400642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23"/>
              <p:cNvSpPr/>
              <p:nvPr/>
            </p:nvSpPr>
            <p:spPr>
              <a:xfrm>
                <a:off x="43901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23"/>
              <p:cNvSpPr/>
              <p:nvPr/>
            </p:nvSpPr>
            <p:spPr>
              <a:xfrm>
                <a:off x="4773900"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23"/>
              <p:cNvSpPr/>
              <p:nvPr/>
            </p:nvSpPr>
            <p:spPr>
              <a:xfrm>
                <a:off x="515842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23"/>
              <p:cNvSpPr/>
              <p:nvPr/>
            </p:nvSpPr>
            <p:spPr>
              <a:xfrm>
                <a:off x="5542175" y="1305025"/>
                <a:ext cx="0" cy="2954475"/>
              </a:xfrm>
              <a:custGeom>
                <a:avLst/>
                <a:gdLst/>
                <a:ahLst/>
                <a:cxnLst/>
                <a:rect l="l" t="t" r="r" b="b"/>
                <a:pathLst>
                  <a:path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4" name="Google Shape;2144;p23"/>
            <p:cNvGrpSpPr/>
            <p:nvPr/>
          </p:nvGrpSpPr>
          <p:grpSpPr>
            <a:xfrm>
              <a:off x="-970342" y="2571738"/>
              <a:ext cx="5542340" cy="4185014"/>
              <a:chOff x="2057300" y="1305025"/>
              <a:chExt cx="3912700" cy="2954475"/>
            </a:xfrm>
          </p:grpSpPr>
          <p:sp>
            <p:nvSpPr>
              <p:cNvPr id="2145" name="Google Shape;2145;p23"/>
              <p:cNvSpPr/>
              <p:nvPr/>
            </p:nvSpPr>
            <p:spPr>
              <a:xfrm>
                <a:off x="2057300" y="1305025"/>
                <a:ext cx="3911950" cy="2954475"/>
              </a:xfrm>
              <a:custGeom>
                <a:avLst/>
                <a:gdLst/>
                <a:ahLst/>
                <a:cxnLst/>
                <a:rect l="l" t="t" r="r" b="b"/>
                <a:pathLst>
                  <a:path w="156478" h="118179" fill="none" extrusionOk="0">
                    <a:moveTo>
                      <a:pt x="0" y="0"/>
                    </a:moveTo>
                    <a:lnTo>
                      <a:pt x="156477" y="0"/>
                    </a:lnTo>
                    <a:lnTo>
                      <a:pt x="156477" y="118178"/>
                    </a:lnTo>
                    <a:lnTo>
                      <a:pt x="0" y="118178"/>
                    </a:lnTo>
                    <a:close/>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23"/>
              <p:cNvSpPr/>
              <p:nvPr/>
            </p:nvSpPr>
            <p:spPr>
              <a:xfrm>
                <a:off x="2057300" y="1670525"/>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23"/>
              <p:cNvSpPr/>
              <p:nvPr/>
            </p:nvSpPr>
            <p:spPr>
              <a:xfrm>
                <a:off x="2057300" y="2111275"/>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23"/>
              <p:cNvSpPr/>
              <p:nvPr/>
            </p:nvSpPr>
            <p:spPr>
              <a:xfrm>
                <a:off x="2057300" y="2552750"/>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23"/>
              <p:cNvSpPr/>
              <p:nvPr/>
            </p:nvSpPr>
            <p:spPr>
              <a:xfrm>
                <a:off x="2057300" y="2994250"/>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23"/>
              <p:cNvSpPr/>
              <p:nvPr/>
            </p:nvSpPr>
            <p:spPr>
              <a:xfrm>
                <a:off x="2057300" y="3435000"/>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23"/>
              <p:cNvSpPr/>
              <p:nvPr/>
            </p:nvSpPr>
            <p:spPr>
              <a:xfrm>
                <a:off x="2057300" y="3877250"/>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23"/>
              <p:cNvSpPr/>
              <p:nvPr/>
            </p:nvSpPr>
            <p:spPr>
              <a:xfrm>
                <a:off x="2470675"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23"/>
              <p:cNvSpPr/>
              <p:nvPr/>
            </p:nvSpPr>
            <p:spPr>
              <a:xfrm>
                <a:off x="28536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23"/>
              <p:cNvSpPr/>
              <p:nvPr/>
            </p:nvSpPr>
            <p:spPr>
              <a:xfrm>
                <a:off x="3237400"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23"/>
              <p:cNvSpPr/>
              <p:nvPr/>
            </p:nvSpPr>
            <p:spPr>
              <a:xfrm>
                <a:off x="36226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23"/>
              <p:cNvSpPr/>
              <p:nvPr/>
            </p:nvSpPr>
            <p:spPr>
              <a:xfrm>
                <a:off x="400642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23"/>
              <p:cNvSpPr/>
              <p:nvPr/>
            </p:nvSpPr>
            <p:spPr>
              <a:xfrm>
                <a:off x="43901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23"/>
              <p:cNvSpPr/>
              <p:nvPr/>
            </p:nvSpPr>
            <p:spPr>
              <a:xfrm>
                <a:off x="4773900"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23"/>
              <p:cNvSpPr/>
              <p:nvPr/>
            </p:nvSpPr>
            <p:spPr>
              <a:xfrm>
                <a:off x="515842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23"/>
              <p:cNvSpPr/>
              <p:nvPr/>
            </p:nvSpPr>
            <p:spPr>
              <a:xfrm>
                <a:off x="5542175" y="1305025"/>
                <a:ext cx="0" cy="2954475"/>
              </a:xfrm>
              <a:custGeom>
                <a:avLst/>
                <a:gdLst/>
                <a:ahLst/>
                <a:cxnLst/>
                <a:rect l="l" t="t" r="r" b="b"/>
                <a:pathLst>
                  <a:path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61" name="Google Shape;2161;p23"/>
          <p:cNvGrpSpPr/>
          <p:nvPr/>
        </p:nvGrpSpPr>
        <p:grpSpPr>
          <a:xfrm rot="-9001608">
            <a:off x="-123918" y="2533550"/>
            <a:ext cx="1243109" cy="1532140"/>
            <a:chOff x="9743146" y="2970638"/>
            <a:chExt cx="1446996" cy="1783072"/>
          </a:xfrm>
        </p:grpSpPr>
        <p:sp>
          <p:nvSpPr>
            <p:cNvPr id="2162" name="Google Shape;2162;p23"/>
            <p:cNvSpPr/>
            <p:nvPr/>
          </p:nvSpPr>
          <p:spPr>
            <a:xfrm rot="4346401">
              <a:off x="9694335" y="3347712"/>
              <a:ext cx="1544618" cy="10289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w="76200" cap="flat" cmpd="sng">
              <a:solidFill>
                <a:schemeClr val="dk2"/>
              </a:solidFill>
              <a:prstDash val="solid"/>
              <a:round/>
              <a:headEnd type="none" w="sm" len="sm"/>
              <a:tailEnd type="none" w="sm" len="sm"/>
            </a:ln>
            <a:effectLst>
              <a:outerShdw dist="47625" dir="648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3" name="Google Shape;2163;p23"/>
            <p:cNvGrpSpPr/>
            <p:nvPr/>
          </p:nvGrpSpPr>
          <p:grpSpPr>
            <a:xfrm rot="4346401">
              <a:off x="9694335" y="3347712"/>
              <a:ext cx="1544618" cy="1028925"/>
              <a:chOff x="2670525" y="1658075"/>
              <a:chExt cx="1301725" cy="867125"/>
            </a:xfrm>
          </p:grpSpPr>
          <p:sp>
            <p:nvSpPr>
              <p:cNvPr id="2164" name="Google Shape;2164;p23"/>
              <p:cNvSpPr/>
              <p:nvPr/>
            </p:nvSpPr>
            <p:spPr>
              <a:xfrm>
                <a:off x="2670525" y="1658075"/>
                <a:ext cx="1301725" cy="8671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23"/>
              <p:cNvSpPr/>
              <p:nvPr/>
            </p:nvSpPr>
            <p:spPr>
              <a:xfrm>
                <a:off x="2745750" y="1705450"/>
                <a:ext cx="1153550" cy="771375"/>
              </a:xfrm>
              <a:custGeom>
                <a:avLst/>
                <a:gdLst/>
                <a:ahLst/>
                <a:cxnLst/>
                <a:rect l="l" t="t" r="r" b="b"/>
                <a:pathLst>
                  <a:path w="46142" h="30855" extrusionOk="0">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23"/>
              <p:cNvSpPr/>
              <p:nvPr/>
            </p:nvSpPr>
            <p:spPr>
              <a:xfrm>
                <a:off x="3095300" y="1846500"/>
                <a:ext cx="466600" cy="485400"/>
              </a:xfrm>
              <a:custGeom>
                <a:avLst/>
                <a:gdLst/>
                <a:ahLst/>
                <a:cxnLst/>
                <a:rect l="l" t="t" r="r" b="b"/>
                <a:pathLst>
                  <a:path w="18664" h="19416" extrusionOk="0">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23"/>
              <p:cNvSpPr/>
              <p:nvPr/>
            </p:nvSpPr>
            <p:spPr>
              <a:xfrm>
                <a:off x="3219175" y="1912175"/>
                <a:ext cx="218100" cy="337425"/>
              </a:xfrm>
              <a:custGeom>
                <a:avLst/>
                <a:gdLst/>
                <a:ahLst/>
                <a:cxnLst/>
                <a:rect l="l" t="t" r="r" b="b"/>
                <a:pathLst>
                  <a:path w="8724" h="13497" extrusionOk="0">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23"/>
              <p:cNvSpPr/>
              <p:nvPr/>
            </p:nvSpPr>
            <p:spPr>
              <a:xfrm>
                <a:off x="3710904" y="1696193"/>
                <a:ext cx="158250" cy="139500"/>
              </a:xfrm>
              <a:custGeom>
                <a:avLst/>
                <a:gdLst/>
                <a:ahLst/>
                <a:cxnLst/>
                <a:rect l="l" t="t" r="r" b="b"/>
                <a:pathLst>
                  <a:path w="6330" h="5580" extrusionOk="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23"/>
              <p:cNvSpPr/>
              <p:nvPr/>
            </p:nvSpPr>
            <p:spPr>
              <a:xfrm>
                <a:off x="3774100" y="2106607"/>
                <a:ext cx="158375" cy="139725"/>
              </a:xfrm>
              <a:custGeom>
                <a:avLst/>
                <a:gdLst/>
                <a:ahLst/>
                <a:cxnLst/>
                <a:rect l="l" t="t" r="r" b="b"/>
                <a:pathLst>
                  <a:path w="6335" h="5589" extrusionOk="0">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23"/>
              <p:cNvSpPr/>
              <p:nvPr/>
            </p:nvSpPr>
            <p:spPr>
              <a:xfrm>
                <a:off x="2694985" y="1936311"/>
                <a:ext cx="159000" cy="139950"/>
              </a:xfrm>
              <a:custGeom>
                <a:avLst/>
                <a:gdLst/>
                <a:ahLst/>
                <a:cxnLst/>
                <a:rect l="l" t="t" r="r" b="b"/>
                <a:pathLst>
                  <a:path w="6360" h="5598" extrusionOk="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23"/>
              <p:cNvSpPr/>
              <p:nvPr/>
            </p:nvSpPr>
            <p:spPr>
              <a:xfrm>
                <a:off x="2776216" y="2366185"/>
                <a:ext cx="158250" cy="139925"/>
              </a:xfrm>
              <a:custGeom>
                <a:avLst/>
                <a:gdLst/>
                <a:ahLst/>
                <a:cxnLst/>
                <a:rect l="l" t="t" r="r" b="b"/>
                <a:pathLst>
                  <a:path w="6330" h="5597" extrusionOk="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72" name="Google Shape;2172;p23"/>
          <p:cNvGrpSpPr/>
          <p:nvPr/>
        </p:nvGrpSpPr>
        <p:grpSpPr>
          <a:xfrm rot="5033596">
            <a:off x="-217215" y="3977413"/>
            <a:ext cx="1243223" cy="1532168"/>
            <a:chOff x="9743146" y="2970638"/>
            <a:chExt cx="1446996" cy="1783072"/>
          </a:xfrm>
        </p:grpSpPr>
        <p:sp>
          <p:nvSpPr>
            <p:cNvPr id="2173" name="Google Shape;2173;p23"/>
            <p:cNvSpPr/>
            <p:nvPr/>
          </p:nvSpPr>
          <p:spPr>
            <a:xfrm rot="4346401">
              <a:off x="9694335" y="3347712"/>
              <a:ext cx="1544618" cy="10289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w="76200" cap="flat" cmpd="sng">
              <a:solidFill>
                <a:schemeClr val="dk2"/>
              </a:solidFill>
              <a:prstDash val="solid"/>
              <a:round/>
              <a:headEnd type="none" w="sm" len="sm"/>
              <a:tailEnd type="none" w="sm" len="sm"/>
            </a:ln>
            <a:effectLst>
              <a:outerShdw dist="47625" dir="648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4" name="Google Shape;2174;p23"/>
            <p:cNvGrpSpPr/>
            <p:nvPr/>
          </p:nvGrpSpPr>
          <p:grpSpPr>
            <a:xfrm rot="4346401">
              <a:off x="9694335" y="3347712"/>
              <a:ext cx="1544618" cy="1028925"/>
              <a:chOff x="2670525" y="1658075"/>
              <a:chExt cx="1301725" cy="867125"/>
            </a:xfrm>
          </p:grpSpPr>
          <p:sp>
            <p:nvSpPr>
              <p:cNvPr id="2175" name="Google Shape;2175;p23"/>
              <p:cNvSpPr/>
              <p:nvPr/>
            </p:nvSpPr>
            <p:spPr>
              <a:xfrm>
                <a:off x="2670525" y="1658075"/>
                <a:ext cx="1301725" cy="8671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23"/>
              <p:cNvSpPr/>
              <p:nvPr/>
            </p:nvSpPr>
            <p:spPr>
              <a:xfrm>
                <a:off x="2745750" y="1705450"/>
                <a:ext cx="1153550" cy="771375"/>
              </a:xfrm>
              <a:custGeom>
                <a:avLst/>
                <a:gdLst/>
                <a:ahLst/>
                <a:cxnLst/>
                <a:rect l="l" t="t" r="r" b="b"/>
                <a:pathLst>
                  <a:path w="46142" h="30855" extrusionOk="0">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23"/>
              <p:cNvSpPr/>
              <p:nvPr/>
            </p:nvSpPr>
            <p:spPr>
              <a:xfrm>
                <a:off x="3095300" y="1846500"/>
                <a:ext cx="466600" cy="485400"/>
              </a:xfrm>
              <a:custGeom>
                <a:avLst/>
                <a:gdLst/>
                <a:ahLst/>
                <a:cxnLst/>
                <a:rect l="l" t="t" r="r" b="b"/>
                <a:pathLst>
                  <a:path w="18664" h="19416" extrusionOk="0">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23"/>
              <p:cNvSpPr/>
              <p:nvPr/>
            </p:nvSpPr>
            <p:spPr>
              <a:xfrm>
                <a:off x="3219175" y="1912175"/>
                <a:ext cx="218100" cy="337425"/>
              </a:xfrm>
              <a:custGeom>
                <a:avLst/>
                <a:gdLst/>
                <a:ahLst/>
                <a:cxnLst/>
                <a:rect l="l" t="t" r="r" b="b"/>
                <a:pathLst>
                  <a:path w="8724" h="13497" extrusionOk="0">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23"/>
              <p:cNvSpPr/>
              <p:nvPr/>
            </p:nvSpPr>
            <p:spPr>
              <a:xfrm>
                <a:off x="3710904" y="1696193"/>
                <a:ext cx="158250" cy="139500"/>
              </a:xfrm>
              <a:custGeom>
                <a:avLst/>
                <a:gdLst/>
                <a:ahLst/>
                <a:cxnLst/>
                <a:rect l="l" t="t" r="r" b="b"/>
                <a:pathLst>
                  <a:path w="6330" h="5580" extrusionOk="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23"/>
              <p:cNvSpPr/>
              <p:nvPr/>
            </p:nvSpPr>
            <p:spPr>
              <a:xfrm>
                <a:off x="3774100" y="2106607"/>
                <a:ext cx="158375" cy="139725"/>
              </a:xfrm>
              <a:custGeom>
                <a:avLst/>
                <a:gdLst/>
                <a:ahLst/>
                <a:cxnLst/>
                <a:rect l="l" t="t" r="r" b="b"/>
                <a:pathLst>
                  <a:path w="6335" h="5589" extrusionOk="0">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23"/>
              <p:cNvSpPr/>
              <p:nvPr/>
            </p:nvSpPr>
            <p:spPr>
              <a:xfrm>
                <a:off x="2694985" y="1936311"/>
                <a:ext cx="159000" cy="139950"/>
              </a:xfrm>
              <a:custGeom>
                <a:avLst/>
                <a:gdLst/>
                <a:ahLst/>
                <a:cxnLst/>
                <a:rect l="l" t="t" r="r" b="b"/>
                <a:pathLst>
                  <a:path w="6360" h="5598" extrusionOk="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23"/>
              <p:cNvSpPr/>
              <p:nvPr/>
            </p:nvSpPr>
            <p:spPr>
              <a:xfrm>
                <a:off x="2776216" y="2366185"/>
                <a:ext cx="158250" cy="139925"/>
              </a:xfrm>
              <a:custGeom>
                <a:avLst/>
                <a:gdLst/>
                <a:ahLst/>
                <a:cxnLst/>
                <a:rect l="l" t="t" r="r" b="b"/>
                <a:pathLst>
                  <a:path w="6330" h="5597" extrusionOk="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83" name="Google Shape;2183;p23"/>
          <p:cNvGrpSpPr/>
          <p:nvPr/>
        </p:nvGrpSpPr>
        <p:grpSpPr>
          <a:xfrm rot="-10193912">
            <a:off x="7876564" y="-611954"/>
            <a:ext cx="1243287" cy="1532225"/>
            <a:chOff x="9743146" y="2970638"/>
            <a:chExt cx="1446996" cy="1783072"/>
          </a:xfrm>
        </p:grpSpPr>
        <p:sp>
          <p:nvSpPr>
            <p:cNvPr id="2184" name="Google Shape;2184;p23"/>
            <p:cNvSpPr/>
            <p:nvPr/>
          </p:nvSpPr>
          <p:spPr>
            <a:xfrm rot="4346401">
              <a:off x="9694335" y="3347712"/>
              <a:ext cx="1544618" cy="10289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w="76200" cap="flat" cmpd="sng">
              <a:solidFill>
                <a:schemeClr val="dk2"/>
              </a:solidFill>
              <a:prstDash val="solid"/>
              <a:round/>
              <a:headEnd type="none" w="sm" len="sm"/>
              <a:tailEnd type="none" w="sm" len="sm"/>
            </a:ln>
            <a:effectLst>
              <a:outerShdw dist="47625" dir="648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85" name="Google Shape;2185;p23"/>
            <p:cNvGrpSpPr/>
            <p:nvPr/>
          </p:nvGrpSpPr>
          <p:grpSpPr>
            <a:xfrm rot="4346401">
              <a:off x="9694335" y="3347712"/>
              <a:ext cx="1544618" cy="1028925"/>
              <a:chOff x="2670525" y="1658075"/>
              <a:chExt cx="1301725" cy="867125"/>
            </a:xfrm>
          </p:grpSpPr>
          <p:sp>
            <p:nvSpPr>
              <p:cNvPr id="2186" name="Google Shape;2186;p23"/>
              <p:cNvSpPr/>
              <p:nvPr/>
            </p:nvSpPr>
            <p:spPr>
              <a:xfrm>
                <a:off x="2670525" y="1658075"/>
                <a:ext cx="1301725" cy="8671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23"/>
              <p:cNvSpPr/>
              <p:nvPr/>
            </p:nvSpPr>
            <p:spPr>
              <a:xfrm>
                <a:off x="2745750" y="1705450"/>
                <a:ext cx="1153550" cy="771375"/>
              </a:xfrm>
              <a:custGeom>
                <a:avLst/>
                <a:gdLst/>
                <a:ahLst/>
                <a:cxnLst/>
                <a:rect l="l" t="t" r="r" b="b"/>
                <a:pathLst>
                  <a:path w="46142" h="30855" extrusionOk="0">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23"/>
              <p:cNvSpPr/>
              <p:nvPr/>
            </p:nvSpPr>
            <p:spPr>
              <a:xfrm>
                <a:off x="3095300" y="1846500"/>
                <a:ext cx="466600" cy="485400"/>
              </a:xfrm>
              <a:custGeom>
                <a:avLst/>
                <a:gdLst/>
                <a:ahLst/>
                <a:cxnLst/>
                <a:rect l="l" t="t" r="r" b="b"/>
                <a:pathLst>
                  <a:path w="18664" h="19416" extrusionOk="0">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23"/>
              <p:cNvSpPr/>
              <p:nvPr/>
            </p:nvSpPr>
            <p:spPr>
              <a:xfrm>
                <a:off x="3219175" y="1912175"/>
                <a:ext cx="218100" cy="337425"/>
              </a:xfrm>
              <a:custGeom>
                <a:avLst/>
                <a:gdLst/>
                <a:ahLst/>
                <a:cxnLst/>
                <a:rect l="l" t="t" r="r" b="b"/>
                <a:pathLst>
                  <a:path w="8724" h="13497" extrusionOk="0">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23"/>
              <p:cNvSpPr/>
              <p:nvPr/>
            </p:nvSpPr>
            <p:spPr>
              <a:xfrm>
                <a:off x="3710904" y="1696193"/>
                <a:ext cx="158250" cy="139500"/>
              </a:xfrm>
              <a:custGeom>
                <a:avLst/>
                <a:gdLst/>
                <a:ahLst/>
                <a:cxnLst/>
                <a:rect l="l" t="t" r="r" b="b"/>
                <a:pathLst>
                  <a:path w="6330" h="5580" extrusionOk="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23"/>
              <p:cNvSpPr/>
              <p:nvPr/>
            </p:nvSpPr>
            <p:spPr>
              <a:xfrm>
                <a:off x="3774100" y="2106607"/>
                <a:ext cx="158375" cy="139725"/>
              </a:xfrm>
              <a:custGeom>
                <a:avLst/>
                <a:gdLst/>
                <a:ahLst/>
                <a:cxnLst/>
                <a:rect l="l" t="t" r="r" b="b"/>
                <a:pathLst>
                  <a:path w="6335" h="5589" extrusionOk="0">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23"/>
              <p:cNvSpPr/>
              <p:nvPr/>
            </p:nvSpPr>
            <p:spPr>
              <a:xfrm>
                <a:off x="2694985" y="1936311"/>
                <a:ext cx="159000" cy="139950"/>
              </a:xfrm>
              <a:custGeom>
                <a:avLst/>
                <a:gdLst/>
                <a:ahLst/>
                <a:cxnLst/>
                <a:rect l="l" t="t" r="r" b="b"/>
                <a:pathLst>
                  <a:path w="6360" h="5598" extrusionOk="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23"/>
              <p:cNvSpPr/>
              <p:nvPr/>
            </p:nvSpPr>
            <p:spPr>
              <a:xfrm>
                <a:off x="2776216" y="2366185"/>
                <a:ext cx="158250" cy="139925"/>
              </a:xfrm>
              <a:custGeom>
                <a:avLst/>
                <a:gdLst/>
                <a:ahLst/>
                <a:cxnLst/>
                <a:rect l="l" t="t" r="r" b="b"/>
                <a:pathLst>
                  <a:path w="6330" h="5597" extrusionOk="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94" name="Google Shape;2194;p23"/>
          <p:cNvGrpSpPr/>
          <p:nvPr/>
        </p:nvGrpSpPr>
        <p:grpSpPr>
          <a:xfrm rot="6222475">
            <a:off x="8262676" y="558764"/>
            <a:ext cx="1243219" cy="1532313"/>
            <a:chOff x="9743146" y="2970638"/>
            <a:chExt cx="1446996" cy="1783072"/>
          </a:xfrm>
        </p:grpSpPr>
        <p:sp>
          <p:nvSpPr>
            <p:cNvPr id="2195" name="Google Shape;2195;p23"/>
            <p:cNvSpPr/>
            <p:nvPr/>
          </p:nvSpPr>
          <p:spPr>
            <a:xfrm rot="4346401">
              <a:off x="9694335" y="3347712"/>
              <a:ext cx="1544618" cy="10289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w="76200" cap="flat" cmpd="sng">
              <a:solidFill>
                <a:schemeClr val="dk2"/>
              </a:solidFill>
              <a:prstDash val="solid"/>
              <a:round/>
              <a:headEnd type="none" w="sm" len="sm"/>
              <a:tailEnd type="none" w="sm" len="sm"/>
            </a:ln>
            <a:effectLst>
              <a:outerShdw dist="47625" dir="648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6" name="Google Shape;2196;p23"/>
            <p:cNvGrpSpPr/>
            <p:nvPr/>
          </p:nvGrpSpPr>
          <p:grpSpPr>
            <a:xfrm rot="4346401">
              <a:off x="9694335" y="3347712"/>
              <a:ext cx="1544618" cy="1028925"/>
              <a:chOff x="2670525" y="1658075"/>
              <a:chExt cx="1301725" cy="867125"/>
            </a:xfrm>
          </p:grpSpPr>
          <p:sp>
            <p:nvSpPr>
              <p:cNvPr id="2197" name="Google Shape;2197;p23"/>
              <p:cNvSpPr/>
              <p:nvPr/>
            </p:nvSpPr>
            <p:spPr>
              <a:xfrm>
                <a:off x="2670525" y="1658075"/>
                <a:ext cx="1301725" cy="8671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23"/>
              <p:cNvSpPr/>
              <p:nvPr/>
            </p:nvSpPr>
            <p:spPr>
              <a:xfrm>
                <a:off x="2745750" y="1705450"/>
                <a:ext cx="1153550" cy="771375"/>
              </a:xfrm>
              <a:custGeom>
                <a:avLst/>
                <a:gdLst/>
                <a:ahLst/>
                <a:cxnLst/>
                <a:rect l="l" t="t" r="r" b="b"/>
                <a:pathLst>
                  <a:path w="46142" h="30855" extrusionOk="0">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23"/>
              <p:cNvSpPr/>
              <p:nvPr/>
            </p:nvSpPr>
            <p:spPr>
              <a:xfrm>
                <a:off x="3095300" y="1846500"/>
                <a:ext cx="466600" cy="485400"/>
              </a:xfrm>
              <a:custGeom>
                <a:avLst/>
                <a:gdLst/>
                <a:ahLst/>
                <a:cxnLst/>
                <a:rect l="l" t="t" r="r" b="b"/>
                <a:pathLst>
                  <a:path w="18664" h="19416" extrusionOk="0">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23"/>
              <p:cNvSpPr/>
              <p:nvPr/>
            </p:nvSpPr>
            <p:spPr>
              <a:xfrm>
                <a:off x="3219175" y="1912175"/>
                <a:ext cx="218100" cy="337425"/>
              </a:xfrm>
              <a:custGeom>
                <a:avLst/>
                <a:gdLst/>
                <a:ahLst/>
                <a:cxnLst/>
                <a:rect l="l" t="t" r="r" b="b"/>
                <a:pathLst>
                  <a:path w="8724" h="13497" extrusionOk="0">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23"/>
              <p:cNvSpPr/>
              <p:nvPr/>
            </p:nvSpPr>
            <p:spPr>
              <a:xfrm>
                <a:off x="3710904" y="1696193"/>
                <a:ext cx="158250" cy="139500"/>
              </a:xfrm>
              <a:custGeom>
                <a:avLst/>
                <a:gdLst/>
                <a:ahLst/>
                <a:cxnLst/>
                <a:rect l="l" t="t" r="r" b="b"/>
                <a:pathLst>
                  <a:path w="6330" h="5580" extrusionOk="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23"/>
              <p:cNvSpPr/>
              <p:nvPr/>
            </p:nvSpPr>
            <p:spPr>
              <a:xfrm>
                <a:off x="3774100" y="2106607"/>
                <a:ext cx="158375" cy="139725"/>
              </a:xfrm>
              <a:custGeom>
                <a:avLst/>
                <a:gdLst/>
                <a:ahLst/>
                <a:cxnLst/>
                <a:rect l="l" t="t" r="r" b="b"/>
                <a:pathLst>
                  <a:path w="6335" h="5589" extrusionOk="0">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23"/>
              <p:cNvSpPr/>
              <p:nvPr/>
            </p:nvSpPr>
            <p:spPr>
              <a:xfrm>
                <a:off x="2694985" y="1936311"/>
                <a:ext cx="159000" cy="139950"/>
              </a:xfrm>
              <a:custGeom>
                <a:avLst/>
                <a:gdLst/>
                <a:ahLst/>
                <a:cxnLst/>
                <a:rect l="l" t="t" r="r" b="b"/>
                <a:pathLst>
                  <a:path w="6360" h="5598" extrusionOk="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23"/>
              <p:cNvSpPr/>
              <p:nvPr/>
            </p:nvSpPr>
            <p:spPr>
              <a:xfrm>
                <a:off x="2776216" y="2366185"/>
                <a:ext cx="158250" cy="139925"/>
              </a:xfrm>
              <a:custGeom>
                <a:avLst/>
                <a:gdLst/>
                <a:ahLst/>
                <a:cxnLst/>
                <a:rect l="l" t="t" r="r" b="b"/>
                <a:pathLst>
                  <a:path w="6330" h="5597" extrusionOk="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2205"/>
        <p:cNvGrpSpPr/>
        <p:nvPr/>
      </p:nvGrpSpPr>
      <p:grpSpPr>
        <a:xfrm>
          <a:off x="0" y="0"/>
          <a:ext cx="0" cy="0"/>
          <a:chOff x="0" y="0"/>
          <a:chExt cx="0" cy="0"/>
        </a:xfrm>
      </p:grpSpPr>
      <p:grpSp>
        <p:nvGrpSpPr>
          <p:cNvPr id="2206" name="Google Shape;2206;p24"/>
          <p:cNvGrpSpPr/>
          <p:nvPr/>
        </p:nvGrpSpPr>
        <p:grpSpPr>
          <a:xfrm>
            <a:off x="-970342" y="-1613262"/>
            <a:ext cx="11084690" cy="8370014"/>
            <a:chOff x="-970342" y="-1613262"/>
            <a:chExt cx="11084690" cy="8370014"/>
          </a:xfrm>
        </p:grpSpPr>
        <p:grpSp>
          <p:nvGrpSpPr>
            <p:cNvPr id="2207" name="Google Shape;2207;p24"/>
            <p:cNvGrpSpPr/>
            <p:nvPr/>
          </p:nvGrpSpPr>
          <p:grpSpPr>
            <a:xfrm>
              <a:off x="4572008" y="-1613262"/>
              <a:ext cx="5542340" cy="4185014"/>
              <a:chOff x="2057300" y="1305025"/>
              <a:chExt cx="3912700" cy="2954475"/>
            </a:xfrm>
          </p:grpSpPr>
          <p:sp>
            <p:nvSpPr>
              <p:cNvPr id="2208" name="Google Shape;2208;p24"/>
              <p:cNvSpPr/>
              <p:nvPr/>
            </p:nvSpPr>
            <p:spPr>
              <a:xfrm>
                <a:off x="2057300" y="1305025"/>
                <a:ext cx="3911950" cy="2954475"/>
              </a:xfrm>
              <a:custGeom>
                <a:avLst/>
                <a:gdLst/>
                <a:ahLst/>
                <a:cxnLst/>
                <a:rect l="l" t="t" r="r" b="b"/>
                <a:pathLst>
                  <a:path w="156478" h="118179" fill="none" extrusionOk="0">
                    <a:moveTo>
                      <a:pt x="0" y="0"/>
                    </a:moveTo>
                    <a:lnTo>
                      <a:pt x="156477" y="0"/>
                    </a:lnTo>
                    <a:lnTo>
                      <a:pt x="156477" y="118178"/>
                    </a:lnTo>
                    <a:lnTo>
                      <a:pt x="0" y="118178"/>
                    </a:lnTo>
                    <a:close/>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24"/>
              <p:cNvSpPr/>
              <p:nvPr/>
            </p:nvSpPr>
            <p:spPr>
              <a:xfrm>
                <a:off x="2057300" y="1670525"/>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24"/>
              <p:cNvSpPr/>
              <p:nvPr/>
            </p:nvSpPr>
            <p:spPr>
              <a:xfrm>
                <a:off x="2057300" y="2111275"/>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24"/>
              <p:cNvSpPr/>
              <p:nvPr/>
            </p:nvSpPr>
            <p:spPr>
              <a:xfrm>
                <a:off x="2057300" y="2552750"/>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24"/>
              <p:cNvSpPr/>
              <p:nvPr/>
            </p:nvSpPr>
            <p:spPr>
              <a:xfrm>
                <a:off x="2057300" y="2994250"/>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24"/>
              <p:cNvSpPr/>
              <p:nvPr/>
            </p:nvSpPr>
            <p:spPr>
              <a:xfrm>
                <a:off x="2057300" y="3435000"/>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24"/>
              <p:cNvSpPr/>
              <p:nvPr/>
            </p:nvSpPr>
            <p:spPr>
              <a:xfrm>
                <a:off x="2057300" y="3877250"/>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24"/>
              <p:cNvSpPr/>
              <p:nvPr/>
            </p:nvSpPr>
            <p:spPr>
              <a:xfrm>
                <a:off x="2470675"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24"/>
              <p:cNvSpPr/>
              <p:nvPr/>
            </p:nvSpPr>
            <p:spPr>
              <a:xfrm>
                <a:off x="28536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24"/>
              <p:cNvSpPr/>
              <p:nvPr/>
            </p:nvSpPr>
            <p:spPr>
              <a:xfrm>
                <a:off x="3237400"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24"/>
              <p:cNvSpPr/>
              <p:nvPr/>
            </p:nvSpPr>
            <p:spPr>
              <a:xfrm>
                <a:off x="36226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24"/>
              <p:cNvSpPr/>
              <p:nvPr/>
            </p:nvSpPr>
            <p:spPr>
              <a:xfrm>
                <a:off x="400642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24"/>
              <p:cNvSpPr/>
              <p:nvPr/>
            </p:nvSpPr>
            <p:spPr>
              <a:xfrm>
                <a:off x="43901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24"/>
              <p:cNvSpPr/>
              <p:nvPr/>
            </p:nvSpPr>
            <p:spPr>
              <a:xfrm>
                <a:off x="4773900"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24"/>
              <p:cNvSpPr/>
              <p:nvPr/>
            </p:nvSpPr>
            <p:spPr>
              <a:xfrm>
                <a:off x="515842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24"/>
              <p:cNvSpPr/>
              <p:nvPr/>
            </p:nvSpPr>
            <p:spPr>
              <a:xfrm>
                <a:off x="5542175" y="1305025"/>
                <a:ext cx="0" cy="2954475"/>
              </a:xfrm>
              <a:custGeom>
                <a:avLst/>
                <a:gdLst/>
                <a:ahLst/>
                <a:cxnLst/>
                <a:rect l="l" t="t" r="r" b="b"/>
                <a:pathLst>
                  <a:path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4" name="Google Shape;2224;p24"/>
            <p:cNvGrpSpPr/>
            <p:nvPr/>
          </p:nvGrpSpPr>
          <p:grpSpPr>
            <a:xfrm>
              <a:off x="-970342" y="-1613262"/>
              <a:ext cx="5542340" cy="4185014"/>
              <a:chOff x="2057300" y="1305025"/>
              <a:chExt cx="3912700" cy="2954475"/>
            </a:xfrm>
          </p:grpSpPr>
          <p:sp>
            <p:nvSpPr>
              <p:cNvPr id="2225" name="Google Shape;2225;p24"/>
              <p:cNvSpPr/>
              <p:nvPr/>
            </p:nvSpPr>
            <p:spPr>
              <a:xfrm>
                <a:off x="2057300" y="1305025"/>
                <a:ext cx="3911950" cy="2954475"/>
              </a:xfrm>
              <a:custGeom>
                <a:avLst/>
                <a:gdLst/>
                <a:ahLst/>
                <a:cxnLst/>
                <a:rect l="l" t="t" r="r" b="b"/>
                <a:pathLst>
                  <a:path w="156478" h="118179" fill="none" extrusionOk="0">
                    <a:moveTo>
                      <a:pt x="0" y="0"/>
                    </a:moveTo>
                    <a:lnTo>
                      <a:pt x="156477" y="0"/>
                    </a:lnTo>
                    <a:lnTo>
                      <a:pt x="156477" y="118178"/>
                    </a:lnTo>
                    <a:lnTo>
                      <a:pt x="0" y="118178"/>
                    </a:lnTo>
                    <a:close/>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24"/>
              <p:cNvSpPr/>
              <p:nvPr/>
            </p:nvSpPr>
            <p:spPr>
              <a:xfrm>
                <a:off x="2057300" y="1670525"/>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24"/>
              <p:cNvSpPr/>
              <p:nvPr/>
            </p:nvSpPr>
            <p:spPr>
              <a:xfrm>
                <a:off x="2057300" y="2111275"/>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24"/>
              <p:cNvSpPr/>
              <p:nvPr/>
            </p:nvSpPr>
            <p:spPr>
              <a:xfrm>
                <a:off x="2057300" y="2552750"/>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24"/>
              <p:cNvSpPr/>
              <p:nvPr/>
            </p:nvSpPr>
            <p:spPr>
              <a:xfrm>
                <a:off x="2057300" y="2994250"/>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24"/>
              <p:cNvSpPr/>
              <p:nvPr/>
            </p:nvSpPr>
            <p:spPr>
              <a:xfrm>
                <a:off x="2057300" y="3435000"/>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24"/>
              <p:cNvSpPr/>
              <p:nvPr/>
            </p:nvSpPr>
            <p:spPr>
              <a:xfrm>
                <a:off x="2057300" y="3877250"/>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24"/>
              <p:cNvSpPr/>
              <p:nvPr/>
            </p:nvSpPr>
            <p:spPr>
              <a:xfrm>
                <a:off x="2470675"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24"/>
              <p:cNvSpPr/>
              <p:nvPr/>
            </p:nvSpPr>
            <p:spPr>
              <a:xfrm>
                <a:off x="28536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24"/>
              <p:cNvSpPr/>
              <p:nvPr/>
            </p:nvSpPr>
            <p:spPr>
              <a:xfrm>
                <a:off x="3237400"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24"/>
              <p:cNvSpPr/>
              <p:nvPr/>
            </p:nvSpPr>
            <p:spPr>
              <a:xfrm>
                <a:off x="36226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24"/>
              <p:cNvSpPr/>
              <p:nvPr/>
            </p:nvSpPr>
            <p:spPr>
              <a:xfrm>
                <a:off x="400642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24"/>
              <p:cNvSpPr/>
              <p:nvPr/>
            </p:nvSpPr>
            <p:spPr>
              <a:xfrm>
                <a:off x="43901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24"/>
              <p:cNvSpPr/>
              <p:nvPr/>
            </p:nvSpPr>
            <p:spPr>
              <a:xfrm>
                <a:off x="4773900"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24"/>
              <p:cNvSpPr/>
              <p:nvPr/>
            </p:nvSpPr>
            <p:spPr>
              <a:xfrm>
                <a:off x="515842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24"/>
              <p:cNvSpPr/>
              <p:nvPr/>
            </p:nvSpPr>
            <p:spPr>
              <a:xfrm>
                <a:off x="5542175" y="1305025"/>
                <a:ext cx="0" cy="2954475"/>
              </a:xfrm>
              <a:custGeom>
                <a:avLst/>
                <a:gdLst/>
                <a:ahLst/>
                <a:cxnLst/>
                <a:rect l="l" t="t" r="r" b="b"/>
                <a:pathLst>
                  <a:path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1" name="Google Shape;2241;p24"/>
            <p:cNvGrpSpPr/>
            <p:nvPr/>
          </p:nvGrpSpPr>
          <p:grpSpPr>
            <a:xfrm>
              <a:off x="4572008" y="2571738"/>
              <a:ext cx="5542340" cy="4185014"/>
              <a:chOff x="2057300" y="1305025"/>
              <a:chExt cx="3912700" cy="2954475"/>
            </a:xfrm>
          </p:grpSpPr>
          <p:sp>
            <p:nvSpPr>
              <p:cNvPr id="2242" name="Google Shape;2242;p24"/>
              <p:cNvSpPr/>
              <p:nvPr/>
            </p:nvSpPr>
            <p:spPr>
              <a:xfrm>
                <a:off x="2057300" y="1305025"/>
                <a:ext cx="3911950" cy="2954475"/>
              </a:xfrm>
              <a:custGeom>
                <a:avLst/>
                <a:gdLst/>
                <a:ahLst/>
                <a:cxnLst/>
                <a:rect l="l" t="t" r="r" b="b"/>
                <a:pathLst>
                  <a:path w="156478" h="118179" fill="none" extrusionOk="0">
                    <a:moveTo>
                      <a:pt x="0" y="0"/>
                    </a:moveTo>
                    <a:lnTo>
                      <a:pt x="156477" y="0"/>
                    </a:lnTo>
                    <a:lnTo>
                      <a:pt x="156477" y="118178"/>
                    </a:lnTo>
                    <a:lnTo>
                      <a:pt x="0" y="118178"/>
                    </a:lnTo>
                    <a:close/>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24"/>
              <p:cNvSpPr/>
              <p:nvPr/>
            </p:nvSpPr>
            <p:spPr>
              <a:xfrm>
                <a:off x="2057300" y="1670525"/>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24"/>
              <p:cNvSpPr/>
              <p:nvPr/>
            </p:nvSpPr>
            <p:spPr>
              <a:xfrm>
                <a:off x="2057300" y="2111275"/>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24"/>
              <p:cNvSpPr/>
              <p:nvPr/>
            </p:nvSpPr>
            <p:spPr>
              <a:xfrm>
                <a:off x="2057300" y="2552750"/>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24"/>
              <p:cNvSpPr/>
              <p:nvPr/>
            </p:nvSpPr>
            <p:spPr>
              <a:xfrm>
                <a:off x="2057300" y="2994250"/>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24"/>
              <p:cNvSpPr/>
              <p:nvPr/>
            </p:nvSpPr>
            <p:spPr>
              <a:xfrm>
                <a:off x="2057300" y="3435000"/>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24"/>
              <p:cNvSpPr/>
              <p:nvPr/>
            </p:nvSpPr>
            <p:spPr>
              <a:xfrm>
                <a:off x="2057300" y="3877250"/>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24"/>
              <p:cNvSpPr/>
              <p:nvPr/>
            </p:nvSpPr>
            <p:spPr>
              <a:xfrm>
                <a:off x="2470675"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24"/>
              <p:cNvSpPr/>
              <p:nvPr/>
            </p:nvSpPr>
            <p:spPr>
              <a:xfrm>
                <a:off x="28536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24"/>
              <p:cNvSpPr/>
              <p:nvPr/>
            </p:nvSpPr>
            <p:spPr>
              <a:xfrm>
                <a:off x="3237400"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24"/>
              <p:cNvSpPr/>
              <p:nvPr/>
            </p:nvSpPr>
            <p:spPr>
              <a:xfrm>
                <a:off x="36226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24"/>
              <p:cNvSpPr/>
              <p:nvPr/>
            </p:nvSpPr>
            <p:spPr>
              <a:xfrm>
                <a:off x="400642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24"/>
              <p:cNvSpPr/>
              <p:nvPr/>
            </p:nvSpPr>
            <p:spPr>
              <a:xfrm>
                <a:off x="43901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24"/>
              <p:cNvSpPr/>
              <p:nvPr/>
            </p:nvSpPr>
            <p:spPr>
              <a:xfrm>
                <a:off x="4773900"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24"/>
              <p:cNvSpPr/>
              <p:nvPr/>
            </p:nvSpPr>
            <p:spPr>
              <a:xfrm>
                <a:off x="515842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24"/>
              <p:cNvSpPr/>
              <p:nvPr/>
            </p:nvSpPr>
            <p:spPr>
              <a:xfrm>
                <a:off x="5542175" y="1305025"/>
                <a:ext cx="0" cy="2954475"/>
              </a:xfrm>
              <a:custGeom>
                <a:avLst/>
                <a:gdLst/>
                <a:ahLst/>
                <a:cxnLst/>
                <a:rect l="l" t="t" r="r" b="b"/>
                <a:pathLst>
                  <a:path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8" name="Google Shape;2258;p24"/>
            <p:cNvGrpSpPr/>
            <p:nvPr/>
          </p:nvGrpSpPr>
          <p:grpSpPr>
            <a:xfrm>
              <a:off x="-970342" y="2571738"/>
              <a:ext cx="5542340" cy="4185014"/>
              <a:chOff x="2057300" y="1305025"/>
              <a:chExt cx="3912700" cy="2954475"/>
            </a:xfrm>
          </p:grpSpPr>
          <p:sp>
            <p:nvSpPr>
              <p:cNvPr id="2259" name="Google Shape;2259;p24"/>
              <p:cNvSpPr/>
              <p:nvPr/>
            </p:nvSpPr>
            <p:spPr>
              <a:xfrm>
                <a:off x="2057300" y="1305025"/>
                <a:ext cx="3911950" cy="2954475"/>
              </a:xfrm>
              <a:custGeom>
                <a:avLst/>
                <a:gdLst/>
                <a:ahLst/>
                <a:cxnLst/>
                <a:rect l="l" t="t" r="r" b="b"/>
                <a:pathLst>
                  <a:path w="156478" h="118179" fill="none" extrusionOk="0">
                    <a:moveTo>
                      <a:pt x="0" y="0"/>
                    </a:moveTo>
                    <a:lnTo>
                      <a:pt x="156477" y="0"/>
                    </a:lnTo>
                    <a:lnTo>
                      <a:pt x="156477" y="118178"/>
                    </a:lnTo>
                    <a:lnTo>
                      <a:pt x="0" y="118178"/>
                    </a:lnTo>
                    <a:close/>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24"/>
              <p:cNvSpPr/>
              <p:nvPr/>
            </p:nvSpPr>
            <p:spPr>
              <a:xfrm>
                <a:off x="2057300" y="1670525"/>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24"/>
              <p:cNvSpPr/>
              <p:nvPr/>
            </p:nvSpPr>
            <p:spPr>
              <a:xfrm>
                <a:off x="2057300" y="2111275"/>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24"/>
              <p:cNvSpPr/>
              <p:nvPr/>
            </p:nvSpPr>
            <p:spPr>
              <a:xfrm>
                <a:off x="2057300" y="2552750"/>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24"/>
              <p:cNvSpPr/>
              <p:nvPr/>
            </p:nvSpPr>
            <p:spPr>
              <a:xfrm>
                <a:off x="2057300" y="2994250"/>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24"/>
              <p:cNvSpPr/>
              <p:nvPr/>
            </p:nvSpPr>
            <p:spPr>
              <a:xfrm>
                <a:off x="2057300" y="3435000"/>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24"/>
              <p:cNvSpPr/>
              <p:nvPr/>
            </p:nvSpPr>
            <p:spPr>
              <a:xfrm>
                <a:off x="2057300" y="3877250"/>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24"/>
              <p:cNvSpPr/>
              <p:nvPr/>
            </p:nvSpPr>
            <p:spPr>
              <a:xfrm>
                <a:off x="2470675"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24"/>
              <p:cNvSpPr/>
              <p:nvPr/>
            </p:nvSpPr>
            <p:spPr>
              <a:xfrm>
                <a:off x="28536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24"/>
              <p:cNvSpPr/>
              <p:nvPr/>
            </p:nvSpPr>
            <p:spPr>
              <a:xfrm>
                <a:off x="3237400"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24"/>
              <p:cNvSpPr/>
              <p:nvPr/>
            </p:nvSpPr>
            <p:spPr>
              <a:xfrm>
                <a:off x="36226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24"/>
              <p:cNvSpPr/>
              <p:nvPr/>
            </p:nvSpPr>
            <p:spPr>
              <a:xfrm>
                <a:off x="400642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24"/>
              <p:cNvSpPr/>
              <p:nvPr/>
            </p:nvSpPr>
            <p:spPr>
              <a:xfrm>
                <a:off x="43901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24"/>
              <p:cNvSpPr/>
              <p:nvPr/>
            </p:nvSpPr>
            <p:spPr>
              <a:xfrm>
                <a:off x="4773900"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24"/>
              <p:cNvSpPr/>
              <p:nvPr/>
            </p:nvSpPr>
            <p:spPr>
              <a:xfrm>
                <a:off x="515842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24"/>
              <p:cNvSpPr/>
              <p:nvPr/>
            </p:nvSpPr>
            <p:spPr>
              <a:xfrm>
                <a:off x="5542175" y="1305025"/>
                <a:ext cx="0" cy="2954475"/>
              </a:xfrm>
              <a:custGeom>
                <a:avLst/>
                <a:gdLst/>
                <a:ahLst/>
                <a:cxnLst/>
                <a:rect l="l" t="t" r="r" b="b"/>
                <a:pathLst>
                  <a:path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75" name="Google Shape;2275;p24"/>
          <p:cNvGrpSpPr/>
          <p:nvPr/>
        </p:nvGrpSpPr>
        <p:grpSpPr>
          <a:xfrm rot="-8649831">
            <a:off x="-40203" y="-327092"/>
            <a:ext cx="1243172" cy="1532053"/>
            <a:chOff x="9743146" y="2970638"/>
            <a:chExt cx="1446996" cy="1783072"/>
          </a:xfrm>
        </p:grpSpPr>
        <p:sp>
          <p:nvSpPr>
            <p:cNvPr id="2276" name="Google Shape;2276;p24"/>
            <p:cNvSpPr/>
            <p:nvPr/>
          </p:nvSpPr>
          <p:spPr>
            <a:xfrm rot="4346401">
              <a:off x="9694335" y="3347712"/>
              <a:ext cx="1544618" cy="10289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w="76200" cap="flat" cmpd="sng">
              <a:solidFill>
                <a:schemeClr val="dk2"/>
              </a:solidFill>
              <a:prstDash val="solid"/>
              <a:round/>
              <a:headEnd type="none" w="sm" len="sm"/>
              <a:tailEnd type="none" w="sm" len="sm"/>
            </a:ln>
            <a:effectLst>
              <a:outerShdw dist="47625" dir="648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7" name="Google Shape;2277;p24"/>
            <p:cNvGrpSpPr/>
            <p:nvPr/>
          </p:nvGrpSpPr>
          <p:grpSpPr>
            <a:xfrm rot="4346401">
              <a:off x="9694335" y="3347712"/>
              <a:ext cx="1544618" cy="1028925"/>
              <a:chOff x="2670525" y="1658075"/>
              <a:chExt cx="1301725" cy="867125"/>
            </a:xfrm>
          </p:grpSpPr>
          <p:sp>
            <p:nvSpPr>
              <p:cNvPr id="2278" name="Google Shape;2278;p24"/>
              <p:cNvSpPr/>
              <p:nvPr/>
            </p:nvSpPr>
            <p:spPr>
              <a:xfrm>
                <a:off x="2670525" y="1658075"/>
                <a:ext cx="1301725" cy="8671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24"/>
              <p:cNvSpPr/>
              <p:nvPr/>
            </p:nvSpPr>
            <p:spPr>
              <a:xfrm>
                <a:off x="2745750" y="1705450"/>
                <a:ext cx="1153550" cy="771375"/>
              </a:xfrm>
              <a:custGeom>
                <a:avLst/>
                <a:gdLst/>
                <a:ahLst/>
                <a:cxnLst/>
                <a:rect l="l" t="t" r="r" b="b"/>
                <a:pathLst>
                  <a:path w="46142" h="30855" extrusionOk="0">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24"/>
              <p:cNvSpPr/>
              <p:nvPr/>
            </p:nvSpPr>
            <p:spPr>
              <a:xfrm>
                <a:off x="3095300" y="1846500"/>
                <a:ext cx="466600" cy="485400"/>
              </a:xfrm>
              <a:custGeom>
                <a:avLst/>
                <a:gdLst/>
                <a:ahLst/>
                <a:cxnLst/>
                <a:rect l="l" t="t" r="r" b="b"/>
                <a:pathLst>
                  <a:path w="18664" h="19416" extrusionOk="0">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24"/>
              <p:cNvSpPr/>
              <p:nvPr/>
            </p:nvSpPr>
            <p:spPr>
              <a:xfrm>
                <a:off x="3219175" y="1912175"/>
                <a:ext cx="218100" cy="337425"/>
              </a:xfrm>
              <a:custGeom>
                <a:avLst/>
                <a:gdLst/>
                <a:ahLst/>
                <a:cxnLst/>
                <a:rect l="l" t="t" r="r" b="b"/>
                <a:pathLst>
                  <a:path w="8724" h="13497" extrusionOk="0">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24"/>
              <p:cNvSpPr/>
              <p:nvPr/>
            </p:nvSpPr>
            <p:spPr>
              <a:xfrm>
                <a:off x="3710904" y="1696193"/>
                <a:ext cx="158250" cy="139500"/>
              </a:xfrm>
              <a:custGeom>
                <a:avLst/>
                <a:gdLst/>
                <a:ahLst/>
                <a:cxnLst/>
                <a:rect l="l" t="t" r="r" b="b"/>
                <a:pathLst>
                  <a:path w="6330" h="5580" extrusionOk="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24"/>
              <p:cNvSpPr/>
              <p:nvPr/>
            </p:nvSpPr>
            <p:spPr>
              <a:xfrm>
                <a:off x="3774100" y="2106607"/>
                <a:ext cx="158375" cy="139725"/>
              </a:xfrm>
              <a:custGeom>
                <a:avLst/>
                <a:gdLst/>
                <a:ahLst/>
                <a:cxnLst/>
                <a:rect l="l" t="t" r="r" b="b"/>
                <a:pathLst>
                  <a:path w="6335" h="5589" extrusionOk="0">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24"/>
              <p:cNvSpPr/>
              <p:nvPr/>
            </p:nvSpPr>
            <p:spPr>
              <a:xfrm>
                <a:off x="2694985" y="1936311"/>
                <a:ext cx="159000" cy="139950"/>
              </a:xfrm>
              <a:custGeom>
                <a:avLst/>
                <a:gdLst/>
                <a:ahLst/>
                <a:cxnLst/>
                <a:rect l="l" t="t" r="r" b="b"/>
                <a:pathLst>
                  <a:path w="6360" h="5598" extrusionOk="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24"/>
              <p:cNvSpPr/>
              <p:nvPr/>
            </p:nvSpPr>
            <p:spPr>
              <a:xfrm>
                <a:off x="2776216" y="2366185"/>
                <a:ext cx="158250" cy="139925"/>
              </a:xfrm>
              <a:custGeom>
                <a:avLst/>
                <a:gdLst/>
                <a:ahLst/>
                <a:cxnLst/>
                <a:rect l="l" t="t" r="r" b="b"/>
                <a:pathLst>
                  <a:path w="6330" h="5597" extrusionOk="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86" name="Google Shape;2286;p24"/>
          <p:cNvGrpSpPr/>
          <p:nvPr/>
        </p:nvGrpSpPr>
        <p:grpSpPr>
          <a:xfrm rot="5033596">
            <a:off x="-371290" y="1126338"/>
            <a:ext cx="1243223" cy="1532168"/>
            <a:chOff x="9743146" y="2970638"/>
            <a:chExt cx="1446996" cy="1783072"/>
          </a:xfrm>
        </p:grpSpPr>
        <p:sp>
          <p:nvSpPr>
            <p:cNvPr id="2287" name="Google Shape;2287;p24"/>
            <p:cNvSpPr/>
            <p:nvPr/>
          </p:nvSpPr>
          <p:spPr>
            <a:xfrm rot="4346401">
              <a:off x="9694335" y="3347712"/>
              <a:ext cx="1544618" cy="10289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w="76200" cap="flat" cmpd="sng">
              <a:solidFill>
                <a:schemeClr val="dk2"/>
              </a:solidFill>
              <a:prstDash val="solid"/>
              <a:round/>
              <a:headEnd type="none" w="sm" len="sm"/>
              <a:tailEnd type="none" w="sm" len="sm"/>
            </a:ln>
            <a:effectLst>
              <a:outerShdw dist="47625" dir="648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88" name="Google Shape;2288;p24"/>
            <p:cNvGrpSpPr/>
            <p:nvPr/>
          </p:nvGrpSpPr>
          <p:grpSpPr>
            <a:xfrm rot="4346401">
              <a:off x="9694335" y="3347712"/>
              <a:ext cx="1544618" cy="1028925"/>
              <a:chOff x="2670525" y="1658075"/>
              <a:chExt cx="1301725" cy="867125"/>
            </a:xfrm>
          </p:grpSpPr>
          <p:sp>
            <p:nvSpPr>
              <p:cNvPr id="2289" name="Google Shape;2289;p24"/>
              <p:cNvSpPr/>
              <p:nvPr/>
            </p:nvSpPr>
            <p:spPr>
              <a:xfrm>
                <a:off x="2670525" y="1658075"/>
                <a:ext cx="1301725" cy="8671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24"/>
              <p:cNvSpPr/>
              <p:nvPr/>
            </p:nvSpPr>
            <p:spPr>
              <a:xfrm>
                <a:off x="2745750" y="1705450"/>
                <a:ext cx="1153550" cy="771375"/>
              </a:xfrm>
              <a:custGeom>
                <a:avLst/>
                <a:gdLst/>
                <a:ahLst/>
                <a:cxnLst/>
                <a:rect l="l" t="t" r="r" b="b"/>
                <a:pathLst>
                  <a:path w="46142" h="30855" extrusionOk="0">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24"/>
              <p:cNvSpPr/>
              <p:nvPr/>
            </p:nvSpPr>
            <p:spPr>
              <a:xfrm>
                <a:off x="3095300" y="1846500"/>
                <a:ext cx="466600" cy="485400"/>
              </a:xfrm>
              <a:custGeom>
                <a:avLst/>
                <a:gdLst/>
                <a:ahLst/>
                <a:cxnLst/>
                <a:rect l="l" t="t" r="r" b="b"/>
                <a:pathLst>
                  <a:path w="18664" h="19416" extrusionOk="0">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24"/>
              <p:cNvSpPr/>
              <p:nvPr/>
            </p:nvSpPr>
            <p:spPr>
              <a:xfrm>
                <a:off x="3219175" y="1912175"/>
                <a:ext cx="218100" cy="337425"/>
              </a:xfrm>
              <a:custGeom>
                <a:avLst/>
                <a:gdLst/>
                <a:ahLst/>
                <a:cxnLst/>
                <a:rect l="l" t="t" r="r" b="b"/>
                <a:pathLst>
                  <a:path w="8724" h="13497" extrusionOk="0">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24"/>
              <p:cNvSpPr/>
              <p:nvPr/>
            </p:nvSpPr>
            <p:spPr>
              <a:xfrm>
                <a:off x="3710904" y="1696193"/>
                <a:ext cx="158250" cy="139500"/>
              </a:xfrm>
              <a:custGeom>
                <a:avLst/>
                <a:gdLst/>
                <a:ahLst/>
                <a:cxnLst/>
                <a:rect l="l" t="t" r="r" b="b"/>
                <a:pathLst>
                  <a:path w="6330" h="5580" extrusionOk="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24"/>
              <p:cNvSpPr/>
              <p:nvPr/>
            </p:nvSpPr>
            <p:spPr>
              <a:xfrm>
                <a:off x="3774100" y="2106607"/>
                <a:ext cx="158375" cy="139725"/>
              </a:xfrm>
              <a:custGeom>
                <a:avLst/>
                <a:gdLst/>
                <a:ahLst/>
                <a:cxnLst/>
                <a:rect l="l" t="t" r="r" b="b"/>
                <a:pathLst>
                  <a:path w="6335" h="5589" extrusionOk="0">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24"/>
              <p:cNvSpPr/>
              <p:nvPr/>
            </p:nvSpPr>
            <p:spPr>
              <a:xfrm>
                <a:off x="2694985" y="1936311"/>
                <a:ext cx="159000" cy="139950"/>
              </a:xfrm>
              <a:custGeom>
                <a:avLst/>
                <a:gdLst/>
                <a:ahLst/>
                <a:cxnLst/>
                <a:rect l="l" t="t" r="r" b="b"/>
                <a:pathLst>
                  <a:path w="6360" h="5598" extrusionOk="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24"/>
              <p:cNvSpPr/>
              <p:nvPr/>
            </p:nvSpPr>
            <p:spPr>
              <a:xfrm>
                <a:off x="2776216" y="2366185"/>
                <a:ext cx="158250" cy="139925"/>
              </a:xfrm>
              <a:custGeom>
                <a:avLst/>
                <a:gdLst/>
                <a:ahLst/>
                <a:cxnLst/>
                <a:rect l="l" t="t" r="r" b="b"/>
                <a:pathLst>
                  <a:path w="6330" h="5597" extrusionOk="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97" name="Google Shape;2297;p24"/>
          <p:cNvGrpSpPr/>
          <p:nvPr/>
        </p:nvGrpSpPr>
        <p:grpSpPr>
          <a:xfrm rot="-10193912">
            <a:off x="8247302" y="3770621"/>
            <a:ext cx="1243287" cy="1532225"/>
            <a:chOff x="9743146" y="2970638"/>
            <a:chExt cx="1446996" cy="1783072"/>
          </a:xfrm>
        </p:grpSpPr>
        <p:sp>
          <p:nvSpPr>
            <p:cNvPr id="2298" name="Google Shape;2298;p24"/>
            <p:cNvSpPr/>
            <p:nvPr/>
          </p:nvSpPr>
          <p:spPr>
            <a:xfrm rot="4346401">
              <a:off x="9694335" y="3347712"/>
              <a:ext cx="1544618" cy="10289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w="76200" cap="flat" cmpd="sng">
              <a:solidFill>
                <a:schemeClr val="dk2"/>
              </a:solidFill>
              <a:prstDash val="solid"/>
              <a:round/>
              <a:headEnd type="none" w="sm" len="sm"/>
              <a:tailEnd type="none" w="sm" len="sm"/>
            </a:ln>
            <a:effectLst>
              <a:outerShdw dist="47625" dir="648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99" name="Google Shape;2299;p24"/>
            <p:cNvGrpSpPr/>
            <p:nvPr/>
          </p:nvGrpSpPr>
          <p:grpSpPr>
            <a:xfrm rot="4346401">
              <a:off x="9694335" y="3347712"/>
              <a:ext cx="1544618" cy="1028925"/>
              <a:chOff x="2670525" y="1658075"/>
              <a:chExt cx="1301725" cy="867125"/>
            </a:xfrm>
          </p:grpSpPr>
          <p:sp>
            <p:nvSpPr>
              <p:cNvPr id="2300" name="Google Shape;2300;p24"/>
              <p:cNvSpPr/>
              <p:nvPr/>
            </p:nvSpPr>
            <p:spPr>
              <a:xfrm>
                <a:off x="2670525" y="1658075"/>
                <a:ext cx="1301725" cy="8671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24"/>
              <p:cNvSpPr/>
              <p:nvPr/>
            </p:nvSpPr>
            <p:spPr>
              <a:xfrm>
                <a:off x="2745750" y="1705450"/>
                <a:ext cx="1153550" cy="771375"/>
              </a:xfrm>
              <a:custGeom>
                <a:avLst/>
                <a:gdLst/>
                <a:ahLst/>
                <a:cxnLst/>
                <a:rect l="l" t="t" r="r" b="b"/>
                <a:pathLst>
                  <a:path w="46142" h="30855" extrusionOk="0">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24"/>
              <p:cNvSpPr/>
              <p:nvPr/>
            </p:nvSpPr>
            <p:spPr>
              <a:xfrm>
                <a:off x="3095300" y="1846500"/>
                <a:ext cx="466600" cy="485400"/>
              </a:xfrm>
              <a:custGeom>
                <a:avLst/>
                <a:gdLst/>
                <a:ahLst/>
                <a:cxnLst/>
                <a:rect l="l" t="t" r="r" b="b"/>
                <a:pathLst>
                  <a:path w="18664" h="19416" extrusionOk="0">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24"/>
              <p:cNvSpPr/>
              <p:nvPr/>
            </p:nvSpPr>
            <p:spPr>
              <a:xfrm>
                <a:off x="3219175" y="1912175"/>
                <a:ext cx="218100" cy="337425"/>
              </a:xfrm>
              <a:custGeom>
                <a:avLst/>
                <a:gdLst/>
                <a:ahLst/>
                <a:cxnLst/>
                <a:rect l="l" t="t" r="r" b="b"/>
                <a:pathLst>
                  <a:path w="8724" h="13497" extrusionOk="0">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24"/>
              <p:cNvSpPr/>
              <p:nvPr/>
            </p:nvSpPr>
            <p:spPr>
              <a:xfrm>
                <a:off x="3710904" y="1696193"/>
                <a:ext cx="158250" cy="139500"/>
              </a:xfrm>
              <a:custGeom>
                <a:avLst/>
                <a:gdLst/>
                <a:ahLst/>
                <a:cxnLst/>
                <a:rect l="l" t="t" r="r" b="b"/>
                <a:pathLst>
                  <a:path w="6330" h="5580" extrusionOk="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24"/>
              <p:cNvSpPr/>
              <p:nvPr/>
            </p:nvSpPr>
            <p:spPr>
              <a:xfrm>
                <a:off x="3774100" y="2106607"/>
                <a:ext cx="158375" cy="139725"/>
              </a:xfrm>
              <a:custGeom>
                <a:avLst/>
                <a:gdLst/>
                <a:ahLst/>
                <a:cxnLst/>
                <a:rect l="l" t="t" r="r" b="b"/>
                <a:pathLst>
                  <a:path w="6335" h="5589" extrusionOk="0">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24"/>
              <p:cNvSpPr/>
              <p:nvPr/>
            </p:nvSpPr>
            <p:spPr>
              <a:xfrm>
                <a:off x="2694985" y="1936311"/>
                <a:ext cx="159000" cy="139950"/>
              </a:xfrm>
              <a:custGeom>
                <a:avLst/>
                <a:gdLst/>
                <a:ahLst/>
                <a:cxnLst/>
                <a:rect l="l" t="t" r="r" b="b"/>
                <a:pathLst>
                  <a:path w="6360" h="5598" extrusionOk="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24"/>
              <p:cNvSpPr/>
              <p:nvPr/>
            </p:nvSpPr>
            <p:spPr>
              <a:xfrm>
                <a:off x="2776216" y="2366185"/>
                <a:ext cx="158250" cy="139925"/>
              </a:xfrm>
              <a:custGeom>
                <a:avLst/>
                <a:gdLst/>
                <a:ahLst/>
                <a:cxnLst/>
                <a:rect l="l" t="t" r="r" b="b"/>
                <a:pathLst>
                  <a:path w="6330" h="5597" extrusionOk="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08" name="Google Shape;2308;p24"/>
          <p:cNvGrpSpPr/>
          <p:nvPr/>
        </p:nvGrpSpPr>
        <p:grpSpPr>
          <a:xfrm rot="3498465">
            <a:off x="8247286" y="2266521"/>
            <a:ext cx="1243297" cy="1532307"/>
            <a:chOff x="9743146" y="2970638"/>
            <a:chExt cx="1446996" cy="1783072"/>
          </a:xfrm>
        </p:grpSpPr>
        <p:sp>
          <p:nvSpPr>
            <p:cNvPr id="2309" name="Google Shape;2309;p24"/>
            <p:cNvSpPr/>
            <p:nvPr/>
          </p:nvSpPr>
          <p:spPr>
            <a:xfrm rot="4346401">
              <a:off x="9694335" y="3347712"/>
              <a:ext cx="1544618" cy="10289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w="76200" cap="flat" cmpd="sng">
              <a:solidFill>
                <a:schemeClr val="dk2"/>
              </a:solidFill>
              <a:prstDash val="solid"/>
              <a:round/>
              <a:headEnd type="none" w="sm" len="sm"/>
              <a:tailEnd type="none" w="sm" len="sm"/>
            </a:ln>
            <a:effectLst>
              <a:outerShdw dist="47625" dir="648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10" name="Google Shape;2310;p24"/>
            <p:cNvGrpSpPr/>
            <p:nvPr/>
          </p:nvGrpSpPr>
          <p:grpSpPr>
            <a:xfrm rot="4346401">
              <a:off x="9694335" y="3347712"/>
              <a:ext cx="1544618" cy="1028925"/>
              <a:chOff x="2670525" y="1658075"/>
              <a:chExt cx="1301725" cy="867125"/>
            </a:xfrm>
          </p:grpSpPr>
          <p:sp>
            <p:nvSpPr>
              <p:cNvPr id="2311" name="Google Shape;2311;p24"/>
              <p:cNvSpPr/>
              <p:nvPr/>
            </p:nvSpPr>
            <p:spPr>
              <a:xfrm>
                <a:off x="2670525" y="1658075"/>
                <a:ext cx="1301725" cy="8671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24"/>
              <p:cNvSpPr/>
              <p:nvPr/>
            </p:nvSpPr>
            <p:spPr>
              <a:xfrm>
                <a:off x="2745750" y="1705450"/>
                <a:ext cx="1153550" cy="771375"/>
              </a:xfrm>
              <a:custGeom>
                <a:avLst/>
                <a:gdLst/>
                <a:ahLst/>
                <a:cxnLst/>
                <a:rect l="l" t="t" r="r" b="b"/>
                <a:pathLst>
                  <a:path w="46142" h="30855" extrusionOk="0">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24"/>
              <p:cNvSpPr/>
              <p:nvPr/>
            </p:nvSpPr>
            <p:spPr>
              <a:xfrm>
                <a:off x="3095300" y="1846500"/>
                <a:ext cx="466600" cy="485400"/>
              </a:xfrm>
              <a:custGeom>
                <a:avLst/>
                <a:gdLst/>
                <a:ahLst/>
                <a:cxnLst/>
                <a:rect l="l" t="t" r="r" b="b"/>
                <a:pathLst>
                  <a:path w="18664" h="19416" extrusionOk="0">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24"/>
              <p:cNvSpPr/>
              <p:nvPr/>
            </p:nvSpPr>
            <p:spPr>
              <a:xfrm>
                <a:off x="3219175" y="1912175"/>
                <a:ext cx="218100" cy="337425"/>
              </a:xfrm>
              <a:custGeom>
                <a:avLst/>
                <a:gdLst/>
                <a:ahLst/>
                <a:cxnLst/>
                <a:rect l="l" t="t" r="r" b="b"/>
                <a:pathLst>
                  <a:path w="8724" h="13497" extrusionOk="0">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24"/>
              <p:cNvSpPr/>
              <p:nvPr/>
            </p:nvSpPr>
            <p:spPr>
              <a:xfrm>
                <a:off x="3710904" y="1696193"/>
                <a:ext cx="158250" cy="139500"/>
              </a:xfrm>
              <a:custGeom>
                <a:avLst/>
                <a:gdLst/>
                <a:ahLst/>
                <a:cxnLst/>
                <a:rect l="l" t="t" r="r" b="b"/>
                <a:pathLst>
                  <a:path w="6330" h="5580" extrusionOk="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24"/>
              <p:cNvSpPr/>
              <p:nvPr/>
            </p:nvSpPr>
            <p:spPr>
              <a:xfrm>
                <a:off x="3774100" y="2106607"/>
                <a:ext cx="158375" cy="139725"/>
              </a:xfrm>
              <a:custGeom>
                <a:avLst/>
                <a:gdLst/>
                <a:ahLst/>
                <a:cxnLst/>
                <a:rect l="l" t="t" r="r" b="b"/>
                <a:pathLst>
                  <a:path w="6335" h="5589" extrusionOk="0">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24"/>
              <p:cNvSpPr/>
              <p:nvPr/>
            </p:nvSpPr>
            <p:spPr>
              <a:xfrm>
                <a:off x="2694985" y="1936311"/>
                <a:ext cx="159000" cy="139950"/>
              </a:xfrm>
              <a:custGeom>
                <a:avLst/>
                <a:gdLst/>
                <a:ahLst/>
                <a:cxnLst/>
                <a:rect l="l" t="t" r="r" b="b"/>
                <a:pathLst>
                  <a:path w="6360" h="5598" extrusionOk="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24"/>
              <p:cNvSpPr/>
              <p:nvPr/>
            </p:nvSpPr>
            <p:spPr>
              <a:xfrm>
                <a:off x="2776216" y="2366185"/>
                <a:ext cx="158250" cy="139925"/>
              </a:xfrm>
              <a:custGeom>
                <a:avLst/>
                <a:gdLst/>
                <a:ahLst/>
                <a:cxnLst/>
                <a:rect l="l" t="t" r="r" b="b"/>
                <a:pathLst>
                  <a:path w="6330" h="5597" extrusionOk="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1"/>
        <p:cNvGrpSpPr/>
        <p:nvPr/>
      </p:nvGrpSpPr>
      <p:grpSpPr>
        <a:xfrm>
          <a:off x="0" y="0"/>
          <a:ext cx="0" cy="0"/>
          <a:chOff x="0" y="0"/>
          <a:chExt cx="0" cy="0"/>
        </a:xfrm>
      </p:grpSpPr>
      <p:grpSp>
        <p:nvGrpSpPr>
          <p:cNvPr id="202" name="Google Shape;202;p3"/>
          <p:cNvGrpSpPr/>
          <p:nvPr/>
        </p:nvGrpSpPr>
        <p:grpSpPr>
          <a:xfrm>
            <a:off x="-970342" y="-1613262"/>
            <a:ext cx="11084690" cy="8370014"/>
            <a:chOff x="-970342" y="-1613262"/>
            <a:chExt cx="11084690" cy="8370014"/>
          </a:xfrm>
        </p:grpSpPr>
        <p:grpSp>
          <p:nvGrpSpPr>
            <p:cNvPr id="203" name="Google Shape;203;p3"/>
            <p:cNvGrpSpPr/>
            <p:nvPr/>
          </p:nvGrpSpPr>
          <p:grpSpPr>
            <a:xfrm>
              <a:off x="4572008" y="-1613262"/>
              <a:ext cx="5542340" cy="4185014"/>
              <a:chOff x="2057300" y="1305025"/>
              <a:chExt cx="3912700" cy="2954475"/>
            </a:xfrm>
          </p:grpSpPr>
          <p:sp>
            <p:nvSpPr>
              <p:cNvPr id="204" name="Google Shape;204;p3"/>
              <p:cNvSpPr/>
              <p:nvPr/>
            </p:nvSpPr>
            <p:spPr>
              <a:xfrm>
                <a:off x="2057300" y="1305025"/>
                <a:ext cx="3911950" cy="2954475"/>
              </a:xfrm>
              <a:custGeom>
                <a:avLst/>
                <a:gdLst/>
                <a:ahLst/>
                <a:cxnLst/>
                <a:rect l="l" t="t" r="r" b="b"/>
                <a:pathLst>
                  <a:path w="156478" h="118179" fill="none" extrusionOk="0">
                    <a:moveTo>
                      <a:pt x="0" y="0"/>
                    </a:moveTo>
                    <a:lnTo>
                      <a:pt x="156477" y="0"/>
                    </a:lnTo>
                    <a:lnTo>
                      <a:pt x="156477" y="118178"/>
                    </a:lnTo>
                    <a:lnTo>
                      <a:pt x="0" y="118178"/>
                    </a:lnTo>
                    <a:close/>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2057300" y="1670525"/>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2057300" y="2111275"/>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2057300" y="2552750"/>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a:off x="2057300" y="2994250"/>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a:off x="2057300" y="3435000"/>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a:off x="2057300" y="3877250"/>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2470675"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28536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3237400"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a:off x="36226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a:off x="400642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43901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4773900"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515842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5542175" y="1305025"/>
                <a:ext cx="0" cy="2954475"/>
              </a:xfrm>
              <a:custGeom>
                <a:avLst/>
                <a:gdLst/>
                <a:ahLst/>
                <a:cxnLst/>
                <a:rect l="l" t="t" r="r" b="b"/>
                <a:pathLst>
                  <a:path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 name="Google Shape;220;p3"/>
            <p:cNvGrpSpPr/>
            <p:nvPr/>
          </p:nvGrpSpPr>
          <p:grpSpPr>
            <a:xfrm>
              <a:off x="-970342" y="-1613262"/>
              <a:ext cx="5542340" cy="4185014"/>
              <a:chOff x="2057300" y="1305025"/>
              <a:chExt cx="3912700" cy="2954475"/>
            </a:xfrm>
          </p:grpSpPr>
          <p:sp>
            <p:nvSpPr>
              <p:cNvPr id="221" name="Google Shape;221;p3"/>
              <p:cNvSpPr/>
              <p:nvPr/>
            </p:nvSpPr>
            <p:spPr>
              <a:xfrm>
                <a:off x="2057300" y="1305025"/>
                <a:ext cx="3911950" cy="2954475"/>
              </a:xfrm>
              <a:custGeom>
                <a:avLst/>
                <a:gdLst/>
                <a:ahLst/>
                <a:cxnLst/>
                <a:rect l="l" t="t" r="r" b="b"/>
                <a:pathLst>
                  <a:path w="156478" h="118179" fill="none" extrusionOk="0">
                    <a:moveTo>
                      <a:pt x="0" y="0"/>
                    </a:moveTo>
                    <a:lnTo>
                      <a:pt x="156477" y="0"/>
                    </a:lnTo>
                    <a:lnTo>
                      <a:pt x="156477" y="118178"/>
                    </a:lnTo>
                    <a:lnTo>
                      <a:pt x="0" y="118178"/>
                    </a:lnTo>
                    <a:close/>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a:off x="2057300" y="1670525"/>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2057300" y="2111275"/>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2057300" y="2552750"/>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a:off x="2057300" y="2994250"/>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a:off x="2057300" y="3435000"/>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a:off x="2057300" y="3877250"/>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a:off x="2470675"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28536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a:off x="3237400"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a:off x="36226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400642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
              <p:cNvSpPr/>
              <p:nvPr/>
            </p:nvSpPr>
            <p:spPr>
              <a:xfrm>
                <a:off x="43901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a:off x="4773900"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a:off x="515842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a:off x="5542175" y="1305025"/>
                <a:ext cx="0" cy="2954475"/>
              </a:xfrm>
              <a:custGeom>
                <a:avLst/>
                <a:gdLst/>
                <a:ahLst/>
                <a:cxnLst/>
                <a:rect l="l" t="t" r="r" b="b"/>
                <a:pathLst>
                  <a:path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237;p3"/>
            <p:cNvGrpSpPr/>
            <p:nvPr/>
          </p:nvGrpSpPr>
          <p:grpSpPr>
            <a:xfrm>
              <a:off x="4572008" y="2571738"/>
              <a:ext cx="5542340" cy="4185014"/>
              <a:chOff x="2057300" y="1305025"/>
              <a:chExt cx="3912700" cy="2954475"/>
            </a:xfrm>
          </p:grpSpPr>
          <p:sp>
            <p:nvSpPr>
              <p:cNvPr id="238" name="Google Shape;238;p3"/>
              <p:cNvSpPr/>
              <p:nvPr/>
            </p:nvSpPr>
            <p:spPr>
              <a:xfrm>
                <a:off x="2057300" y="1305025"/>
                <a:ext cx="3911950" cy="2954475"/>
              </a:xfrm>
              <a:custGeom>
                <a:avLst/>
                <a:gdLst/>
                <a:ahLst/>
                <a:cxnLst/>
                <a:rect l="l" t="t" r="r" b="b"/>
                <a:pathLst>
                  <a:path w="156478" h="118179" fill="none" extrusionOk="0">
                    <a:moveTo>
                      <a:pt x="0" y="0"/>
                    </a:moveTo>
                    <a:lnTo>
                      <a:pt x="156477" y="0"/>
                    </a:lnTo>
                    <a:lnTo>
                      <a:pt x="156477" y="118178"/>
                    </a:lnTo>
                    <a:lnTo>
                      <a:pt x="0" y="118178"/>
                    </a:lnTo>
                    <a:close/>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a:off x="2057300" y="1670525"/>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a:off x="2057300" y="2111275"/>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a:off x="2057300" y="2552750"/>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2057300" y="2994250"/>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a:off x="2057300" y="3435000"/>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a:off x="2057300" y="3877250"/>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a:off x="2470675"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a:off x="28536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a:off x="3237400"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a:off x="36226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a:off x="400642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a:off x="43901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a:off x="4773900"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a:off x="515842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a:off x="5542175" y="1305025"/>
                <a:ext cx="0" cy="2954475"/>
              </a:xfrm>
              <a:custGeom>
                <a:avLst/>
                <a:gdLst/>
                <a:ahLst/>
                <a:cxnLst/>
                <a:rect l="l" t="t" r="r" b="b"/>
                <a:pathLst>
                  <a:path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3"/>
            <p:cNvGrpSpPr/>
            <p:nvPr/>
          </p:nvGrpSpPr>
          <p:grpSpPr>
            <a:xfrm>
              <a:off x="-970342" y="2571738"/>
              <a:ext cx="5542340" cy="4185014"/>
              <a:chOff x="2057300" y="1305025"/>
              <a:chExt cx="3912700" cy="2954475"/>
            </a:xfrm>
          </p:grpSpPr>
          <p:sp>
            <p:nvSpPr>
              <p:cNvPr id="255" name="Google Shape;255;p3"/>
              <p:cNvSpPr/>
              <p:nvPr/>
            </p:nvSpPr>
            <p:spPr>
              <a:xfrm>
                <a:off x="2057300" y="1305025"/>
                <a:ext cx="3911950" cy="2954475"/>
              </a:xfrm>
              <a:custGeom>
                <a:avLst/>
                <a:gdLst/>
                <a:ahLst/>
                <a:cxnLst/>
                <a:rect l="l" t="t" r="r" b="b"/>
                <a:pathLst>
                  <a:path w="156478" h="118179" fill="none" extrusionOk="0">
                    <a:moveTo>
                      <a:pt x="0" y="0"/>
                    </a:moveTo>
                    <a:lnTo>
                      <a:pt x="156477" y="0"/>
                    </a:lnTo>
                    <a:lnTo>
                      <a:pt x="156477" y="118178"/>
                    </a:lnTo>
                    <a:lnTo>
                      <a:pt x="0" y="118178"/>
                    </a:lnTo>
                    <a:close/>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a:off x="2057300" y="1670525"/>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a:off x="2057300" y="2111275"/>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a:off x="2057300" y="2552750"/>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2057300" y="2994250"/>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a:off x="2057300" y="3435000"/>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a:off x="2057300" y="3877250"/>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a:off x="2470675"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a:off x="28536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a:off x="3237400"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36226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400642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43901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4773900"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a:off x="515842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a:off x="5542175" y="1305025"/>
                <a:ext cx="0" cy="2954475"/>
              </a:xfrm>
              <a:custGeom>
                <a:avLst/>
                <a:gdLst/>
                <a:ahLst/>
                <a:cxnLst/>
                <a:rect l="l" t="t" r="r" b="b"/>
                <a:pathLst>
                  <a:path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1" name="Google Shape;271;p3"/>
          <p:cNvSpPr txBox="1">
            <a:spLocks noGrp="1"/>
          </p:cNvSpPr>
          <p:nvPr>
            <p:ph type="title"/>
          </p:nvPr>
        </p:nvSpPr>
        <p:spPr>
          <a:xfrm>
            <a:off x="3828700" y="2618575"/>
            <a:ext cx="4839300" cy="841800"/>
          </a:xfrm>
          <a:prstGeom prst="rect">
            <a:avLst/>
          </a:prstGeom>
          <a:ln>
            <a:noFill/>
          </a:ln>
        </p:spPr>
        <p:txBody>
          <a:bodyPr spcFirstLastPara="1" wrap="square" lIns="91425" tIns="91425" rIns="91425" bIns="91425" anchor="t" anchorCtr="0">
            <a:noAutofit/>
          </a:bodyPr>
          <a:lstStyle>
            <a:lvl1pPr lvl="0" algn="ctr">
              <a:spcBef>
                <a:spcPts val="0"/>
              </a:spcBef>
              <a:spcAft>
                <a:spcPts val="0"/>
              </a:spcAft>
              <a:buSzPts val="3600"/>
              <a:buNone/>
              <a:defRPr sz="4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72" name="Google Shape;272;p3"/>
          <p:cNvSpPr txBox="1">
            <a:spLocks noGrp="1"/>
          </p:cNvSpPr>
          <p:nvPr>
            <p:ph type="title" idx="2" hasCustomPrompt="1"/>
          </p:nvPr>
        </p:nvSpPr>
        <p:spPr>
          <a:xfrm>
            <a:off x="5353900" y="1666025"/>
            <a:ext cx="17889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73" name="Google Shape;273;p3"/>
          <p:cNvSpPr txBox="1">
            <a:spLocks noGrp="1"/>
          </p:cNvSpPr>
          <p:nvPr>
            <p:ph type="subTitle" idx="1"/>
          </p:nvPr>
        </p:nvSpPr>
        <p:spPr>
          <a:xfrm>
            <a:off x="3828700" y="3612775"/>
            <a:ext cx="4839300" cy="474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74" name="Google Shape;274;p3"/>
          <p:cNvGrpSpPr/>
          <p:nvPr/>
        </p:nvGrpSpPr>
        <p:grpSpPr>
          <a:xfrm rot="10281057">
            <a:off x="7115876" y="-340291"/>
            <a:ext cx="1427928" cy="1759575"/>
            <a:chOff x="9743146" y="2970638"/>
            <a:chExt cx="1446996" cy="1783072"/>
          </a:xfrm>
        </p:grpSpPr>
        <p:sp>
          <p:nvSpPr>
            <p:cNvPr id="275" name="Google Shape;275;p3"/>
            <p:cNvSpPr/>
            <p:nvPr/>
          </p:nvSpPr>
          <p:spPr>
            <a:xfrm rot="4346401">
              <a:off x="9694335" y="3347712"/>
              <a:ext cx="1544618" cy="10289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w="76200" cap="flat" cmpd="sng">
              <a:solidFill>
                <a:schemeClr val="dk2"/>
              </a:solidFill>
              <a:prstDash val="solid"/>
              <a:round/>
              <a:headEnd type="none" w="sm" len="sm"/>
              <a:tailEnd type="none" w="sm" len="sm"/>
            </a:ln>
            <a:effectLst>
              <a:outerShdw dist="47625" dir="648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6" name="Google Shape;276;p3"/>
            <p:cNvGrpSpPr/>
            <p:nvPr/>
          </p:nvGrpSpPr>
          <p:grpSpPr>
            <a:xfrm rot="4346401">
              <a:off x="9694335" y="3347712"/>
              <a:ext cx="1544618" cy="1028925"/>
              <a:chOff x="2670525" y="1658075"/>
              <a:chExt cx="1301725" cy="867125"/>
            </a:xfrm>
          </p:grpSpPr>
          <p:sp>
            <p:nvSpPr>
              <p:cNvPr id="277" name="Google Shape;277;p3"/>
              <p:cNvSpPr/>
              <p:nvPr/>
            </p:nvSpPr>
            <p:spPr>
              <a:xfrm>
                <a:off x="2670525" y="1658075"/>
                <a:ext cx="1301725" cy="8671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2745750" y="1705450"/>
                <a:ext cx="1153550" cy="771375"/>
              </a:xfrm>
              <a:custGeom>
                <a:avLst/>
                <a:gdLst/>
                <a:ahLst/>
                <a:cxnLst/>
                <a:rect l="l" t="t" r="r" b="b"/>
                <a:pathLst>
                  <a:path w="46142" h="30855" extrusionOk="0">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a:off x="3095300" y="1846500"/>
                <a:ext cx="466600" cy="485400"/>
              </a:xfrm>
              <a:custGeom>
                <a:avLst/>
                <a:gdLst/>
                <a:ahLst/>
                <a:cxnLst/>
                <a:rect l="l" t="t" r="r" b="b"/>
                <a:pathLst>
                  <a:path w="18664" h="19416" extrusionOk="0">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3219175" y="1912175"/>
                <a:ext cx="218100" cy="337425"/>
              </a:xfrm>
              <a:custGeom>
                <a:avLst/>
                <a:gdLst/>
                <a:ahLst/>
                <a:cxnLst/>
                <a:rect l="l" t="t" r="r" b="b"/>
                <a:pathLst>
                  <a:path w="8724" h="13497" extrusionOk="0">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a:off x="3710904" y="1696193"/>
                <a:ext cx="158250" cy="139500"/>
              </a:xfrm>
              <a:custGeom>
                <a:avLst/>
                <a:gdLst/>
                <a:ahLst/>
                <a:cxnLst/>
                <a:rect l="l" t="t" r="r" b="b"/>
                <a:pathLst>
                  <a:path w="6330" h="5580" extrusionOk="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a:off x="3774100" y="2106607"/>
                <a:ext cx="158375" cy="139725"/>
              </a:xfrm>
              <a:custGeom>
                <a:avLst/>
                <a:gdLst/>
                <a:ahLst/>
                <a:cxnLst/>
                <a:rect l="l" t="t" r="r" b="b"/>
                <a:pathLst>
                  <a:path w="6335" h="5589" extrusionOk="0">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2694985" y="1936311"/>
                <a:ext cx="159000" cy="139950"/>
              </a:xfrm>
              <a:custGeom>
                <a:avLst/>
                <a:gdLst/>
                <a:ahLst/>
                <a:cxnLst/>
                <a:rect l="l" t="t" r="r" b="b"/>
                <a:pathLst>
                  <a:path w="6360" h="5598" extrusionOk="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a:off x="2776216" y="2366185"/>
                <a:ext cx="158250" cy="139925"/>
              </a:xfrm>
              <a:custGeom>
                <a:avLst/>
                <a:gdLst/>
                <a:ahLst/>
                <a:cxnLst/>
                <a:rect l="l" t="t" r="r" b="b"/>
                <a:pathLst>
                  <a:path w="6330" h="5597" extrusionOk="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5" name="Google Shape;285;p3"/>
          <p:cNvGrpSpPr/>
          <p:nvPr/>
        </p:nvGrpSpPr>
        <p:grpSpPr>
          <a:xfrm rot="4616548">
            <a:off x="8135661" y="1006040"/>
            <a:ext cx="1175251" cy="1448212"/>
            <a:chOff x="9743146" y="2970638"/>
            <a:chExt cx="1446996" cy="1783072"/>
          </a:xfrm>
        </p:grpSpPr>
        <p:sp>
          <p:nvSpPr>
            <p:cNvPr id="286" name="Google Shape;286;p3"/>
            <p:cNvSpPr/>
            <p:nvPr/>
          </p:nvSpPr>
          <p:spPr>
            <a:xfrm rot="4346401">
              <a:off x="9694335" y="3347712"/>
              <a:ext cx="1544618" cy="10289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w="76200" cap="flat" cmpd="sng">
              <a:solidFill>
                <a:schemeClr val="dk2"/>
              </a:solidFill>
              <a:prstDash val="solid"/>
              <a:round/>
              <a:headEnd type="none" w="sm" len="sm"/>
              <a:tailEnd type="none" w="sm" len="sm"/>
            </a:ln>
            <a:effectLst>
              <a:outerShdw dist="47625" dir="648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7" name="Google Shape;287;p3"/>
            <p:cNvGrpSpPr/>
            <p:nvPr/>
          </p:nvGrpSpPr>
          <p:grpSpPr>
            <a:xfrm rot="4346401">
              <a:off x="9694335" y="3347712"/>
              <a:ext cx="1544618" cy="1028925"/>
              <a:chOff x="2670525" y="1658075"/>
              <a:chExt cx="1301725" cy="867125"/>
            </a:xfrm>
          </p:grpSpPr>
          <p:sp>
            <p:nvSpPr>
              <p:cNvPr id="288" name="Google Shape;288;p3"/>
              <p:cNvSpPr/>
              <p:nvPr/>
            </p:nvSpPr>
            <p:spPr>
              <a:xfrm>
                <a:off x="2670525" y="1658075"/>
                <a:ext cx="1301725" cy="8671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2745750" y="1705450"/>
                <a:ext cx="1153550" cy="771375"/>
              </a:xfrm>
              <a:custGeom>
                <a:avLst/>
                <a:gdLst/>
                <a:ahLst/>
                <a:cxnLst/>
                <a:rect l="l" t="t" r="r" b="b"/>
                <a:pathLst>
                  <a:path w="46142" h="30855" extrusionOk="0">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a:off x="3095300" y="1846500"/>
                <a:ext cx="466600" cy="485400"/>
              </a:xfrm>
              <a:custGeom>
                <a:avLst/>
                <a:gdLst/>
                <a:ahLst/>
                <a:cxnLst/>
                <a:rect l="l" t="t" r="r" b="b"/>
                <a:pathLst>
                  <a:path w="18664" h="19416" extrusionOk="0">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a:off x="3219175" y="1912175"/>
                <a:ext cx="218100" cy="337425"/>
              </a:xfrm>
              <a:custGeom>
                <a:avLst/>
                <a:gdLst/>
                <a:ahLst/>
                <a:cxnLst/>
                <a:rect l="l" t="t" r="r" b="b"/>
                <a:pathLst>
                  <a:path w="8724" h="13497" extrusionOk="0">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a:off x="3710904" y="1696193"/>
                <a:ext cx="158250" cy="139500"/>
              </a:xfrm>
              <a:custGeom>
                <a:avLst/>
                <a:gdLst/>
                <a:ahLst/>
                <a:cxnLst/>
                <a:rect l="l" t="t" r="r" b="b"/>
                <a:pathLst>
                  <a:path w="6330" h="5580" extrusionOk="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a:off x="3774100" y="2106607"/>
                <a:ext cx="158375" cy="139725"/>
              </a:xfrm>
              <a:custGeom>
                <a:avLst/>
                <a:gdLst/>
                <a:ahLst/>
                <a:cxnLst/>
                <a:rect l="l" t="t" r="r" b="b"/>
                <a:pathLst>
                  <a:path w="6335" h="5589" extrusionOk="0">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a:off x="2694985" y="1936311"/>
                <a:ext cx="159000" cy="139950"/>
              </a:xfrm>
              <a:custGeom>
                <a:avLst/>
                <a:gdLst/>
                <a:ahLst/>
                <a:cxnLst/>
                <a:rect l="l" t="t" r="r" b="b"/>
                <a:pathLst>
                  <a:path w="6360" h="5598" extrusionOk="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a:off x="2776216" y="2366185"/>
                <a:ext cx="158250" cy="139925"/>
              </a:xfrm>
              <a:custGeom>
                <a:avLst/>
                <a:gdLst/>
                <a:ahLst/>
                <a:cxnLst/>
                <a:rect l="l" t="t" r="r" b="b"/>
                <a:pathLst>
                  <a:path w="6330" h="5597" extrusionOk="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6" name="Google Shape;296;p3"/>
          <p:cNvGrpSpPr/>
          <p:nvPr/>
        </p:nvGrpSpPr>
        <p:grpSpPr>
          <a:xfrm>
            <a:off x="-802906" y="-1463384"/>
            <a:ext cx="2204209" cy="2716154"/>
            <a:chOff x="9743146" y="2970638"/>
            <a:chExt cx="1446996" cy="1783072"/>
          </a:xfrm>
        </p:grpSpPr>
        <p:sp>
          <p:nvSpPr>
            <p:cNvPr id="297" name="Google Shape;297;p3"/>
            <p:cNvSpPr/>
            <p:nvPr/>
          </p:nvSpPr>
          <p:spPr>
            <a:xfrm rot="4346401">
              <a:off x="9694335" y="3347712"/>
              <a:ext cx="1544618" cy="10289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w="76200" cap="flat" cmpd="sng">
              <a:solidFill>
                <a:schemeClr val="dk2"/>
              </a:solidFill>
              <a:prstDash val="solid"/>
              <a:round/>
              <a:headEnd type="none" w="sm" len="sm"/>
              <a:tailEnd type="none" w="sm" len="sm"/>
            </a:ln>
            <a:effectLst>
              <a:outerShdw dist="47625" dir="648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8" name="Google Shape;298;p3"/>
            <p:cNvGrpSpPr/>
            <p:nvPr/>
          </p:nvGrpSpPr>
          <p:grpSpPr>
            <a:xfrm rot="4346401">
              <a:off x="9694335" y="3347712"/>
              <a:ext cx="1544618" cy="1028925"/>
              <a:chOff x="2670525" y="1658075"/>
              <a:chExt cx="1301725" cy="867125"/>
            </a:xfrm>
          </p:grpSpPr>
          <p:sp>
            <p:nvSpPr>
              <p:cNvPr id="299" name="Google Shape;299;p3"/>
              <p:cNvSpPr/>
              <p:nvPr/>
            </p:nvSpPr>
            <p:spPr>
              <a:xfrm>
                <a:off x="2670525" y="1658075"/>
                <a:ext cx="1301725" cy="8671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
              <p:cNvSpPr/>
              <p:nvPr/>
            </p:nvSpPr>
            <p:spPr>
              <a:xfrm>
                <a:off x="2745750" y="1705450"/>
                <a:ext cx="1153550" cy="771375"/>
              </a:xfrm>
              <a:custGeom>
                <a:avLst/>
                <a:gdLst/>
                <a:ahLst/>
                <a:cxnLst/>
                <a:rect l="l" t="t" r="r" b="b"/>
                <a:pathLst>
                  <a:path w="46142" h="30855" extrusionOk="0">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
              <p:cNvSpPr/>
              <p:nvPr/>
            </p:nvSpPr>
            <p:spPr>
              <a:xfrm>
                <a:off x="3095300" y="1846500"/>
                <a:ext cx="466600" cy="485400"/>
              </a:xfrm>
              <a:custGeom>
                <a:avLst/>
                <a:gdLst/>
                <a:ahLst/>
                <a:cxnLst/>
                <a:rect l="l" t="t" r="r" b="b"/>
                <a:pathLst>
                  <a:path w="18664" h="19416" extrusionOk="0">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
              <p:cNvSpPr/>
              <p:nvPr/>
            </p:nvSpPr>
            <p:spPr>
              <a:xfrm>
                <a:off x="3219175" y="1912175"/>
                <a:ext cx="218100" cy="337425"/>
              </a:xfrm>
              <a:custGeom>
                <a:avLst/>
                <a:gdLst/>
                <a:ahLst/>
                <a:cxnLst/>
                <a:rect l="l" t="t" r="r" b="b"/>
                <a:pathLst>
                  <a:path w="8724" h="13497" extrusionOk="0">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
              <p:cNvSpPr/>
              <p:nvPr/>
            </p:nvSpPr>
            <p:spPr>
              <a:xfrm>
                <a:off x="3710904" y="1696193"/>
                <a:ext cx="158250" cy="139500"/>
              </a:xfrm>
              <a:custGeom>
                <a:avLst/>
                <a:gdLst/>
                <a:ahLst/>
                <a:cxnLst/>
                <a:rect l="l" t="t" r="r" b="b"/>
                <a:pathLst>
                  <a:path w="6330" h="5580" extrusionOk="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
              <p:cNvSpPr/>
              <p:nvPr/>
            </p:nvSpPr>
            <p:spPr>
              <a:xfrm>
                <a:off x="3774100" y="2106607"/>
                <a:ext cx="158375" cy="139725"/>
              </a:xfrm>
              <a:custGeom>
                <a:avLst/>
                <a:gdLst/>
                <a:ahLst/>
                <a:cxnLst/>
                <a:rect l="l" t="t" r="r" b="b"/>
                <a:pathLst>
                  <a:path w="6335" h="5589" extrusionOk="0">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
              <p:cNvSpPr/>
              <p:nvPr/>
            </p:nvSpPr>
            <p:spPr>
              <a:xfrm>
                <a:off x="2694985" y="1936311"/>
                <a:ext cx="159000" cy="139950"/>
              </a:xfrm>
              <a:custGeom>
                <a:avLst/>
                <a:gdLst/>
                <a:ahLst/>
                <a:cxnLst/>
                <a:rect l="l" t="t" r="r" b="b"/>
                <a:pathLst>
                  <a:path w="6360" h="5598" extrusionOk="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
              <p:cNvSpPr/>
              <p:nvPr/>
            </p:nvSpPr>
            <p:spPr>
              <a:xfrm>
                <a:off x="2776216" y="2366185"/>
                <a:ext cx="158250" cy="139925"/>
              </a:xfrm>
              <a:custGeom>
                <a:avLst/>
                <a:gdLst/>
                <a:ahLst/>
                <a:cxnLst/>
                <a:rect l="l" t="t" r="r" b="b"/>
                <a:pathLst>
                  <a:path w="6330" h="5597" extrusionOk="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79"/>
        <p:cNvGrpSpPr/>
        <p:nvPr/>
      </p:nvGrpSpPr>
      <p:grpSpPr>
        <a:xfrm>
          <a:off x="0" y="0"/>
          <a:ext cx="0" cy="0"/>
          <a:chOff x="0" y="0"/>
          <a:chExt cx="0" cy="0"/>
        </a:xfrm>
      </p:grpSpPr>
      <p:grpSp>
        <p:nvGrpSpPr>
          <p:cNvPr id="380" name="Google Shape;380;p5"/>
          <p:cNvGrpSpPr/>
          <p:nvPr/>
        </p:nvGrpSpPr>
        <p:grpSpPr>
          <a:xfrm>
            <a:off x="-970342" y="-1613262"/>
            <a:ext cx="11084690" cy="8370014"/>
            <a:chOff x="-970342" y="-1613262"/>
            <a:chExt cx="11084690" cy="8370014"/>
          </a:xfrm>
        </p:grpSpPr>
        <p:grpSp>
          <p:nvGrpSpPr>
            <p:cNvPr id="381" name="Google Shape;381;p5"/>
            <p:cNvGrpSpPr/>
            <p:nvPr/>
          </p:nvGrpSpPr>
          <p:grpSpPr>
            <a:xfrm>
              <a:off x="4572008" y="-1613262"/>
              <a:ext cx="5542340" cy="4185014"/>
              <a:chOff x="2057300" y="1305025"/>
              <a:chExt cx="3912700" cy="2954475"/>
            </a:xfrm>
          </p:grpSpPr>
          <p:sp>
            <p:nvSpPr>
              <p:cNvPr id="382" name="Google Shape;382;p5"/>
              <p:cNvSpPr/>
              <p:nvPr/>
            </p:nvSpPr>
            <p:spPr>
              <a:xfrm>
                <a:off x="2057300" y="1305025"/>
                <a:ext cx="3911950" cy="2954475"/>
              </a:xfrm>
              <a:custGeom>
                <a:avLst/>
                <a:gdLst/>
                <a:ahLst/>
                <a:cxnLst/>
                <a:rect l="l" t="t" r="r" b="b"/>
                <a:pathLst>
                  <a:path w="156478" h="118179" fill="none" extrusionOk="0">
                    <a:moveTo>
                      <a:pt x="0" y="0"/>
                    </a:moveTo>
                    <a:lnTo>
                      <a:pt x="156477" y="0"/>
                    </a:lnTo>
                    <a:lnTo>
                      <a:pt x="156477" y="118178"/>
                    </a:lnTo>
                    <a:lnTo>
                      <a:pt x="0" y="118178"/>
                    </a:lnTo>
                    <a:close/>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5"/>
              <p:cNvSpPr/>
              <p:nvPr/>
            </p:nvSpPr>
            <p:spPr>
              <a:xfrm>
                <a:off x="2057300" y="1670525"/>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5"/>
              <p:cNvSpPr/>
              <p:nvPr/>
            </p:nvSpPr>
            <p:spPr>
              <a:xfrm>
                <a:off x="2057300" y="2111275"/>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5"/>
              <p:cNvSpPr/>
              <p:nvPr/>
            </p:nvSpPr>
            <p:spPr>
              <a:xfrm>
                <a:off x="2057300" y="2552750"/>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5"/>
              <p:cNvSpPr/>
              <p:nvPr/>
            </p:nvSpPr>
            <p:spPr>
              <a:xfrm>
                <a:off x="2057300" y="2994250"/>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5"/>
              <p:cNvSpPr/>
              <p:nvPr/>
            </p:nvSpPr>
            <p:spPr>
              <a:xfrm>
                <a:off x="2057300" y="3435000"/>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5"/>
              <p:cNvSpPr/>
              <p:nvPr/>
            </p:nvSpPr>
            <p:spPr>
              <a:xfrm>
                <a:off x="2057300" y="3877250"/>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5"/>
              <p:cNvSpPr/>
              <p:nvPr/>
            </p:nvSpPr>
            <p:spPr>
              <a:xfrm>
                <a:off x="2470675"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5"/>
              <p:cNvSpPr/>
              <p:nvPr/>
            </p:nvSpPr>
            <p:spPr>
              <a:xfrm>
                <a:off x="28536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5"/>
              <p:cNvSpPr/>
              <p:nvPr/>
            </p:nvSpPr>
            <p:spPr>
              <a:xfrm>
                <a:off x="3237400"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5"/>
              <p:cNvSpPr/>
              <p:nvPr/>
            </p:nvSpPr>
            <p:spPr>
              <a:xfrm>
                <a:off x="36226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5"/>
              <p:cNvSpPr/>
              <p:nvPr/>
            </p:nvSpPr>
            <p:spPr>
              <a:xfrm>
                <a:off x="400642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5"/>
              <p:cNvSpPr/>
              <p:nvPr/>
            </p:nvSpPr>
            <p:spPr>
              <a:xfrm>
                <a:off x="43901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5"/>
              <p:cNvSpPr/>
              <p:nvPr/>
            </p:nvSpPr>
            <p:spPr>
              <a:xfrm>
                <a:off x="4773900"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5"/>
              <p:cNvSpPr/>
              <p:nvPr/>
            </p:nvSpPr>
            <p:spPr>
              <a:xfrm>
                <a:off x="515842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5"/>
              <p:cNvSpPr/>
              <p:nvPr/>
            </p:nvSpPr>
            <p:spPr>
              <a:xfrm>
                <a:off x="5542175" y="1305025"/>
                <a:ext cx="0" cy="2954475"/>
              </a:xfrm>
              <a:custGeom>
                <a:avLst/>
                <a:gdLst/>
                <a:ahLst/>
                <a:cxnLst/>
                <a:rect l="l" t="t" r="r" b="b"/>
                <a:pathLst>
                  <a:path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8" name="Google Shape;398;p5"/>
            <p:cNvGrpSpPr/>
            <p:nvPr/>
          </p:nvGrpSpPr>
          <p:grpSpPr>
            <a:xfrm>
              <a:off x="-970342" y="-1613262"/>
              <a:ext cx="5542340" cy="4185014"/>
              <a:chOff x="2057300" y="1305025"/>
              <a:chExt cx="3912700" cy="2954475"/>
            </a:xfrm>
          </p:grpSpPr>
          <p:sp>
            <p:nvSpPr>
              <p:cNvPr id="399" name="Google Shape;399;p5"/>
              <p:cNvSpPr/>
              <p:nvPr/>
            </p:nvSpPr>
            <p:spPr>
              <a:xfrm>
                <a:off x="2057300" y="1305025"/>
                <a:ext cx="3911950" cy="2954475"/>
              </a:xfrm>
              <a:custGeom>
                <a:avLst/>
                <a:gdLst/>
                <a:ahLst/>
                <a:cxnLst/>
                <a:rect l="l" t="t" r="r" b="b"/>
                <a:pathLst>
                  <a:path w="156478" h="118179" fill="none" extrusionOk="0">
                    <a:moveTo>
                      <a:pt x="0" y="0"/>
                    </a:moveTo>
                    <a:lnTo>
                      <a:pt x="156477" y="0"/>
                    </a:lnTo>
                    <a:lnTo>
                      <a:pt x="156477" y="118178"/>
                    </a:lnTo>
                    <a:lnTo>
                      <a:pt x="0" y="118178"/>
                    </a:lnTo>
                    <a:close/>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5"/>
              <p:cNvSpPr/>
              <p:nvPr/>
            </p:nvSpPr>
            <p:spPr>
              <a:xfrm>
                <a:off x="2057300" y="1670525"/>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5"/>
              <p:cNvSpPr/>
              <p:nvPr/>
            </p:nvSpPr>
            <p:spPr>
              <a:xfrm>
                <a:off x="2057300" y="2111275"/>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5"/>
              <p:cNvSpPr/>
              <p:nvPr/>
            </p:nvSpPr>
            <p:spPr>
              <a:xfrm>
                <a:off x="2057300" y="2552750"/>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5"/>
              <p:cNvSpPr/>
              <p:nvPr/>
            </p:nvSpPr>
            <p:spPr>
              <a:xfrm>
                <a:off x="2057300" y="2994250"/>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5"/>
              <p:cNvSpPr/>
              <p:nvPr/>
            </p:nvSpPr>
            <p:spPr>
              <a:xfrm>
                <a:off x="2057300" y="3435000"/>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5"/>
              <p:cNvSpPr/>
              <p:nvPr/>
            </p:nvSpPr>
            <p:spPr>
              <a:xfrm>
                <a:off x="2057300" y="3877250"/>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5"/>
              <p:cNvSpPr/>
              <p:nvPr/>
            </p:nvSpPr>
            <p:spPr>
              <a:xfrm>
                <a:off x="2470675"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5"/>
              <p:cNvSpPr/>
              <p:nvPr/>
            </p:nvSpPr>
            <p:spPr>
              <a:xfrm>
                <a:off x="28536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5"/>
              <p:cNvSpPr/>
              <p:nvPr/>
            </p:nvSpPr>
            <p:spPr>
              <a:xfrm>
                <a:off x="3237400"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5"/>
              <p:cNvSpPr/>
              <p:nvPr/>
            </p:nvSpPr>
            <p:spPr>
              <a:xfrm>
                <a:off x="36226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5"/>
              <p:cNvSpPr/>
              <p:nvPr/>
            </p:nvSpPr>
            <p:spPr>
              <a:xfrm>
                <a:off x="400642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5"/>
              <p:cNvSpPr/>
              <p:nvPr/>
            </p:nvSpPr>
            <p:spPr>
              <a:xfrm>
                <a:off x="43901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5"/>
              <p:cNvSpPr/>
              <p:nvPr/>
            </p:nvSpPr>
            <p:spPr>
              <a:xfrm>
                <a:off x="4773900"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5"/>
              <p:cNvSpPr/>
              <p:nvPr/>
            </p:nvSpPr>
            <p:spPr>
              <a:xfrm>
                <a:off x="515842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5"/>
              <p:cNvSpPr/>
              <p:nvPr/>
            </p:nvSpPr>
            <p:spPr>
              <a:xfrm>
                <a:off x="5542175" y="1305025"/>
                <a:ext cx="0" cy="2954475"/>
              </a:xfrm>
              <a:custGeom>
                <a:avLst/>
                <a:gdLst/>
                <a:ahLst/>
                <a:cxnLst/>
                <a:rect l="l" t="t" r="r" b="b"/>
                <a:pathLst>
                  <a:path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 name="Google Shape;415;p5"/>
            <p:cNvGrpSpPr/>
            <p:nvPr/>
          </p:nvGrpSpPr>
          <p:grpSpPr>
            <a:xfrm>
              <a:off x="4572008" y="2571738"/>
              <a:ext cx="5542340" cy="4185014"/>
              <a:chOff x="2057300" y="1305025"/>
              <a:chExt cx="3912700" cy="2954475"/>
            </a:xfrm>
          </p:grpSpPr>
          <p:sp>
            <p:nvSpPr>
              <p:cNvPr id="416" name="Google Shape;416;p5"/>
              <p:cNvSpPr/>
              <p:nvPr/>
            </p:nvSpPr>
            <p:spPr>
              <a:xfrm>
                <a:off x="2057300" y="1305025"/>
                <a:ext cx="3911950" cy="2954475"/>
              </a:xfrm>
              <a:custGeom>
                <a:avLst/>
                <a:gdLst/>
                <a:ahLst/>
                <a:cxnLst/>
                <a:rect l="l" t="t" r="r" b="b"/>
                <a:pathLst>
                  <a:path w="156478" h="118179" fill="none" extrusionOk="0">
                    <a:moveTo>
                      <a:pt x="0" y="0"/>
                    </a:moveTo>
                    <a:lnTo>
                      <a:pt x="156477" y="0"/>
                    </a:lnTo>
                    <a:lnTo>
                      <a:pt x="156477" y="118178"/>
                    </a:lnTo>
                    <a:lnTo>
                      <a:pt x="0" y="118178"/>
                    </a:lnTo>
                    <a:close/>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5"/>
              <p:cNvSpPr/>
              <p:nvPr/>
            </p:nvSpPr>
            <p:spPr>
              <a:xfrm>
                <a:off x="2057300" y="1670525"/>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5"/>
              <p:cNvSpPr/>
              <p:nvPr/>
            </p:nvSpPr>
            <p:spPr>
              <a:xfrm>
                <a:off x="2057300" y="2111275"/>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5"/>
              <p:cNvSpPr/>
              <p:nvPr/>
            </p:nvSpPr>
            <p:spPr>
              <a:xfrm>
                <a:off x="2057300" y="2552750"/>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5"/>
              <p:cNvSpPr/>
              <p:nvPr/>
            </p:nvSpPr>
            <p:spPr>
              <a:xfrm>
                <a:off x="2057300" y="2994250"/>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5"/>
              <p:cNvSpPr/>
              <p:nvPr/>
            </p:nvSpPr>
            <p:spPr>
              <a:xfrm>
                <a:off x="2057300" y="3435000"/>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5"/>
              <p:cNvSpPr/>
              <p:nvPr/>
            </p:nvSpPr>
            <p:spPr>
              <a:xfrm>
                <a:off x="2057300" y="3877250"/>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5"/>
              <p:cNvSpPr/>
              <p:nvPr/>
            </p:nvSpPr>
            <p:spPr>
              <a:xfrm>
                <a:off x="2470675"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5"/>
              <p:cNvSpPr/>
              <p:nvPr/>
            </p:nvSpPr>
            <p:spPr>
              <a:xfrm>
                <a:off x="28536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5"/>
              <p:cNvSpPr/>
              <p:nvPr/>
            </p:nvSpPr>
            <p:spPr>
              <a:xfrm>
                <a:off x="3237400"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5"/>
              <p:cNvSpPr/>
              <p:nvPr/>
            </p:nvSpPr>
            <p:spPr>
              <a:xfrm>
                <a:off x="36226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5"/>
              <p:cNvSpPr/>
              <p:nvPr/>
            </p:nvSpPr>
            <p:spPr>
              <a:xfrm>
                <a:off x="400642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5"/>
              <p:cNvSpPr/>
              <p:nvPr/>
            </p:nvSpPr>
            <p:spPr>
              <a:xfrm>
                <a:off x="43901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5"/>
              <p:cNvSpPr/>
              <p:nvPr/>
            </p:nvSpPr>
            <p:spPr>
              <a:xfrm>
                <a:off x="4773900"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5"/>
              <p:cNvSpPr/>
              <p:nvPr/>
            </p:nvSpPr>
            <p:spPr>
              <a:xfrm>
                <a:off x="515842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5"/>
              <p:cNvSpPr/>
              <p:nvPr/>
            </p:nvSpPr>
            <p:spPr>
              <a:xfrm>
                <a:off x="5542175" y="1305025"/>
                <a:ext cx="0" cy="2954475"/>
              </a:xfrm>
              <a:custGeom>
                <a:avLst/>
                <a:gdLst/>
                <a:ahLst/>
                <a:cxnLst/>
                <a:rect l="l" t="t" r="r" b="b"/>
                <a:pathLst>
                  <a:path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2" name="Google Shape;432;p5"/>
            <p:cNvGrpSpPr/>
            <p:nvPr/>
          </p:nvGrpSpPr>
          <p:grpSpPr>
            <a:xfrm>
              <a:off x="-970342" y="2571738"/>
              <a:ext cx="5542340" cy="4185014"/>
              <a:chOff x="2057300" y="1305025"/>
              <a:chExt cx="3912700" cy="2954475"/>
            </a:xfrm>
          </p:grpSpPr>
          <p:sp>
            <p:nvSpPr>
              <p:cNvPr id="433" name="Google Shape;433;p5"/>
              <p:cNvSpPr/>
              <p:nvPr/>
            </p:nvSpPr>
            <p:spPr>
              <a:xfrm>
                <a:off x="2057300" y="1305025"/>
                <a:ext cx="3911950" cy="2954475"/>
              </a:xfrm>
              <a:custGeom>
                <a:avLst/>
                <a:gdLst/>
                <a:ahLst/>
                <a:cxnLst/>
                <a:rect l="l" t="t" r="r" b="b"/>
                <a:pathLst>
                  <a:path w="156478" h="118179" fill="none" extrusionOk="0">
                    <a:moveTo>
                      <a:pt x="0" y="0"/>
                    </a:moveTo>
                    <a:lnTo>
                      <a:pt x="156477" y="0"/>
                    </a:lnTo>
                    <a:lnTo>
                      <a:pt x="156477" y="118178"/>
                    </a:lnTo>
                    <a:lnTo>
                      <a:pt x="0" y="118178"/>
                    </a:lnTo>
                    <a:close/>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5"/>
              <p:cNvSpPr/>
              <p:nvPr/>
            </p:nvSpPr>
            <p:spPr>
              <a:xfrm>
                <a:off x="2057300" y="1670525"/>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5"/>
              <p:cNvSpPr/>
              <p:nvPr/>
            </p:nvSpPr>
            <p:spPr>
              <a:xfrm>
                <a:off x="2057300" y="2111275"/>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5"/>
              <p:cNvSpPr/>
              <p:nvPr/>
            </p:nvSpPr>
            <p:spPr>
              <a:xfrm>
                <a:off x="2057300" y="2552750"/>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5"/>
              <p:cNvSpPr/>
              <p:nvPr/>
            </p:nvSpPr>
            <p:spPr>
              <a:xfrm>
                <a:off x="2057300" y="2994250"/>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5"/>
              <p:cNvSpPr/>
              <p:nvPr/>
            </p:nvSpPr>
            <p:spPr>
              <a:xfrm>
                <a:off x="2057300" y="3435000"/>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5"/>
              <p:cNvSpPr/>
              <p:nvPr/>
            </p:nvSpPr>
            <p:spPr>
              <a:xfrm>
                <a:off x="2057300" y="3877250"/>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5"/>
              <p:cNvSpPr/>
              <p:nvPr/>
            </p:nvSpPr>
            <p:spPr>
              <a:xfrm>
                <a:off x="2470675"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5"/>
              <p:cNvSpPr/>
              <p:nvPr/>
            </p:nvSpPr>
            <p:spPr>
              <a:xfrm>
                <a:off x="28536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5"/>
              <p:cNvSpPr/>
              <p:nvPr/>
            </p:nvSpPr>
            <p:spPr>
              <a:xfrm>
                <a:off x="3237400"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5"/>
              <p:cNvSpPr/>
              <p:nvPr/>
            </p:nvSpPr>
            <p:spPr>
              <a:xfrm>
                <a:off x="36226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5"/>
              <p:cNvSpPr/>
              <p:nvPr/>
            </p:nvSpPr>
            <p:spPr>
              <a:xfrm>
                <a:off x="400642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5"/>
              <p:cNvSpPr/>
              <p:nvPr/>
            </p:nvSpPr>
            <p:spPr>
              <a:xfrm>
                <a:off x="43901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5"/>
              <p:cNvSpPr/>
              <p:nvPr/>
            </p:nvSpPr>
            <p:spPr>
              <a:xfrm>
                <a:off x="4773900"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5"/>
              <p:cNvSpPr/>
              <p:nvPr/>
            </p:nvSpPr>
            <p:spPr>
              <a:xfrm>
                <a:off x="515842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5"/>
              <p:cNvSpPr/>
              <p:nvPr/>
            </p:nvSpPr>
            <p:spPr>
              <a:xfrm>
                <a:off x="5542175" y="1305025"/>
                <a:ext cx="0" cy="2954475"/>
              </a:xfrm>
              <a:custGeom>
                <a:avLst/>
                <a:gdLst/>
                <a:ahLst/>
                <a:cxnLst/>
                <a:rect l="l" t="t" r="r" b="b"/>
                <a:pathLst>
                  <a:path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49" name="Google Shape;449;p5"/>
          <p:cNvSpPr txBox="1">
            <a:spLocks noGrp="1"/>
          </p:cNvSpPr>
          <p:nvPr>
            <p:ph type="subTitle" idx="1"/>
          </p:nvPr>
        </p:nvSpPr>
        <p:spPr>
          <a:xfrm>
            <a:off x="1080900" y="2537275"/>
            <a:ext cx="3327300" cy="4842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2500"/>
              <a:buFont typeface="Bebas Neue"/>
              <a:buNone/>
              <a:defRPr sz="2000">
                <a:latin typeface="Anton"/>
                <a:ea typeface="Anton"/>
                <a:cs typeface="Anton"/>
                <a:sym typeface="Anton"/>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450" name="Google Shape;450;p5"/>
          <p:cNvSpPr txBox="1">
            <a:spLocks noGrp="1"/>
          </p:cNvSpPr>
          <p:nvPr>
            <p:ph type="subTitle" idx="2"/>
          </p:nvPr>
        </p:nvSpPr>
        <p:spPr>
          <a:xfrm>
            <a:off x="4735775" y="2537325"/>
            <a:ext cx="3327300" cy="484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500"/>
              <a:buFont typeface="Bebas Neue"/>
              <a:buNone/>
              <a:defRPr sz="2000">
                <a:latin typeface="Anton"/>
                <a:ea typeface="Anton"/>
                <a:cs typeface="Anton"/>
                <a:sym typeface="Anton"/>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451" name="Google Shape;451;p5"/>
          <p:cNvSpPr txBox="1">
            <a:spLocks noGrp="1"/>
          </p:cNvSpPr>
          <p:nvPr>
            <p:ph type="subTitle" idx="3"/>
          </p:nvPr>
        </p:nvSpPr>
        <p:spPr>
          <a:xfrm>
            <a:off x="1080900" y="3037925"/>
            <a:ext cx="3327300" cy="101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2" name="Google Shape;452;p5"/>
          <p:cNvSpPr txBox="1">
            <a:spLocks noGrp="1"/>
          </p:cNvSpPr>
          <p:nvPr>
            <p:ph type="subTitle" idx="4"/>
          </p:nvPr>
        </p:nvSpPr>
        <p:spPr>
          <a:xfrm>
            <a:off x="4735775" y="3037925"/>
            <a:ext cx="3327300" cy="101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3" name="Google Shape;453;p5"/>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2">
  <p:cSld name="TITLE_ONLY_1_1">
    <p:spTree>
      <p:nvGrpSpPr>
        <p:cNvPr id="1" name="Shape 596"/>
        <p:cNvGrpSpPr/>
        <p:nvPr/>
      </p:nvGrpSpPr>
      <p:grpSpPr>
        <a:xfrm>
          <a:off x="0" y="0"/>
          <a:ext cx="0" cy="0"/>
          <a:chOff x="0" y="0"/>
          <a:chExt cx="0" cy="0"/>
        </a:xfrm>
      </p:grpSpPr>
      <p:grpSp>
        <p:nvGrpSpPr>
          <p:cNvPr id="597" name="Google Shape;597;p8"/>
          <p:cNvGrpSpPr/>
          <p:nvPr/>
        </p:nvGrpSpPr>
        <p:grpSpPr>
          <a:xfrm>
            <a:off x="-970342" y="-1613262"/>
            <a:ext cx="11084690" cy="8370014"/>
            <a:chOff x="-970342" y="-1613262"/>
            <a:chExt cx="11084690" cy="8370014"/>
          </a:xfrm>
        </p:grpSpPr>
        <p:grpSp>
          <p:nvGrpSpPr>
            <p:cNvPr id="598" name="Google Shape;598;p8"/>
            <p:cNvGrpSpPr/>
            <p:nvPr/>
          </p:nvGrpSpPr>
          <p:grpSpPr>
            <a:xfrm>
              <a:off x="4572008" y="-1613262"/>
              <a:ext cx="5542340" cy="4185014"/>
              <a:chOff x="2057300" y="1305025"/>
              <a:chExt cx="3912700" cy="2954475"/>
            </a:xfrm>
          </p:grpSpPr>
          <p:sp>
            <p:nvSpPr>
              <p:cNvPr id="599" name="Google Shape;599;p8"/>
              <p:cNvSpPr/>
              <p:nvPr/>
            </p:nvSpPr>
            <p:spPr>
              <a:xfrm>
                <a:off x="2057300" y="1305025"/>
                <a:ext cx="3911950" cy="2954475"/>
              </a:xfrm>
              <a:custGeom>
                <a:avLst/>
                <a:gdLst/>
                <a:ahLst/>
                <a:cxnLst/>
                <a:rect l="l" t="t" r="r" b="b"/>
                <a:pathLst>
                  <a:path w="156478" h="118179" fill="none" extrusionOk="0">
                    <a:moveTo>
                      <a:pt x="0" y="0"/>
                    </a:moveTo>
                    <a:lnTo>
                      <a:pt x="156477" y="0"/>
                    </a:lnTo>
                    <a:lnTo>
                      <a:pt x="156477" y="118178"/>
                    </a:lnTo>
                    <a:lnTo>
                      <a:pt x="0" y="118178"/>
                    </a:lnTo>
                    <a:close/>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8"/>
              <p:cNvSpPr/>
              <p:nvPr/>
            </p:nvSpPr>
            <p:spPr>
              <a:xfrm>
                <a:off x="2057300" y="1670525"/>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8"/>
              <p:cNvSpPr/>
              <p:nvPr/>
            </p:nvSpPr>
            <p:spPr>
              <a:xfrm>
                <a:off x="2057300" y="2111275"/>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8"/>
              <p:cNvSpPr/>
              <p:nvPr/>
            </p:nvSpPr>
            <p:spPr>
              <a:xfrm>
                <a:off x="2057300" y="2552750"/>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8"/>
              <p:cNvSpPr/>
              <p:nvPr/>
            </p:nvSpPr>
            <p:spPr>
              <a:xfrm>
                <a:off x="2057300" y="2994250"/>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8"/>
              <p:cNvSpPr/>
              <p:nvPr/>
            </p:nvSpPr>
            <p:spPr>
              <a:xfrm>
                <a:off x="2057300" y="3435000"/>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8"/>
              <p:cNvSpPr/>
              <p:nvPr/>
            </p:nvSpPr>
            <p:spPr>
              <a:xfrm>
                <a:off x="2057300" y="3877250"/>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8"/>
              <p:cNvSpPr/>
              <p:nvPr/>
            </p:nvSpPr>
            <p:spPr>
              <a:xfrm>
                <a:off x="2470675"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8"/>
              <p:cNvSpPr/>
              <p:nvPr/>
            </p:nvSpPr>
            <p:spPr>
              <a:xfrm>
                <a:off x="28536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8"/>
              <p:cNvSpPr/>
              <p:nvPr/>
            </p:nvSpPr>
            <p:spPr>
              <a:xfrm>
                <a:off x="3237400"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8"/>
              <p:cNvSpPr/>
              <p:nvPr/>
            </p:nvSpPr>
            <p:spPr>
              <a:xfrm>
                <a:off x="36226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8"/>
              <p:cNvSpPr/>
              <p:nvPr/>
            </p:nvSpPr>
            <p:spPr>
              <a:xfrm>
                <a:off x="400642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8"/>
              <p:cNvSpPr/>
              <p:nvPr/>
            </p:nvSpPr>
            <p:spPr>
              <a:xfrm>
                <a:off x="43901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8"/>
              <p:cNvSpPr/>
              <p:nvPr/>
            </p:nvSpPr>
            <p:spPr>
              <a:xfrm>
                <a:off x="4773900"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8"/>
              <p:cNvSpPr/>
              <p:nvPr/>
            </p:nvSpPr>
            <p:spPr>
              <a:xfrm>
                <a:off x="515842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8"/>
              <p:cNvSpPr/>
              <p:nvPr/>
            </p:nvSpPr>
            <p:spPr>
              <a:xfrm>
                <a:off x="5542175" y="1305025"/>
                <a:ext cx="0" cy="2954475"/>
              </a:xfrm>
              <a:custGeom>
                <a:avLst/>
                <a:gdLst/>
                <a:ahLst/>
                <a:cxnLst/>
                <a:rect l="l" t="t" r="r" b="b"/>
                <a:pathLst>
                  <a:path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5" name="Google Shape;615;p8"/>
            <p:cNvGrpSpPr/>
            <p:nvPr/>
          </p:nvGrpSpPr>
          <p:grpSpPr>
            <a:xfrm>
              <a:off x="-970342" y="-1613262"/>
              <a:ext cx="5542340" cy="4185014"/>
              <a:chOff x="2057300" y="1305025"/>
              <a:chExt cx="3912700" cy="2954475"/>
            </a:xfrm>
          </p:grpSpPr>
          <p:sp>
            <p:nvSpPr>
              <p:cNvPr id="616" name="Google Shape;616;p8"/>
              <p:cNvSpPr/>
              <p:nvPr/>
            </p:nvSpPr>
            <p:spPr>
              <a:xfrm>
                <a:off x="2057300" y="1305025"/>
                <a:ext cx="3911950" cy="2954475"/>
              </a:xfrm>
              <a:custGeom>
                <a:avLst/>
                <a:gdLst/>
                <a:ahLst/>
                <a:cxnLst/>
                <a:rect l="l" t="t" r="r" b="b"/>
                <a:pathLst>
                  <a:path w="156478" h="118179" fill="none" extrusionOk="0">
                    <a:moveTo>
                      <a:pt x="0" y="0"/>
                    </a:moveTo>
                    <a:lnTo>
                      <a:pt x="156477" y="0"/>
                    </a:lnTo>
                    <a:lnTo>
                      <a:pt x="156477" y="118178"/>
                    </a:lnTo>
                    <a:lnTo>
                      <a:pt x="0" y="118178"/>
                    </a:lnTo>
                    <a:close/>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8"/>
              <p:cNvSpPr/>
              <p:nvPr/>
            </p:nvSpPr>
            <p:spPr>
              <a:xfrm>
                <a:off x="2057300" y="1670525"/>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8"/>
              <p:cNvSpPr/>
              <p:nvPr/>
            </p:nvSpPr>
            <p:spPr>
              <a:xfrm>
                <a:off x="2057300" y="2111275"/>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8"/>
              <p:cNvSpPr/>
              <p:nvPr/>
            </p:nvSpPr>
            <p:spPr>
              <a:xfrm>
                <a:off x="2057300" y="2552750"/>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8"/>
              <p:cNvSpPr/>
              <p:nvPr/>
            </p:nvSpPr>
            <p:spPr>
              <a:xfrm>
                <a:off x="2057300" y="2994250"/>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8"/>
              <p:cNvSpPr/>
              <p:nvPr/>
            </p:nvSpPr>
            <p:spPr>
              <a:xfrm>
                <a:off x="2057300" y="3435000"/>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8"/>
              <p:cNvSpPr/>
              <p:nvPr/>
            </p:nvSpPr>
            <p:spPr>
              <a:xfrm>
                <a:off x="2057300" y="3877250"/>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8"/>
              <p:cNvSpPr/>
              <p:nvPr/>
            </p:nvSpPr>
            <p:spPr>
              <a:xfrm>
                <a:off x="2470675"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8"/>
              <p:cNvSpPr/>
              <p:nvPr/>
            </p:nvSpPr>
            <p:spPr>
              <a:xfrm>
                <a:off x="28536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8"/>
              <p:cNvSpPr/>
              <p:nvPr/>
            </p:nvSpPr>
            <p:spPr>
              <a:xfrm>
                <a:off x="3237400"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8"/>
              <p:cNvSpPr/>
              <p:nvPr/>
            </p:nvSpPr>
            <p:spPr>
              <a:xfrm>
                <a:off x="36226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8"/>
              <p:cNvSpPr/>
              <p:nvPr/>
            </p:nvSpPr>
            <p:spPr>
              <a:xfrm>
                <a:off x="400642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8"/>
              <p:cNvSpPr/>
              <p:nvPr/>
            </p:nvSpPr>
            <p:spPr>
              <a:xfrm>
                <a:off x="43901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8"/>
              <p:cNvSpPr/>
              <p:nvPr/>
            </p:nvSpPr>
            <p:spPr>
              <a:xfrm>
                <a:off x="4773900"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8"/>
              <p:cNvSpPr/>
              <p:nvPr/>
            </p:nvSpPr>
            <p:spPr>
              <a:xfrm>
                <a:off x="515842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8"/>
              <p:cNvSpPr/>
              <p:nvPr/>
            </p:nvSpPr>
            <p:spPr>
              <a:xfrm>
                <a:off x="5542175" y="1305025"/>
                <a:ext cx="0" cy="2954475"/>
              </a:xfrm>
              <a:custGeom>
                <a:avLst/>
                <a:gdLst/>
                <a:ahLst/>
                <a:cxnLst/>
                <a:rect l="l" t="t" r="r" b="b"/>
                <a:pathLst>
                  <a:path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2" name="Google Shape;632;p8"/>
            <p:cNvGrpSpPr/>
            <p:nvPr/>
          </p:nvGrpSpPr>
          <p:grpSpPr>
            <a:xfrm>
              <a:off x="4572008" y="2571738"/>
              <a:ext cx="5542340" cy="4185014"/>
              <a:chOff x="2057300" y="1305025"/>
              <a:chExt cx="3912700" cy="2954475"/>
            </a:xfrm>
          </p:grpSpPr>
          <p:sp>
            <p:nvSpPr>
              <p:cNvPr id="633" name="Google Shape;633;p8"/>
              <p:cNvSpPr/>
              <p:nvPr/>
            </p:nvSpPr>
            <p:spPr>
              <a:xfrm>
                <a:off x="2057300" y="1305025"/>
                <a:ext cx="3911950" cy="2954475"/>
              </a:xfrm>
              <a:custGeom>
                <a:avLst/>
                <a:gdLst/>
                <a:ahLst/>
                <a:cxnLst/>
                <a:rect l="l" t="t" r="r" b="b"/>
                <a:pathLst>
                  <a:path w="156478" h="118179" fill="none" extrusionOk="0">
                    <a:moveTo>
                      <a:pt x="0" y="0"/>
                    </a:moveTo>
                    <a:lnTo>
                      <a:pt x="156477" y="0"/>
                    </a:lnTo>
                    <a:lnTo>
                      <a:pt x="156477" y="118178"/>
                    </a:lnTo>
                    <a:lnTo>
                      <a:pt x="0" y="118178"/>
                    </a:lnTo>
                    <a:close/>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8"/>
              <p:cNvSpPr/>
              <p:nvPr/>
            </p:nvSpPr>
            <p:spPr>
              <a:xfrm>
                <a:off x="2057300" y="1670525"/>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8"/>
              <p:cNvSpPr/>
              <p:nvPr/>
            </p:nvSpPr>
            <p:spPr>
              <a:xfrm>
                <a:off x="2057300" y="2111275"/>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8"/>
              <p:cNvSpPr/>
              <p:nvPr/>
            </p:nvSpPr>
            <p:spPr>
              <a:xfrm>
                <a:off x="2057300" y="2552750"/>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8"/>
              <p:cNvSpPr/>
              <p:nvPr/>
            </p:nvSpPr>
            <p:spPr>
              <a:xfrm>
                <a:off x="2057300" y="2994250"/>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8"/>
              <p:cNvSpPr/>
              <p:nvPr/>
            </p:nvSpPr>
            <p:spPr>
              <a:xfrm>
                <a:off x="2057300" y="3435000"/>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8"/>
              <p:cNvSpPr/>
              <p:nvPr/>
            </p:nvSpPr>
            <p:spPr>
              <a:xfrm>
                <a:off x="2057300" y="3877250"/>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8"/>
              <p:cNvSpPr/>
              <p:nvPr/>
            </p:nvSpPr>
            <p:spPr>
              <a:xfrm>
                <a:off x="2470675"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8"/>
              <p:cNvSpPr/>
              <p:nvPr/>
            </p:nvSpPr>
            <p:spPr>
              <a:xfrm>
                <a:off x="28536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8"/>
              <p:cNvSpPr/>
              <p:nvPr/>
            </p:nvSpPr>
            <p:spPr>
              <a:xfrm>
                <a:off x="3237400"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8"/>
              <p:cNvSpPr/>
              <p:nvPr/>
            </p:nvSpPr>
            <p:spPr>
              <a:xfrm>
                <a:off x="36226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8"/>
              <p:cNvSpPr/>
              <p:nvPr/>
            </p:nvSpPr>
            <p:spPr>
              <a:xfrm>
                <a:off x="400642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8"/>
              <p:cNvSpPr/>
              <p:nvPr/>
            </p:nvSpPr>
            <p:spPr>
              <a:xfrm>
                <a:off x="43901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8"/>
              <p:cNvSpPr/>
              <p:nvPr/>
            </p:nvSpPr>
            <p:spPr>
              <a:xfrm>
                <a:off x="4773900"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8"/>
              <p:cNvSpPr/>
              <p:nvPr/>
            </p:nvSpPr>
            <p:spPr>
              <a:xfrm>
                <a:off x="515842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8"/>
              <p:cNvSpPr/>
              <p:nvPr/>
            </p:nvSpPr>
            <p:spPr>
              <a:xfrm>
                <a:off x="5542175" y="1305025"/>
                <a:ext cx="0" cy="2954475"/>
              </a:xfrm>
              <a:custGeom>
                <a:avLst/>
                <a:gdLst/>
                <a:ahLst/>
                <a:cxnLst/>
                <a:rect l="l" t="t" r="r" b="b"/>
                <a:pathLst>
                  <a:path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9" name="Google Shape;649;p8"/>
            <p:cNvGrpSpPr/>
            <p:nvPr/>
          </p:nvGrpSpPr>
          <p:grpSpPr>
            <a:xfrm>
              <a:off x="-970342" y="2571738"/>
              <a:ext cx="5542340" cy="4185014"/>
              <a:chOff x="2057300" y="1305025"/>
              <a:chExt cx="3912700" cy="2954475"/>
            </a:xfrm>
          </p:grpSpPr>
          <p:sp>
            <p:nvSpPr>
              <p:cNvPr id="650" name="Google Shape;650;p8"/>
              <p:cNvSpPr/>
              <p:nvPr/>
            </p:nvSpPr>
            <p:spPr>
              <a:xfrm>
                <a:off x="2057300" y="1305025"/>
                <a:ext cx="3911950" cy="2954475"/>
              </a:xfrm>
              <a:custGeom>
                <a:avLst/>
                <a:gdLst/>
                <a:ahLst/>
                <a:cxnLst/>
                <a:rect l="l" t="t" r="r" b="b"/>
                <a:pathLst>
                  <a:path w="156478" h="118179" fill="none" extrusionOk="0">
                    <a:moveTo>
                      <a:pt x="0" y="0"/>
                    </a:moveTo>
                    <a:lnTo>
                      <a:pt x="156477" y="0"/>
                    </a:lnTo>
                    <a:lnTo>
                      <a:pt x="156477" y="118178"/>
                    </a:lnTo>
                    <a:lnTo>
                      <a:pt x="0" y="118178"/>
                    </a:lnTo>
                    <a:close/>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8"/>
              <p:cNvSpPr/>
              <p:nvPr/>
            </p:nvSpPr>
            <p:spPr>
              <a:xfrm>
                <a:off x="2057300" y="1670525"/>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8"/>
              <p:cNvSpPr/>
              <p:nvPr/>
            </p:nvSpPr>
            <p:spPr>
              <a:xfrm>
                <a:off x="2057300" y="2111275"/>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8"/>
              <p:cNvSpPr/>
              <p:nvPr/>
            </p:nvSpPr>
            <p:spPr>
              <a:xfrm>
                <a:off x="2057300" y="2552750"/>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8"/>
              <p:cNvSpPr/>
              <p:nvPr/>
            </p:nvSpPr>
            <p:spPr>
              <a:xfrm>
                <a:off x="2057300" y="2994250"/>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8"/>
              <p:cNvSpPr/>
              <p:nvPr/>
            </p:nvSpPr>
            <p:spPr>
              <a:xfrm>
                <a:off x="2057300" y="3435000"/>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8"/>
              <p:cNvSpPr/>
              <p:nvPr/>
            </p:nvSpPr>
            <p:spPr>
              <a:xfrm>
                <a:off x="2057300" y="3877250"/>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8"/>
              <p:cNvSpPr/>
              <p:nvPr/>
            </p:nvSpPr>
            <p:spPr>
              <a:xfrm>
                <a:off x="2470675"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8"/>
              <p:cNvSpPr/>
              <p:nvPr/>
            </p:nvSpPr>
            <p:spPr>
              <a:xfrm>
                <a:off x="28536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8"/>
              <p:cNvSpPr/>
              <p:nvPr/>
            </p:nvSpPr>
            <p:spPr>
              <a:xfrm>
                <a:off x="3237400"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8"/>
              <p:cNvSpPr/>
              <p:nvPr/>
            </p:nvSpPr>
            <p:spPr>
              <a:xfrm>
                <a:off x="36226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8"/>
              <p:cNvSpPr/>
              <p:nvPr/>
            </p:nvSpPr>
            <p:spPr>
              <a:xfrm>
                <a:off x="400642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8"/>
              <p:cNvSpPr/>
              <p:nvPr/>
            </p:nvSpPr>
            <p:spPr>
              <a:xfrm>
                <a:off x="43901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8"/>
              <p:cNvSpPr/>
              <p:nvPr/>
            </p:nvSpPr>
            <p:spPr>
              <a:xfrm>
                <a:off x="4773900"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8"/>
              <p:cNvSpPr/>
              <p:nvPr/>
            </p:nvSpPr>
            <p:spPr>
              <a:xfrm>
                <a:off x="515842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8"/>
              <p:cNvSpPr/>
              <p:nvPr/>
            </p:nvSpPr>
            <p:spPr>
              <a:xfrm>
                <a:off x="5542175" y="1305025"/>
                <a:ext cx="0" cy="2954475"/>
              </a:xfrm>
              <a:custGeom>
                <a:avLst/>
                <a:gdLst/>
                <a:ahLst/>
                <a:cxnLst/>
                <a:rect l="l" t="t" r="r" b="b"/>
                <a:pathLst>
                  <a:path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66" name="Google Shape;666;p8"/>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67"/>
        <p:cNvGrpSpPr/>
        <p:nvPr/>
      </p:nvGrpSpPr>
      <p:grpSpPr>
        <a:xfrm>
          <a:off x="0" y="0"/>
          <a:ext cx="0" cy="0"/>
          <a:chOff x="0" y="0"/>
          <a:chExt cx="0" cy="0"/>
        </a:xfrm>
      </p:grpSpPr>
      <p:grpSp>
        <p:nvGrpSpPr>
          <p:cNvPr id="668" name="Google Shape;668;p9"/>
          <p:cNvGrpSpPr/>
          <p:nvPr/>
        </p:nvGrpSpPr>
        <p:grpSpPr>
          <a:xfrm>
            <a:off x="-970342" y="-1613262"/>
            <a:ext cx="11084690" cy="8370014"/>
            <a:chOff x="-970342" y="-1613262"/>
            <a:chExt cx="11084690" cy="8370014"/>
          </a:xfrm>
        </p:grpSpPr>
        <p:grpSp>
          <p:nvGrpSpPr>
            <p:cNvPr id="669" name="Google Shape;669;p9"/>
            <p:cNvGrpSpPr/>
            <p:nvPr/>
          </p:nvGrpSpPr>
          <p:grpSpPr>
            <a:xfrm>
              <a:off x="4572008" y="-1613262"/>
              <a:ext cx="5542340" cy="4185014"/>
              <a:chOff x="2057300" y="1305025"/>
              <a:chExt cx="3912700" cy="2954475"/>
            </a:xfrm>
          </p:grpSpPr>
          <p:sp>
            <p:nvSpPr>
              <p:cNvPr id="670" name="Google Shape;670;p9"/>
              <p:cNvSpPr/>
              <p:nvPr/>
            </p:nvSpPr>
            <p:spPr>
              <a:xfrm>
                <a:off x="2057300" y="1305025"/>
                <a:ext cx="3911950" cy="2954475"/>
              </a:xfrm>
              <a:custGeom>
                <a:avLst/>
                <a:gdLst/>
                <a:ahLst/>
                <a:cxnLst/>
                <a:rect l="l" t="t" r="r" b="b"/>
                <a:pathLst>
                  <a:path w="156478" h="118179" fill="none" extrusionOk="0">
                    <a:moveTo>
                      <a:pt x="0" y="0"/>
                    </a:moveTo>
                    <a:lnTo>
                      <a:pt x="156477" y="0"/>
                    </a:lnTo>
                    <a:lnTo>
                      <a:pt x="156477" y="118178"/>
                    </a:lnTo>
                    <a:lnTo>
                      <a:pt x="0" y="118178"/>
                    </a:lnTo>
                    <a:close/>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9"/>
              <p:cNvSpPr/>
              <p:nvPr/>
            </p:nvSpPr>
            <p:spPr>
              <a:xfrm>
                <a:off x="2057300" y="1670525"/>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9"/>
              <p:cNvSpPr/>
              <p:nvPr/>
            </p:nvSpPr>
            <p:spPr>
              <a:xfrm>
                <a:off x="2057300" y="2111275"/>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9"/>
              <p:cNvSpPr/>
              <p:nvPr/>
            </p:nvSpPr>
            <p:spPr>
              <a:xfrm>
                <a:off x="2057300" y="2552750"/>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9"/>
              <p:cNvSpPr/>
              <p:nvPr/>
            </p:nvSpPr>
            <p:spPr>
              <a:xfrm>
                <a:off x="2057300" y="2994250"/>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9"/>
              <p:cNvSpPr/>
              <p:nvPr/>
            </p:nvSpPr>
            <p:spPr>
              <a:xfrm>
                <a:off x="2057300" y="3435000"/>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9"/>
              <p:cNvSpPr/>
              <p:nvPr/>
            </p:nvSpPr>
            <p:spPr>
              <a:xfrm>
                <a:off x="2057300" y="3877250"/>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9"/>
              <p:cNvSpPr/>
              <p:nvPr/>
            </p:nvSpPr>
            <p:spPr>
              <a:xfrm>
                <a:off x="2470675"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9"/>
              <p:cNvSpPr/>
              <p:nvPr/>
            </p:nvSpPr>
            <p:spPr>
              <a:xfrm>
                <a:off x="28536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9"/>
              <p:cNvSpPr/>
              <p:nvPr/>
            </p:nvSpPr>
            <p:spPr>
              <a:xfrm>
                <a:off x="3237400"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9"/>
              <p:cNvSpPr/>
              <p:nvPr/>
            </p:nvSpPr>
            <p:spPr>
              <a:xfrm>
                <a:off x="36226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9"/>
              <p:cNvSpPr/>
              <p:nvPr/>
            </p:nvSpPr>
            <p:spPr>
              <a:xfrm>
                <a:off x="400642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9"/>
              <p:cNvSpPr/>
              <p:nvPr/>
            </p:nvSpPr>
            <p:spPr>
              <a:xfrm>
                <a:off x="43901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9"/>
              <p:cNvSpPr/>
              <p:nvPr/>
            </p:nvSpPr>
            <p:spPr>
              <a:xfrm>
                <a:off x="4773900"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9"/>
              <p:cNvSpPr/>
              <p:nvPr/>
            </p:nvSpPr>
            <p:spPr>
              <a:xfrm>
                <a:off x="515842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9"/>
              <p:cNvSpPr/>
              <p:nvPr/>
            </p:nvSpPr>
            <p:spPr>
              <a:xfrm>
                <a:off x="5542175" y="1305025"/>
                <a:ext cx="0" cy="2954475"/>
              </a:xfrm>
              <a:custGeom>
                <a:avLst/>
                <a:gdLst/>
                <a:ahLst/>
                <a:cxnLst/>
                <a:rect l="l" t="t" r="r" b="b"/>
                <a:pathLst>
                  <a:path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6" name="Google Shape;686;p9"/>
            <p:cNvGrpSpPr/>
            <p:nvPr/>
          </p:nvGrpSpPr>
          <p:grpSpPr>
            <a:xfrm>
              <a:off x="-970342" y="-1613262"/>
              <a:ext cx="5542340" cy="4185014"/>
              <a:chOff x="2057300" y="1305025"/>
              <a:chExt cx="3912700" cy="2954475"/>
            </a:xfrm>
          </p:grpSpPr>
          <p:sp>
            <p:nvSpPr>
              <p:cNvPr id="687" name="Google Shape;687;p9"/>
              <p:cNvSpPr/>
              <p:nvPr/>
            </p:nvSpPr>
            <p:spPr>
              <a:xfrm>
                <a:off x="2057300" y="1305025"/>
                <a:ext cx="3911950" cy="2954475"/>
              </a:xfrm>
              <a:custGeom>
                <a:avLst/>
                <a:gdLst/>
                <a:ahLst/>
                <a:cxnLst/>
                <a:rect l="l" t="t" r="r" b="b"/>
                <a:pathLst>
                  <a:path w="156478" h="118179" fill="none" extrusionOk="0">
                    <a:moveTo>
                      <a:pt x="0" y="0"/>
                    </a:moveTo>
                    <a:lnTo>
                      <a:pt x="156477" y="0"/>
                    </a:lnTo>
                    <a:lnTo>
                      <a:pt x="156477" y="118178"/>
                    </a:lnTo>
                    <a:lnTo>
                      <a:pt x="0" y="118178"/>
                    </a:lnTo>
                    <a:close/>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9"/>
              <p:cNvSpPr/>
              <p:nvPr/>
            </p:nvSpPr>
            <p:spPr>
              <a:xfrm>
                <a:off x="2057300" y="1670525"/>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9"/>
              <p:cNvSpPr/>
              <p:nvPr/>
            </p:nvSpPr>
            <p:spPr>
              <a:xfrm>
                <a:off x="2057300" y="2111275"/>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9"/>
              <p:cNvSpPr/>
              <p:nvPr/>
            </p:nvSpPr>
            <p:spPr>
              <a:xfrm>
                <a:off x="2057300" y="2552750"/>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9"/>
              <p:cNvSpPr/>
              <p:nvPr/>
            </p:nvSpPr>
            <p:spPr>
              <a:xfrm>
                <a:off x="2057300" y="2994250"/>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9"/>
              <p:cNvSpPr/>
              <p:nvPr/>
            </p:nvSpPr>
            <p:spPr>
              <a:xfrm>
                <a:off x="2057300" y="3435000"/>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9"/>
              <p:cNvSpPr/>
              <p:nvPr/>
            </p:nvSpPr>
            <p:spPr>
              <a:xfrm>
                <a:off x="2057300" y="3877250"/>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9"/>
              <p:cNvSpPr/>
              <p:nvPr/>
            </p:nvSpPr>
            <p:spPr>
              <a:xfrm>
                <a:off x="2470675"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9"/>
              <p:cNvSpPr/>
              <p:nvPr/>
            </p:nvSpPr>
            <p:spPr>
              <a:xfrm>
                <a:off x="28536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9"/>
              <p:cNvSpPr/>
              <p:nvPr/>
            </p:nvSpPr>
            <p:spPr>
              <a:xfrm>
                <a:off x="3237400"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9"/>
              <p:cNvSpPr/>
              <p:nvPr/>
            </p:nvSpPr>
            <p:spPr>
              <a:xfrm>
                <a:off x="36226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9"/>
              <p:cNvSpPr/>
              <p:nvPr/>
            </p:nvSpPr>
            <p:spPr>
              <a:xfrm>
                <a:off x="400642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9"/>
              <p:cNvSpPr/>
              <p:nvPr/>
            </p:nvSpPr>
            <p:spPr>
              <a:xfrm>
                <a:off x="43901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9"/>
              <p:cNvSpPr/>
              <p:nvPr/>
            </p:nvSpPr>
            <p:spPr>
              <a:xfrm>
                <a:off x="4773900"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9"/>
              <p:cNvSpPr/>
              <p:nvPr/>
            </p:nvSpPr>
            <p:spPr>
              <a:xfrm>
                <a:off x="515842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9"/>
              <p:cNvSpPr/>
              <p:nvPr/>
            </p:nvSpPr>
            <p:spPr>
              <a:xfrm>
                <a:off x="5542175" y="1305025"/>
                <a:ext cx="0" cy="2954475"/>
              </a:xfrm>
              <a:custGeom>
                <a:avLst/>
                <a:gdLst/>
                <a:ahLst/>
                <a:cxnLst/>
                <a:rect l="l" t="t" r="r" b="b"/>
                <a:pathLst>
                  <a:path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3" name="Google Shape;703;p9"/>
            <p:cNvGrpSpPr/>
            <p:nvPr/>
          </p:nvGrpSpPr>
          <p:grpSpPr>
            <a:xfrm>
              <a:off x="4572008" y="2571738"/>
              <a:ext cx="5542340" cy="4185014"/>
              <a:chOff x="2057300" y="1305025"/>
              <a:chExt cx="3912700" cy="2954475"/>
            </a:xfrm>
          </p:grpSpPr>
          <p:sp>
            <p:nvSpPr>
              <p:cNvPr id="704" name="Google Shape;704;p9"/>
              <p:cNvSpPr/>
              <p:nvPr/>
            </p:nvSpPr>
            <p:spPr>
              <a:xfrm>
                <a:off x="2057300" y="1305025"/>
                <a:ext cx="3911950" cy="2954475"/>
              </a:xfrm>
              <a:custGeom>
                <a:avLst/>
                <a:gdLst/>
                <a:ahLst/>
                <a:cxnLst/>
                <a:rect l="l" t="t" r="r" b="b"/>
                <a:pathLst>
                  <a:path w="156478" h="118179" fill="none" extrusionOk="0">
                    <a:moveTo>
                      <a:pt x="0" y="0"/>
                    </a:moveTo>
                    <a:lnTo>
                      <a:pt x="156477" y="0"/>
                    </a:lnTo>
                    <a:lnTo>
                      <a:pt x="156477" y="118178"/>
                    </a:lnTo>
                    <a:lnTo>
                      <a:pt x="0" y="118178"/>
                    </a:lnTo>
                    <a:close/>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9"/>
              <p:cNvSpPr/>
              <p:nvPr/>
            </p:nvSpPr>
            <p:spPr>
              <a:xfrm>
                <a:off x="2057300" y="1670525"/>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9"/>
              <p:cNvSpPr/>
              <p:nvPr/>
            </p:nvSpPr>
            <p:spPr>
              <a:xfrm>
                <a:off x="2057300" y="2111275"/>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9"/>
              <p:cNvSpPr/>
              <p:nvPr/>
            </p:nvSpPr>
            <p:spPr>
              <a:xfrm>
                <a:off x="2057300" y="2552750"/>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9"/>
              <p:cNvSpPr/>
              <p:nvPr/>
            </p:nvSpPr>
            <p:spPr>
              <a:xfrm>
                <a:off x="2057300" y="2994250"/>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9"/>
              <p:cNvSpPr/>
              <p:nvPr/>
            </p:nvSpPr>
            <p:spPr>
              <a:xfrm>
                <a:off x="2057300" y="3435000"/>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9"/>
              <p:cNvSpPr/>
              <p:nvPr/>
            </p:nvSpPr>
            <p:spPr>
              <a:xfrm>
                <a:off x="2057300" y="3877250"/>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9"/>
              <p:cNvSpPr/>
              <p:nvPr/>
            </p:nvSpPr>
            <p:spPr>
              <a:xfrm>
                <a:off x="2470675"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9"/>
              <p:cNvSpPr/>
              <p:nvPr/>
            </p:nvSpPr>
            <p:spPr>
              <a:xfrm>
                <a:off x="28536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9"/>
              <p:cNvSpPr/>
              <p:nvPr/>
            </p:nvSpPr>
            <p:spPr>
              <a:xfrm>
                <a:off x="3237400"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9"/>
              <p:cNvSpPr/>
              <p:nvPr/>
            </p:nvSpPr>
            <p:spPr>
              <a:xfrm>
                <a:off x="36226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9"/>
              <p:cNvSpPr/>
              <p:nvPr/>
            </p:nvSpPr>
            <p:spPr>
              <a:xfrm>
                <a:off x="400642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9"/>
              <p:cNvSpPr/>
              <p:nvPr/>
            </p:nvSpPr>
            <p:spPr>
              <a:xfrm>
                <a:off x="43901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9"/>
              <p:cNvSpPr/>
              <p:nvPr/>
            </p:nvSpPr>
            <p:spPr>
              <a:xfrm>
                <a:off x="4773900"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9"/>
              <p:cNvSpPr/>
              <p:nvPr/>
            </p:nvSpPr>
            <p:spPr>
              <a:xfrm>
                <a:off x="515842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9"/>
              <p:cNvSpPr/>
              <p:nvPr/>
            </p:nvSpPr>
            <p:spPr>
              <a:xfrm>
                <a:off x="5542175" y="1305025"/>
                <a:ext cx="0" cy="2954475"/>
              </a:xfrm>
              <a:custGeom>
                <a:avLst/>
                <a:gdLst/>
                <a:ahLst/>
                <a:cxnLst/>
                <a:rect l="l" t="t" r="r" b="b"/>
                <a:pathLst>
                  <a:path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0" name="Google Shape;720;p9"/>
            <p:cNvGrpSpPr/>
            <p:nvPr/>
          </p:nvGrpSpPr>
          <p:grpSpPr>
            <a:xfrm>
              <a:off x="-970342" y="2571738"/>
              <a:ext cx="5542340" cy="4185014"/>
              <a:chOff x="2057300" y="1305025"/>
              <a:chExt cx="3912700" cy="2954475"/>
            </a:xfrm>
          </p:grpSpPr>
          <p:sp>
            <p:nvSpPr>
              <p:cNvPr id="721" name="Google Shape;721;p9"/>
              <p:cNvSpPr/>
              <p:nvPr/>
            </p:nvSpPr>
            <p:spPr>
              <a:xfrm>
                <a:off x="2057300" y="1305025"/>
                <a:ext cx="3911950" cy="2954475"/>
              </a:xfrm>
              <a:custGeom>
                <a:avLst/>
                <a:gdLst/>
                <a:ahLst/>
                <a:cxnLst/>
                <a:rect l="l" t="t" r="r" b="b"/>
                <a:pathLst>
                  <a:path w="156478" h="118179" fill="none" extrusionOk="0">
                    <a:moveTo>
                      <a:pt x="0" y="0"/>
                    </a:moveTo>
                    <a:lnTo>
                      <a:pt x="156477" y="0"/>
                    </a:lnTo>
                    <a:lnTo>
                      <a:pt x="156477" y="118178"/>
                    </a:lnTo>
                    <a:lnTo>
                      <a:pt x="0" y="118178"/>
                    </a:lnTo>
                    <a:close/>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9"/>
              <p:cNvSpPr/>
              <p:nvPr/>
            </p:nvSpPr>
            <p:spPr>
              <a:xfrm>
                <a:off x="2057300" y="1670525"/>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9"/>
              <p:cNvSpPr/>
              <p:nvPr/>
            </p:nvSpPr>
            <p:spPr>
              <a:xfrm>
                <a:off x="2057300" y="2111275"/>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9"/>
              <p:cNvSpPr/>
              <p:nvPr/>
            </p:nvSpPr>
            <p:spPr>
              <a:xfrm>
                <a:off x="2057300" y="2552750"/>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9"/>
              <p:cNvSpPr/>
              <p:nvPr/>
            </p:nvSpPr>
            <p:spPr>
              <a:xfrm>
                <a:off x="2057300" y="2994250"/>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9"/>
              <p:cNvSpPr/>
              <p:nvPr/>
            </p:nvSpPr>
            <p:spPr>
              <a:xfrm>
                <a:off x="2057300" y="3435000"/>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9"/>
              <p:cNvSpPr/>
              <p:nvPr/>
            </p:nvSpPr>
            <p:spPr>
              <a:xfrm>
                <a:off x="2057300" y="3877250"/>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9"/>
              <p:cNvSpPr/>
              <p:nvPr/>
            </p:nvSpPr>
            <p:spPr>
              <a:xfrm>
                <a:off x="2470675"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9"/>
              <p:cNvSpPr/>
              <p:nvPr/>
            </p:nvSpPr>
            <p:spPr>
              <a:xfrm>
                <a:off x="28536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9"/>
              <p:cNvSpPr/>
              <p:nvPr/>
            </p:nvSpPr>
            <p:spPr>
              <a:xfrm>
                <a:off x="3237400"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9"/>
              <p:cNvSpPr/>
              <p:nvPr/>
            </p:nvSpPr>
            <p:spPr>
              <a:xfrm>
                <a:off x="36226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9"/>
              <p:cNvSpPr/>
              <p:nvPr/>
            </p:nvSpPr>
            <p:spPr>
              <a:xfrm>
                <a:off x="400642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9"/>
              <p:cNvSpPr/>
              <p:nvPr/>
            </p:nvSpPr>
            <p:spPr>
              <a:xfrm>
                <a:off x="43901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9"/>
              <p:cNvSpPr/>
              <p:nvPr/>
            </p:nvSpPr>
            <p:spPr>
              <a:xfrm>
                <a:off x="4773900"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9"/>
              <p:cNvSpPr/>
              <p:nvPr/>
            </p:nvSpPr>
            <p:spPr>
              <a:xfrm>
                <a:off x="515842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9"/>
              <p:cNvSpPr/>
              <p:nvPr/>
            </p:nvSpPr>
            <p:spPr>
              <a:xfrm>
                <a:off x="5542175" y="1305025"/>
                <a:ext cx="0" cy="2954475"/>
              </a:xfrm>
              <a:custGeom>
                <a:avLst/>
                <a:gdLst/>
                <a:ahLst/>
                <a:cxnLst/>
                <a:rect l="l" t="t" r="r" b="b"/>
                <a:pathLst>
                  <a:path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37" name="Google Shape;737;p9"/>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38" name="Google Shape;738;p9"/>
          <p:cNvSpPr txBox="1">
            <a:spLocks noGrp="1"/>
          </p:cNvSpPr>
          <p:nvPr>
            <p:ph type="body" idx="1"/>
          </p:nvPr>
        </p:nvSpPr>
        <p:spPr>
          <a:xfrm>
            <a:off x="726450" y="1590500"/>
            <a:ext cx="3861900" cy="30135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160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97"/>
        <p:cNvGrpSpPr/>
        <p:nvPr/>
      </p:nvGrpSpPr>
      <p:grpSpPr>
        <a:xfrm>
          <a:off x="0" y="0"/>
          <a:ext cx="0" cy="0"/>
          <a:chOff x="0" y="0"/>
          <a:chExt cx="0" cy="0"/>
        </a:xfrm>
      </p:grpSpPr>
      <p:grpSp>
        <p:nvGrpSpPr>
          <p:cNvPr id="998" name="Google Shape;998;p11"/>
          <p:cNvGrpSpPr/>
          <p:nvPr/>
        </p:nvGrpSpPr>
        <p:grpSpPr>
          <a:xfrm>
            <a:off x="-970342" y="-1613262"/>
            <a:ext cx="11084690" cy="8370014"/>
            <a:chOff x="-970342" y="-1613262"/>
            <a:chExt cx="11084690" cy="8370014"/>
          </a:xfrm>
        </p:grpSpPr>
        <p:grpSp>
          <p:nvGrpSpPr>
            <p:cNvPr id="999" name="Google Shape;999;p11"/>
            <p:cNvGrpSpPr/>
            <p:nvPr/>
          </p:nvGrpSpPr>
          <p:grpSpPr>
            <a:xfrm>
              <a:off x="4572008" y="-1613262"/>
              <a:ext cx="5542340" cy="4185014"/>
              <a:chOff x="2057300" y="1305025"/>
              <a:chExt cx="3912700" cy="2954475"/>
            </a:xfrm>
          </p:grpSpPr>
          <p:sp>
            <p:nvSpPr>
              <p:cNvPr id="1000" name="Google Shape;1000;p11"/>
              <p:cNvSpPr/>
              <p:nvPr/>
            </p:nvSpPr>
            <p:spPr>
              <a:xfrm>
                <a:off x="2057300" y="1305025"/>
                <a:ext cx="3911950" cy="2954475"/>
              </a:xfrm>
              <a:custGeom>
                <a:avLst/>
                <a:gdLst/>
                <a:ahLst/>
                <a:cxnLst/>
                <a:rect l="l" t="t" r="r" b="b"/>
                <a:pathLst>
                  <a:path w="156478" h="118179" fill="none" extrusionOk="0">
                    <a:moveTo>
                      <a:pt x="0" y="0"/>
                    </a:moveTo>
                    <a:lnTo>
                      <a:pt x="156477" y="0"/>
                    </a:lnTo>
                    <a:lnTo>
                      <a:pt x="156477" y="118178"/>
                    </a:lnTo>
                    <a:lnTo>
                      <a:pt x="0" y="118178"/>
                    </a:lnTo>
                    <a:close/>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1"/>
              <p:cNvSpPr/>
              <p:nvPr/>
            </p:nvSpPr>
            <p:spPr>
              <a:xfrm>
                <a:off x="2057300" y="1670525"/>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1"/>
              <p:cNvSpPr/>
              <p:nvPr/>
            </p:nvSpPr>
            <p:spPr>
              <a:xfrm>
                <a:off x="2057300" y="2111275"/>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1"/>
              <p:cNvSpPr/>
              <p:nvPr/>
            </p:nvSpPr>
            <p:spPr>
              <a:xfrm>
                <a:off x="2057300" y="2552750"/>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1"/>
              <p:cNvSpPr/>
              <p:nvPr/>
            </p:nvSpPr>
            <p:spPr>
              <a:xfrm>
                <a:off x="2057300" y="2994250"/>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1"/>
              <p:cNvSpPr/>
              <p:nvPr/>
            </p:nvSpPr>
            <p:spPr>
              <a:xfrm>
                <a:off x="2057300" y="3435000"/>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1"/>
              <p:cNvSpPr/>
              <p:nvPr/>
            </p:nvSpPr>
            <p:spPr>
              <a:xfrm>
                <a:off x="2057300" y="3877250"/>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1"/>
              <p:cNvSpPr/>
              <p:nvPr/>
            </p:nvSpPr>
            <p:spPr>
              <a:xfrm>
                <a:off x="2470675"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1"/>
              <p:cNvSpPr/>
              <p:nvPr/>
            </p:nvSpPr>
            <p:spPr>
              <a:xfrm>
                <a:off x="28536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1"/>
              <p:cNvSpPr/>
              <p:nvPr/>
            </p:nvSpPr>
            <p:spPr>
              <a:xfrm>
                <a:off x="3237400"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1"/>
              <p:cNvSpPr/>
              <p:nvPr/>
            </p:nvSpPr>
            <p:spPr>
              <a:xfrm>
                <a:off x="36226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1"/>
              <p:cNvSpPr/>
              <p:nvPr/>
            </p:nvSpPr>
            <p:spPr>
              <a:xfrm>
                <a:off x="400642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1"/>
              <p:cNvSpPr/>
              <p:nvPr/>
            </p:nvSpPr>
            <p:spPr>
              <a:xfrm>
                <a:off x="43901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1"/>
              <p:cNvSpPr/>
              <p:nvPr/>
            </p:nvSpPr>
            <p:spPr>
              <a:xfrm>
                <a:off x="4773900"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1"/>
              <p:cNvSpPr/>
              <p:nvPr/>
            </p:nvSpPr>
            <p:spPr>
              <a:xfrm>
                <a:off x="515842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1"/>
              <p:cNvSpPr/>
              <p:nvPr/>
            </p:nvSpPr>
            <p:spPr>
              <a:xfrm>
                <a:off x="5542175" y="1305025"/>
                <a:ext cx="0" cy="2954475"/>
              </a:xfrm>
              <a:custGeom>
                <a:avLst/>
                <a:gdLst/>
                <a:ahLst/>
                <a:cxnLst/>
                <a:rect l="l" t="t" r="r" b="b"/>
                <a:pathLst>
                  <a:path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6" name="Google Shape;1016;p11"/>
            <p:cNvGrpSpPr/>
            <p:nvPr/>
          </p:nvGrpSpPr>
          <p:grpSpPr>
            <a:xfrm>
              <a:off x="-970342" y="-1613262"/>
              <a:ext cx="5542340" cy="4185014"/>
              <a:chOff x="2057300" y="1305025"/>
              <a:chExt cx="3912700" cy="2954475"/>
            </a:xfrm>
          </p:grpSpPr>
          <p:sp>
            <p:nvSpPr>
              <p:cNvPr id="1017" name="Google Shape;1017;p11"/>
              <p:cNvSpPr/>
              <p:nvPr/>
            </p:nvSpPr>
            <p:spPr>
              <a:xfrm>
                <a:off x="2057300" y="1305025"/>
                <a:ext cx="3911950" cy="2954475"/>
              </a:xfrm>
              <a:custGeom>
                <a:avLst/>
                <a:gdLst/>
                <a:ahLst/>
                <a:cxnLst/>
                <a:rect l="l" t="t" r="r" b="b"/>
                <a:pathLst>
                  <a:path w="156478" h="118179" fill="none" extrusionOk="0">
                    <a:moveTo>
                      <a:pt x="0" y="0"/>
                    </a:moveTo>
                    <a:lnTo>
                      <a:pt x="156477" y="0"/>
                    </a:lnTo>
                    <a:lnTo>
                      <a:pt x="156477" y="118178"/>
                    </a:lnTo>
                    <a:lnTo>
                      <a:pt x="0" y="118178"/>
                    </a:lnTo>
                    <a:close/>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1"/>
              <p:cNvSpPr/>
              <p:nvPr/>
            </p:nvSpPr>
            <p:spPr>
              <a:xfrm>
                <a:off x="2057300" y="1670525"/>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1"/>
              <p:cNvSpPr/>
              <p:nvPr/>
            </p:nvSpPr>
            <p:spPr>
              <a:xfrm>
                <a:off x="2057300" y="2111275"/>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1"/>
              <p:cNvSpPr/>
              <p:nvPr/>
            </p:nvSpPr>
            <p:spPr>
              <a:xfrm>
                <a:off x="2057300" y="2552750"/>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1"/>
              <p:cNvSpPr/>
              <p:nvPr/>
            </p:nvSpPr>
            <p:spPr>
              <a:xfrm>
                <a:off x="2057300" y="2994250"/>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1"/>
              <p:cNvSpPr/>
              <p:nvPr/>
            </p:nvSpPr>
            <p:spPr>
              <a:xfrm>
                <a:off x="2057300" y="3435000"/>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1"/>
              <p:cNvSpPr/>
              <p:nvPr/>
            </p:nvSpPr>
            <p:spPr>
              <a:xfrm>
                <a:off x="2057300" y="3877250"/>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1"/>
              <p:cNvSpPr/>
              <p:nvPr/>
            </p:nvSpPr>
            <p:spPr>
              <a:xfrm>
                <a:off x="2470675"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1"/>
              <p:cNvSpPr/>
              <p:nvPr/>
            </p:nvSpPr>
            <p:spPr>
              <a:xfrm>
                <a:off x="28536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1"/>
              <p:cNvSpPr/>
              <p:nvPr/>
            </p:nvSpPr>
            <p:spPr>
              <a:xfrm>
                <a:off x="3237400"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1"/>
              <p:cNvSpPr/>
              <p:nvPr/>
            </p:nvSpPr>
            <p:spPr>
              <a:xfrm>
                <a:off x="36226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1"/>
              <p:cNvSpPr/>
              <p:nvPr/>
            </p:nvSpPr>
            <p:spPr>
              <a:xfrm>
                <a:off x="400642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1"/>
              <p:cNvSpPr/>
              <p:nvPr/>
            </p:nvSpPr>
            <p:spPr>
              <a:xfrm>
                <a:off x="43901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1"/>
              <p:cNvSpPr/>
              <p:nvPr/>
            </p:nvSpPr>
            <p:spPr>
              <a:xfrm>
                <a:off x="4773900"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11"/>
              <p:cNvSpPr/>
              <p:nvPr/>
            </p:nvSpPr>
            <p:spPr>
              <a:xfrm>
                <a:off x="515842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1"/>
              <p:cNvSpPr/>
              <p:nvPr/>
            </p:nvSpPr>
            <p:spPr>
              <a:xfrm>
                <a:off x="5542175" y="1305025"/>
                <a:ext cx="0" cy="2954475"/>
              </a:xfrm>
              <a:custGeom>
                <a:avLst/>
                <a:gdLst/>
                <a:ahLst/>
                <a:cxnLst/>
                <a:rect l="l" t="t" r="r" b="b"/>
                <a:pathLst>
                  <a:path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3" name="Google Shape;1033;p11"/>
            <p:cNvGrpSpPr/>
            <p:nvPr/>
          </p:nvGrpSpPr>
          <p:grpSpPr>
            <a:xfrm>
              <a:off x="4572008" y="2571738"/>
              <a:ext cx="5542340" cy="4185014"/>
              <a:chOff x="2057300" y="1305025"/>
              <a:chExt cx="3912700" cy="2954475"/>
            </a:xfrm>
          </p:grpSpPr>
          <p:sp>
            <p:nvSpPr>
              <p:cNvPr id="1034" name="Google Shape;1034;p11"/>
              <p:cNvSpPr/>
              <p:nvPr/>
            </p:nvSpPr>
            <p:spPr>
              <a:xfrm>
                <a:off x="2057300" y="1305025"/>
                <a:ext cx="3911950" cy="2954475"/>
              </a:xfrm>
              <a:custGeom>
                <a:avLst/>
                <a:gdLst/>
                <a:ahLst/>
                <a:cxnLst/>
                <a:rect l="l" t="t" r="r" b="b"/>
                <a:pathLst>
                  <a:path w="156478" h="118179" fill="none" extrusionOk="0">
                    <a:moveTo>
                      <a:pt x="0" y="0"/>
                    </a:moveTo>
                    <a:lnTo>
                      <a:pt x="156477" y="0"/>
                    </a:lnTo>
                    <a:lnTo>
                      <a:pt x="156477" y="118178"/>
                    </a:lnTo>
                    <a:lnTo>
                      <a:pt x="0" y="118178"/>
                    </a:lnTo>
                    <a:close/>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1"/>
              <p:cNvSpPr/>
              <p:nvPr/>
            </p:nvSpPr>
            <p:spPr>
              <a:xfrm>
                <a:off x="2057300" y="1670525"/>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1"/>
              <p:cNvSpPr/>
              <p:nvPr/>
            </p:nvSpPr>
            <p:spPr>
              <a:xfrm>
                <a:off x="2057300" y="2111275"/>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1"/>
              <p:cNvSpPr/>
              <p:nvPr/>
            </p:nvSpPr>
            <p:spPr>
              <a:xfrm>
                <a:off x="2057300" y="2552750"/>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1"/>
              <p:cNvSpPr/>
              <p:nvPr/>
            </p:nvSpPr>
            <p:spPr>
              <a:xfrm>
                <a:off x="2057300" y="2994250"/>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1"/>
              <p:cNvSpPr/>
              <p:nvPr/>
            </p:nvSpPr>
            <p:spPr>
              <a:xfrm>
                <a:off x="2057300" y="3435000"/>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1"/>
              <p:cNvSpPr/>
              <p:nvPr/>
            </p:nvSpPr>
            <p:spPr>
              <a:xfrm>
                <a:off x="2057300" y="3877250"/>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1"/>
              <p:cNvSpPr/>
              <p:nvPr/>
            </p:nvSpPr>
            <p:spPr>
              <a:xfrm>
                <a:off x="2470675"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1"/>
              <p:cNvSpPr/>
              <p:nvPr/>
            </p:nvSpPr>
            <p:spPr>
              <a:xfrm>
                <a:off x="28536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1"/>
              <p:cNvSpPr/>
              <p:nvPr/>
            </p:nvSpPr>
            <p:spPr>
              <a:xfrm>
                <a:off x="3237400"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1"/>
              <p:cNvSpPr/>
              <p:nvPr/>
            </p:nvSpPr>
            <p:spPr>
              <a:xfrm>
                <a:off x="36226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1"/>
              <p:cNvSpPr/>
              <p:nvPr/>
            </p:nvSpPr>
            <p:spPr>
              <a:xfrm>
                <a:off x="400642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1"/>
              <p:cNvSpPr/>
              <p:nvPr/>
            </p:nvSpPr>
            <p:spPr>
              <a:xfrm>
                <a:off x="43901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1"/>
              <p:cNvSpPr/>
              <p:nvPr/>
            </p:nvSpPr>
            <p:spPr>
              <a:xfrm>
                <a:off x="4773900"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1"/>
              <p:cNvSpPr/>
              <p:nvPr/>
            </p:nvSpPr>
            <p:spPr>
              <a:xfrm>
                <a:off x="515842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1"/>
              <p:cNvSpPr/>
              <p:nvPr/>
            </p:nvSpPr>
            <p:spPr>
              <a:xfrm>
                <a:off x="5542175" y="1305025"/>
                <a:ext cx="0" cy="2954475"/>
              </a:xfrm>
              <a:custGeom>
                <a:avLst/>
                <a:gdLst/>
                <a:ahLst/>
                <a:cxnLst/>
                <a:rect l="l" t="t" r="r" b="b"/>
                <a:pathLst>
                  <a:path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0" name="Google Shape;1050;p11"/>
            <p:cNvGrpSpPr/>
            <p:nvPr/>
          </p:nvGrpSpPr>
          <p:grpSpPr>
            <a:xfrm>
              <a:off x="-970342" y="2571738"/>
              <a:ext cx="5542340" cy="4185014"/>
              <a:chOff x="2057300" y="1305025"/>
              <a:chExt cx="3912700" cy="2954475"/>
            </a:xfrm>
          </p:grpSpPr>
          <p:sp>
            <p:nvSpPr>
              <p:cNvPr id="1051" name="Google Shape;1051;p11"/>
              <p:cNvSpPr/>
              <p:nvPr/>
            </p:nvSpPr>
            <p:spPr>
              <a:xfrm>
                <a:off x="2057300" y="1305025"/>
                <a:ext cx="3911950" cy="2954475"/>
              </a:xfrm>
              <a:custGeom>
                <a:avLst/>
                <a:gdLst/>
                <a:ahLst/>
                <a:cxnLst/>
                <a:rect l="l" t="t" r="r" b="b"/>
                <a:pathLst>
                  <a:path w="156478" h="118179" fill="none" extrusionOk="0">
                    <a:moveTo>
                      <a:pt x="0" y="0"/>
                    </a:moveTo>
                    <a:lnTo>
                      <a:pt x="156477" y="0"/>
                    </a:lnTo>
                    <a:lnTo>
                      <a:pt x="156477" y="118178"/>
                    </a:lnTo>
                    <a:lnTo>
                      <a:pt x="0" y="118178"/>
                    </a:lnTo>
                    <a:close/>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1"/>
              <p:cNvSpPr/>
              <p:nvPr/>
            </p:nvSpPr>
            <p:spPr>
              <a:xfrm>
                <a:off x="2057300" y="1670525"/>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1"/>
              <p:cNvSpPr/>
              <p:nvPr/>
            </p:nvSpPr>
            <p:spPr>
              <a:xfrm>
                <a:off x="2057300" y="2111275"/>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1"/>
              <p:cNvSpPr/>
              <p:nvPr/>
            </p:nvSpPr>
            <p:spPr>
              <a:xfrm>
                <a:off x="2057300" y="2552750"/>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1"/>
              <p:cNvSpPr/>
              <p:nvPr/>
            </p:nvSpPr>
            <p:spPr>
              <a:xfrm>
                <a:off x="2057300" y="2994250"/>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1"/>
              <p:cNvSpPr/>
              <p:nvPr/>
            </p:nvSpPr>
            <p:spPr>
              <a:xfrm>
                <a:off x="2057300" y="3435000"/>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1"/>
              <p:cNvSpPr/>
              <p:nvPr/>
            </p:nvSpPr>
            <p:spPr>
              <a:xfrm>
                <a:off x="2057300" y="3877250"/>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1"/>
              <p:cNvSpPr/>
              <p:nvPr/>
            </p:nvSpPr>
            <p:spPr>
              <a:xfrm>
                <a:off x="2470675"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1"/>
              <p:cNvSpPr/>
              <p:nvPr/>
            </p:nvSpPr>
            <p:spPr>
              <a:xfrm>
                <a:off x="28536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1"/>
              <p:cNvSpPr/>
              <p:nvPr/>
            </p:nvSpPr>
            <p:spPr>
              <a:xfrm>
                <a:off x="3237400"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1"/>
              <p:cNvSpPr/>
              <p:nvPr/>
            </p:nvSpPr>
            <p:spPr>
              <a:xfrm>
                <a:off x="36226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1"/>
              <p:cNvSpPr/>
              <p:nvPr/>
            </p:nvSpPr>
            <p:spPr>
              <a:xfrm>
                <a:off x="400642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1"/>
              <p:cNvSpPr/>
              <p:nvPr/>
            </p:nvSpPr>
            <p:spPr>
              <a:xfrm>
                <a:off x="43901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1"/>
              <p:cNvSpPr/>
              <p:nvPr/>
            </p:nvSpPr>
            <p:spPr>
              <a:xfrm>
                <a:off x="4773900"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1"/>
              <p:cNvSpPr/>
              <p:nvPr/>
            </p:nvSpPr>
            <p:spPr>
              <a:xfrm>
                <a:off x="515842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1"/>
              <p:cNvSpPr/>
              <p:nvPr/>
            </p:nvSpPr>
            <p:spPr>
              <a:xfrm>
                <a:off x="5542175" y="1305025"/>
                <a:ext cx="0" cy="2954475"/>
              </a:xfrm>
              <a:custGeom>
                <a:avLst/>
                <a:gdLst/>
                <a:ahLst/>
                <a:cxnLst/>
                <a:rect l="l" t="t" r="r" b="b"/>
                <a:pathLst>
                  <a:path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67" name="Google Shape;1067;p11"/>
          <p:cNvSpPr txBox="1">
            <a:spLocks noGrp="1"/>
          </p:cNvSpPr>
          <p:nvPr>
            <p:ph type="title"/>
          </p:nvPr>
        </p:nvSpPr>
        <p:spPr>
          <a:xfrm>
            <a:off x="2298750" y="849820"/>
            <a:ext cx="4546500" cy="6951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68" name="Google Shape;1068;p11"/>
          <p:cNvSpPr txBox="1">
            <a:spLocks noGrp="1"/>
          </p:cNvSpPr>
          <p:nvPr>
            <p:ph type="subTitle" idx="1"/>
          </p:nvPr>
        </p:nvSpPr>
        <p:spPr>
          <a:xfrm>
            <a:off x="1474800" y="2485375"/>
            <a:ext cx="6194400" cy="9567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1275"/>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1">
  <p:cSld name="TITLE_AND_BODY_1">
    <p:spTree>
      <p:nvGrpSpPr>
        <p:cNvPr id="1" name="Shape 1431"/>
        <p:cNvGrpSpPr/>
        <p:nvPr/>
      </p:nvGrpSpPr>
      <p:grpSpPr>
        <a:xfrm>
          <a:off x="0" y="0"/>
          <a:ext cx="0" cy="0"/>
          <a:chOff x="0" y="0"/>
          <a:chExt cx="0" cy="0"/>
        </a:xfrm>
      </p:grpSpPr>
      <p:grpSp>
        <p:nvGrpSpPr>
          <p:cNvPr id="1432" name="Google Shape;1432;p17"/>
          <p:cNvGrpSpPr/>
          <p:nvPr/>
        </p:nvGrpSpPr>
        <p:grpSpPr>
          <a:xfrm>
            <a:off x="-970342" y="-1613262"/>
            <a:ext cx="11084690" cy="8370014"/>
            <a:chOff x="-970342" y="-1613262"/>
            <a:chExt cx="11084690" cy="8370014"/>
          </a:xfrm>
        </p:grpSpPr>
        <p:grpSp>
          <p:nvGrpSpPr>
            <p:cNvPr id="1433" name="Google Shape;1433;p17"/>
            <p:cNvGrpSpPr/>
            <p:nvPr/>
          </p:nvGrpSpPr>
          <p:grpSpPr>
            <a:xfrm>
              <a:off x="4572008" y="-1613262"/>
              <a:ext cx="5542340" cy="4185014"/>
              <a:chOff x="2057300" y="1305025"/>
              <a:chExt cx="3912700" cy="2954475"/>
            </a:xfrm>
          </p:grpSpPr>
          <p:sp>
            <p:nvSpPr>
              <p:cNvPr id="1434" name="Google Shape;1434;p17"/>
              <p:cNvSpPr/>
              <p:nvPr/>
            </p:nvSpPr>
            <p:spPr>
              <a:xfrm>
                <a:off x="2057300" y="1305025"/>
                <a:ext cx="3911950" cy="2954475"/>
              </a:xfrm>
              <a:custGeom>
                <a:avLst/>
                <a:gdLst/>
                <a:ahLst/>
                <a:cxnLst/>
                <a:rect l="l" t="t" r="r" b="b"/>
                <a:pathLst>
                  <a:path w="156478" h="118179" fill="none" extrusionOk="0">
                    <a:moveTo>
                      <a:pt x="0" y="0"/>
                    </a:moveTo>
                    <a:lnTo>
                      <a:pt x="156477" y="0"/>
                    </a:lnTo>
                    <a:lnTo>
                      <a:pt x="156477" y="118178"/>
                    </a:lnTo>
                    <a:lnTo>
                      <a:pt x="0" y="118178"/>
                    </a:lnTo>
                    <a:close/>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7"/>
              <p:cNvSpPr/>
              <p:nvPr/>
            </p:nvSpPr>
            <p:spPr>
              <a:xfrm>
                <a:off x="2057300" y="1670525"/>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17"/>
              <p:cNvSpPr/>
              <p:nvPr/>
            </p:nvSpPr>
            <p:spPr>
              <a:xfrm>
                <a:off x="2057300" y="2111275"/>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7"/>
              <p:cNvSpPr/>
              <p:nvPr/>
            </p:nvSpPr>
            <p:spPr>
              <a:xfrm>
                <a:off x="2057300" y="2552750"/>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7"/>
              <p:cNvSpPr/>
              <p:nvPr/>
            </p:nvSpPr>
            <p:spPr>
              <a:xfrm>
                <a:off x="2057300" y="2994250"/>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7"/>
              <p:cNvSpPr/>
              <p:nvPr/>
            </p:nvSpPr>
            <p:spPr>
              <a:xfrm>
                <a:off x="2057300" y="3435000"/>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17"/>
              <p:cNvSpPr/>
              <p:nvPr/>
            </p:nvSpPr>
            <p:spPr>
              <a:xfrm>
                <a:off x="2057300" y="3877250"/>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17"/>
              <p:cNvSpPr/>
              <p:nvPr/>
            </p:nvSpPr>
            <p:spPr>
              <a:xfrm>
                <a:off x="2470675"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7"/>
              <p:cNvSpPr/>
              <p:nvPr/>
            </p:nvSpPr>
            <p:spPr>
              <a:xfrm>
                <a:off x="28536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7"/>
              <p:cNvSpPr/>
              <p:nvPr/>
            </p:nvSpPr>
            <p:spPr>
              <a:xfrm>
                <a:off x="3237400"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17"/>
              <p:cNvSpPr/>
              <p:nvPr/>
            </p:nvSpPr>
            <p:spPr>
              <a:xfrm>
                <a:off x="36226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7"/>
              <p:cNvSpPr/>
              <p:nvPr/>
            </p:nvSpPr>
            <p:spPr>
              <a:xfrm>
                <a:off x="400642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17"/>
              <p:cNvSpPr/>
              <p:nvPr/>
            </p:nvSpPr>
            <p:spPr>
              <a:xfrm>
                <a:off x="43901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17"/>
              <p:cNvSpPr/>
              <p:nvPr/>
            </p:nvSpPr>
            <p:spPr>
              <a:xfrm>
                <a:off x="4773900"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7"/>
              <p:cNvSpPr/>
              <p:nvPr/>
            </p:nvSpPr>
            <p:spPr>
              <a:xfrm>
                <a:off x="515842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17"/>
              <p:cNvSpPr/>
              <p:nvPr/>
            </p:nvSpPr>
            <p:spPr>
              <a:xfrm>
                <a:off x="5542175" y="1305025"/>
                <a:ext cx="0" cy="2954475"/>
              </a:xfrm>
              <a:custGeom>
                <a:avLst/>
                <a:gdLst/>
                <a:ahLst/>
                <a:cxnLst/>
                <a:rect l="l" t="t" r="r" b="b"/>
                <a:pathLst>
                  <a:path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0" name="Google Shape;1450;p17"/>
            <p:cNvGrpSpPr/>
            <p:nvPr/>
          </p:nvGrpSpPr>
          <p:grpSpPr>
            <a:xfrm>
              <a:off x="-970342" y="-1613262"/>
              <a:ext cx="5542340" cy="4185014"/>
              <a:chOff x="2057300" y="1305025"/>
              <a:chExt cx="3912700" cy="2954475"/>
            </a:xfrm>
          </p:grpSpPr>
          <p:sp>
            <p:nvSpPr>
              <p:cNvPr id="1451" name="Google Shape;1451;p17"/>
              <p:cNvSpPr/>
              <p:nvPr/>
            </p:nvSpPr>
            <p:spPr>
              <a:xfrm>
                <a:off x="2057300" y="1305025"/>
                <a:ext cx="3911950" cy="2954475"/>
              </a:xfrm>
              <a:custGeom>
                <a:avLst/>
                <a:gdLst/>
                <a:ahLst/>
                <a:cxnLst/>
                <a:rect l="l" t="t" r="r" b="b"/>
                <a:pathLst>
                  <a:path w="156478" h="118179" fill="none" extrusionOk="0">
                    <a:moveTo>
                      <a:pt x="0" y="0"/>
                    </a:moveTo>
                    <a:lnTo>
                      <a:pt x="156477" y="0"/>
                    </a:lnTo>
                    <a:lnTo>
                      <a:pt x="156477" y="118178"/>
                    </a:lnTo>
                    <a:lnTo>
                      <a:pt x="0" y="118178"/>
                    </a:lnTo>
                    <a:close/>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7"/>
              <p:cNvSpPr/>
              <p:nvPr/>
            </p:nvSpPr>
            <p:spPr>
              <a:xfrm>
                <a:off x="2057300" y="1670525"/>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7"/>
              <p:cNvSpPr/>
              <p:nvPr/>
            </p:nvSpPr>
            <p:spPr>
              <a:xfrm>
                <a:off x="2057300" y="2111275"/>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7"/>
              <p:cNvSpPr/>
              <p:nvPr/>
            </p:nvSpPr>
            <p:spPr>
              <a:xfrm>
                <a:off x="2057300" y="2552750"/>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17"/>
              <p:cNvSpPr/>
              <p:nvPr/>
            </p:nvSpPr>
            <p:spPr>
              <a:xfrm>
                <a:off x="2057300" y="2994250"/>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7"/>
              <p:cNvSpPr/>
              <p:nvPr/>
            </p:nvSpPr>
            <p:spPr>
              <a:xfrm>
                <a:off x="2057300" y="3435000"/>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7"/>
              <p:cNvSpPr/>
              <p:nvPr/>
            </p:nvSpPr>
            <p:spPr>
              <a:xfrm>
                <a:off x="2057300" y="3877250"/>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7"/>
              <p:cNvSpPr/>
              <p:nvPr/>
            </p:nvSpPr>
            <p:spPr>
              <a:xfrm>
                <a:off x="2470675"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7"/>
              <p:cNvSpPr/>
              <p:nvPr/>
            </p:nvSpPr>
            <p:spPr>
              <a:xfrm>
                <a:off x="28536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17"/>
              <p:cNvSpPr/>
              <p:nvPr/>
            </p:nvSpPr>
            <p:spPr>
              <a:xfrm>
                <a:off x="3237400"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17"/>
              <p:cNvSpPr/>
              <p:nvPr/>
            </p:nvSpPr>
            <p:spPr>
              <a:xfrm>
                <a:off x="36226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7"/>
              <p:cNvSpPr/>
              <p:nvPr/>
            </p:nvSpPr>
            <p:spPr>
              <a:xfrm>
                <a:off x="400642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17"/>
              <p:cNvSpPr/>
              <p:nvPr/>
            </p:nvSpPr>
            <p:spPr>
              <a:xfrm>
                <a:off x="43901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17"/>
              <p:cNvSpPr/>
              <p:nvPr/>
            </p:nvSpPr>
            <p:spPr>
              <a:xfrm>
                <a:off x="4773900"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17"/>
              <p:cNvSpPr/>
              <p:nvPr/>
            </p:nvSpPr>
            <p:spPr>
              <a:xfrm>
                <a:off x="515842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17"/>
              <p:cNvSpPr/>
              <p:nvPr/>
            </p:nvSpPr>
            <p:spPr>
              <a:xfrm>
                <a:off x="5542175" y="1305025"/>
                <a:ext cx="0" cy="2954475"/>
              </a:xfrm>
              <a:custGeom>
                <a:avLst/>
                <a:gdLst/>
                <a:ahLst/>
                <a:cxnLst/>
                <a:rect l="l" t="t" r="r" b="b"/>
                <a:pathLst>
                  <a:path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 name="Google Shape;1467;p17"/>
            <p:cNvGrpSpPr/>
            <p:nvPr/>
          </p:nvGrpSpPr>
          <p:grpSpPr>
            <a:xfrm>
              <a:off x="4572008" y="2571738"/>
              <a:ext cx="5542340" cy="4185014"/>
              <a:chOff x="2057300" y="1305025"/>
              <a:chExt cx="3912700" cy="2954475"/>
            </a:xfrm>
          </p:grpSpPr>
          <p:sp>
            <p:nvSpPr>
              <p:cNvPr id="1468" name="Google Shape;1468;p17"/>
              <p:cNvSpPr/>
              <p:nvPr/>
            </p:nvSpPr>
            <p:spPr>
              <a:xfrm>
                <a:off x="2057300" y="1305025"/>
                <a:ext cx="3911950" cy="2954475"/>
              </a:xfrm>
              <a:custGeom>
                <a:avLst/>
                <a:gdLst/>
                <a:ahLst/>
                <a:cxnLst/>
                <a:rect l="l" t="t" r="r" b="b"/>
                <a:pathLst>
                  <a:path w="156478" h="118179" fill="none" extrusionOk="0">
                    <a:moveTo>
                      <a:pt x="0" y="0"/>
                    </a:moveTo>
                    <a:lnTo>
                      <a:pt x="156477" y="0"/>
                    </a:lnTo>
                    <a:lnTo>
                      <a:pt x="156477" y="118178"/>
                    </a:lnTo>
                    <a:lnTo>
                      <a:pt x="0" y="118178"/>
                    </a:lnTo>
                    <a:close/>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17"/>
              <p:cNvSpPr/>
              <p:nvPr/>
            </p:nvSpPr>
            <p:spPr>
              <a:xfrm>
                <a:off x="2057300" y="1670525"/>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17"/>
              <p:cNvSpPr/>
              <p:nvPr/>
            </p:nvSpPr>
            <p:spPr>
              <a:xfrm>
                <a:off x="2057300" y="2111275"/>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17"/>
              <p:cNvSpPr/>
              <p:nvPr/>
            </p:nvSpPr>
            <p:spPr>
              <a:xfrm>
                <a:off x="2057300" y="2552750"/>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17"/>
              <p:cNvSpPr/>
              <p:nvPr/>
            </p:nvSpPr>
            <p:spPr>
              <a:xfrm>
                <a:off x="2057300" y="2994250"/>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17"/>
              <p:cNvSpPr/>
              <p:nvPr/>
            </p:nvSpPr>
            <p:spPr>
              <a:xfrm>
                <a:off x="2057300" y="3435000"/>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7"/>
              <p:cNvSpPr/>
              <p:nvPr/>
            </p:nvSpPr>
            <p:spPr>
              <a:xfrm>
                <a:off x="2057300" y="3877250"/>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17"/>
              <p:cNvSpPr/>
              <p:nvPr/>
            </p:nvSpPr>
            <p:spPr>
              <a:xfrm>
                <a:off x="2470675"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17"/>
              <p:cNvSpPr/>
              <p:nvPr/>
            </p:nvSpPr>
            <p:spPr>
              <a:xfrm>
                <a:off x="28536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17"/>
              <p:cNvSpPr/>
              <p:nvPr/>
            </p:nvSpPr>
            <p:spPr>
              <a:xfrm>
                <a:off x="3237400"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17"/>
              <p:cNvSpPr/>
              <p:nvPr/>
            </p:nvSpPr>
            <p:spPr>
              <a:xfrm>
                <a:off x="36226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17"/>
              <p:cNvSpPr/>
              <p:nvPr/>
            </p:nvSpPr>
            <p:spPr>
              <a:xfrm>
                <a:off x="400642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17"/>
              <p:cNvSpPr/>
              <p:nvPr/>
            </p:nvSpPr>
            <p:spPr>
              <a:xfrm>
                <a:off x="43901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17"/>
              <p:cNvSpPr/>
              <p:nvPr/>
            </p:nvSpPr>
            <p:spPr>
              <a:xfrm>
                <a:off x="4773900"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17"/>
              <p:cNvSpPr/>
              <p:nvPr/>
            </p:nvSpPr>
            <p:spPr>
              <a:xfrm>
                <a:off x="515842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17"/>
              <p:cNvSpPr/>
              <p:nvPr/>
            </p:nvSpPr>
            <p:spPr>
              <a:xfrm>
                <a:off x="5542175" y="1305025"/>
                <a:ext cx="0" cy="2954475"/>
              </a:xfrm>
              <a:custGeom>
                <a:avLst/>
                <a:gdLst/>
                <a:ahLst/>
                <a:cxnLst/>
                <a:rect l="l" t="t" r="r" b="b"/>
                <a:pathLst>
                  <a:path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4" name="Google Shape;1484;p17"/>
            <p:cNvGrpSpPr/>
            <p:nvPr/>
          </p:nvGrpSpPr>
          <p:grpSpPr>
            <a:xfrm>
              <a:off x="-970342" y="2571738"/>
              <a:ext cx="5542340" cy="4185014"/>
              <a:chOff x="2057300" y="1305025"/>
              <a:chExt cx="3912700" cy="2954475"/>
            </a:xfrm>
          </p:grpSpPr>
          <p:sp>
            <p:nvSpPr>
              <p:cNvPr id="1485" name="Google Shape;1485;p17"/>
              <p:cNvSpPr/>
              <p:nvPr/>
            </p:nvSpPr>
            <p:spPr>
              <a:xfrm>
                <a:off x="2057300" y="1305025"/>
                <a:ext cx="3911950" cy="2954475"/>
              </a:xfrm>
              <a:custGeom>
                <a:avLst/>
                <a:gdLst/>
                <a:ahLst/>
                <a:cxnLst/>
                <a:rect l="l" t="t" r="r" b="b"/>
                <a:pathLst>
                  <a:path w="156478" h="118179" fill="none" extrusionOk="0">
                    <a:moveTo>
                      <a:pt x="0" y="0"/>
                    </a:moveTo>
                    <a:lnTo>
                      <a:pt x="156477" y="0"/>
                    </a:lnTo>
                    <a:lnTo>
                      <a:pt x="156477" y="118178"/>
                    </a:lnTo>
                    <a:lnTo>
                      <a:pt x="0" y="118178"/>
                    </a:lnTo>
                    <a:close/>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17"/>
              <p:cNvSpPr/>
              <p:nvPr/>
            </p:nvSpPr>
            <p:spPr>
              <a:xfrm>
                <a:off x="2057300" y="1670525"/>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17"/>
              <p:cNvSpPr/>
              <p:nvPr/>
            </p:nvSpPr>
            <p:spPr>
              <a:xfrm>
                <a:off x="2057300" y="2111275"/>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17"/>
              <p:cNvSpPr/>
              <p:nvPr/>
            </p:nvSpPr>
            <p:spPr>
              <a:xfrm>
                <a:off x="2057300" y="2552750"/>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17"/>
              <p:cNvSpPr/>
              <p:nvPr/>
            </p:nvSpPr>
            <p:spPr>
              <a:xfrm>
                <a:off x="2057300" y="2994250"/>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17"/>
              <p:cNvSpPr/>
              <p:nvPr/>
            </p:nvSpPr>
            <p:spPr>
              <a:xfrm>
                <a:off x="2057300" y="3435000"/>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17"/>
              <p:cNvSpPr/>
              <p:nvPr/>
            </p:nvSpPr>
            <p:spPr>
              <a:xfrm>
                <a:off x="2057300" y="3877250"/>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17"/>
              <p:cNvSpPr/>
              <p:nvPr/>
            </p:nvSpPr>
            <p:spPr>
              <a:xfrm>
                <a:off x="2470675"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17"/>
              <p:cNvSpPr/>
              <p:nvPr/>
            </p:nvSpPr>
            <p:spPr>
              <a:xfrm>
                <a:off x="28536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17"/>
              <p:cNvSpPr/>
              <p:nvPr/>
            </p:nvSpPr>
            <p:spPr>
              <a:xfrm>
                <a:off x="3237400"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17"/>
              <p:cNvSpPr/>
              <p:nvPr/>
            </p:nvSpPr>
            <p:spPr>
              <a:xfrm>
                <a:off x="36226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17"/>
              <p:cNvSpPr/>
              <p:nvPr/>
            </p:nvSpPr>
            <p:spPr>
              <a:xfrm>
                <a:off x="400642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17"/>
              <p:cNvSpPr/>
              <p:nvPr/>
            </p:nvSpPr>
            <p:spPr>
              <a:xfrm>
                <a:off x="43901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7"/>
              <p:cNvSpPr/>
              <p:nvPr/>
            </p:nvSpPr>
            <p:spPr>
              <a:xfrm>
                <a:off x="4773900"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17"/>
              <p:cNvSpPr/>
              <p:nvPr/>
            </p:nvSpPr>
            <p:spPr>
              <a:xfrm>
                <a:off x="515842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7"/>
              <p:cNvSpPr/>
              <p:nvPr/>
            </p:nvSpPr>
            <p:spPr>
              <a:xfrm>
                <a:off x="5542175" y="1305025"/>
                <a:ext cx="0" cy="2954475"/>
              </a:xfrm>
              <a:custGeom>
                <a:avLst/>
                <a:gdLst/>
                <a:ahLst/>
                <a:cxnLst/>
                <a:rect l="l" t="t" r="r" b="b"/>
                <a:pathLst>
                  <a:path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01" name="Google Shape;1501;p17"/>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502" name="Google Shape;1502;p17"/>
          <p:cNvSpPr txBox="1">
            <a:spLocks noGrp="1"/>
          </p:cNvSpPr>
          <p:nvPr>
            <p:ph type="body" idx="1"/>
          </p:nvPr>
        </p:nvSpPr>
        <p:spPr>
          <a:xfrm>
            <a:off x="720000" y="1152475"/>
            <a:ext cx="7704000" cy="9249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Darker Grotesque SemiBold"/>
              <a:buChar char="●"/>
              <a:defRPr>
                <a:solidFill>
                  <a:srgbClr val="434343"/>
                </a:solidFill>
              </a:defRPr>
            </a:lvl1pPr>
            <a:lvl2pPr marL="914400" lvl="1" indent="-317500" rtl="0">
              <a:lnSpc>
                <a:spcPct val="115000"/>
              </a:lnSpc>
              <a:spcBef>
                <a:spcPts val="0"/>
              </a:spcBef>
              <a:spcAft>
                <a:spcPts val="0"/>
              </a:spcAft>
              <a:buClr>
                <a:srgbClr val="15325B"/>
              </a:buClr>
              <a:buSzPts val="1400"/>
              <a:buFont typeface="Darker Grotesque SemiBold"/>
              <a:buChar char="○"/>
              <a:defRPr>
                <a:solidFill>
                  <a:srgbClr val="434343"/>
                </a:solidFill>
              </a:defRPr>
            </a:lvl2pPr>
            <a:lvl3pPr marL="1371600" lvl="2" indent="-317500" rtl="0">
              <a:lnSpc>
                <a:spcPct val="115000"/>
              </a:lnSpc>
              <a:spcBef>
                <a:spcPts val="0"/>
              </a:spcBef>
              <a:spcAft>
                <a:spcPts val="0"/>
              </a:spcAft>
              <a:buClr>
                <a:srgbClr val="15325B"/>
              </a:buClr>
              <a:buSzPts val="1400"/>
              <a:buFont typeface="Darker Grotesque SemiBold"/>
              <a:buChar char="■"/>
              <a:defRPr>
                <a:solidFill>
                  <a:srgbClr val="434343"/>
                </a:solidFill>
              </a:defRPr>
            </a:lvl3pPr>
            <a:lvl4pPr marL="1828800" lvl="3" indent="-317500" rtl="0">
              <a:lnSpc>
                <a:spcPct val="115000"/>
              </a:lnSpc>
              <a:spcBef>
                <a:spcPts val="0"/>
              </a:spcBef>
              <a:spcAft>
                <a:spcPts val="0"/>
              </a:spcAft>
              <a:buClr>
                <a:srgbClr val="15325B"/>
              </a:buClr>
              <a:buSzPts val="1400"/>
              <a:buFont typeface="Darker Grotesque SemiBold"/>
              <a:buChar char="●"/>
              <a:defRPr>
                <a:solidFill>
                  <a:srgbClr val="434343"/>
                </a:solidFill>
              </a:defRPr>
            </a:lvl4pPr>
            <a:lvl5pPr marL="2286000" lvl="4" indent="-317500" rtl="0">
              <a:lnSpc>
                <a:spcPct val="115000"/>
              </a:lnSpc>
              <a:spcBef>
                <a:spcPts val="0"/>
              </a:spcBef>
              <a:spcAft>
                <a:spcPts val="0"/>
              </a:spcAft>
              <a:buClr>
                <a:srgbClr val="15325B"/>
              </a:buClr>
              <a:buSzPts val="1400"/>
              <a:buFont typeface="Darker Grotesque SemiBold"/>
              <a:buChar char="○"/>
              <a:defRPr>
                <a:solidFill>
                  <a:srgbClr val="434343"/>
                </a:solidFill>
              </a:defRPr>
            </a:lvl5pPr>
            <a:lvl6pPr marL="2743200" lvl="5" indent="-317500" rtl="0">
              <a:lnSpc>
                <a:spcPct val="115000"/>
              </a:lnSpc>
              <a:spcBef>
                <a:spcPts val="0"/>
              </a:spcBef>
              <a:spcAft>
                <a:spcPts val="0"/>
              </a:spcAft>
              <a:buClr>
                <a:srgbClr val="15325B"/>
              </a:buClr>
              <a:buSzPts val="1400"/>
              <a:buFont typeface="Darker Grotesque SemiBold"/>
              <a:buChar char="■"/>
              <a:defRPr>
                <a:solidFill>
                  <a:srgbClr val="434343"/>
                </a:solidFill>
              </a:defRPr>
            </a:lvl6pPr>
            <a:lvl7pPr marL="3200400" lvl="6" indent="-317500" rtl="0">
              <a:lnSpc>
                <a:spcPct val="115000"/>
              </a:lnSpc>
              <a:spcBef>
                <a:spcPts val="0"/>
              </a:spcBef>
              <a:spcAft>
                <a:spcPts val="0"/>
              </a:spcAft>
              <a:buClr>
                <a:srgbClr val="15325B"/>
              </a:buClr>
              <a:buSzPts val="1400"/>
              <a:buFont typeface="Darker Grotesque SemiBold"/>
              <a:buChar char="●"/>
              <a:defRPr>
                <a:solidFill>
                  <a:srgbClr val="434343"/>
                </a:solidFill>
              </a:defRPr>
            </a:lvl7pPr>
            <a:lvl8pPr marL="3657600" lvl="7" indent="-317500" rtl="0">
              <a:lnSpc>
                <a:spcPct val="115000"/>
              </a:lnSpc>
              <a:spcBef>
                <a:spcPts val="0"/>
              </a:spcBef>
              <a:spcAft>
                <a:spcPts val="0"/>
              </a:spcAft>
              <a:buClr>
                <a:srgbClr val="15325B"/>
              </a:buClr>
              <a:buSzPts val="1400"/>
              <a:buFont typeface="Darker Grotesque SemiBold"/>
              <a:buChar char="○"/>
              <a:defRPr>
                <a:solidFill>
                  <a:srgbClr val="434343"/>
                </a:solidFill>
              </a:defRPr>
            </a:lvl8pPr>
            <a:lvl9pPr marL="4114800" lvl="8" indent="-317500" rtl="0">
              <a:lnSpc>
                <a:spcPct val="115000"/>
              </a:lnSpc>
              <a:spcBef>
                <a:spcPts val="0"/>
              </a:spcBef>
              <a:spcAft>
                <a:spcPts val="0"/>
              </a:spcAft>
              <a:buClr>
                <a:srgbClr val="15325B"/>
              </a:buClr>
              <a:buSzPts val="1400"/>
              <a:buFont typeface="Darker Grotesque SemiBold"/>
              <a:buChar char="■"/>
              <a:defRPr>
                <a:solidFill>
                  <a:srgbClr val="434343"/>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1575"/>
        <p:cNvGrpSpPr/>
        <p:nvPr/>
      </p:nvGrpSpPr>
      <p:grpSpPr>
        <a:xfrm>
          <a:off x="0" y="0"/>
          <a:ext cx="0" cy="0"/>
          <a:chOff x="0" y="0"/>
          <a:chExt cx="0" cy="0"/>
        </a:xfrm>
      </p:grpSpPr>
      <p:grpSp>
        <p:nvGrpSpPr>
          <p:cNvPr id="1576" name="Google Shape;1576;p19"/>
          <p:cNvGrpSpPr/>
          <p:nvPr/>
        </p:nvGrpSpPr>
        <p:grpSpPr>
          <a:xfrm>
            <a:off x="-970342" y="-1613262"/>
            <a:ext cx="11084690" cy="8370014"/>
            <a:chOff x="-970342" y="-1613262"/>
            <a:chExt cx="11084690" cy="8370014"/>
          </a:xfrm>
        </p:grpSpPr>
        <p:grpSp>
          <p:nvGrpSpPr>
            <p:cNvPr id="1577" name="Google Shape;1577;p19"/>
            <p:cNvGrpSpPr/>
            <p:nvPr/>
          </p:nvGrpSpPr>
          <p:grpSpPr>
            <a:xfrm>
              <a:off x="4572008" y="-1613262"/>
              <a:ext cx="5542340" cy="4185014"/>
              <a:chOff x="2057300" y="1305025"/>
              <a:chExt cx="3912700" cy="2954475"/>
            </a:xfrm>
          </p:grpSpPr>
          <p:sp>
            <p:nvSpPr>
              <p:cNvPr id="1578" name="Google Shape;1578;p19"/>
              <p:cNvSpPr/>
              <p:nvPr/>
            </p:nvSpPr>
            <p:spPr>
              <a:xfrm>
                <a:off x="2057300" y="1305025"/>
                <a:ext cx="3911950" cy="2954475"/>
              </a:xfrm>
              <a:custGeom>
                <a:avLst/>
                <a:gdLst/>
                <a:ahLst/>
                <a:cxnLst/>
                <a:rect l="l" t="t" r="r" b="b"/>
                <a:pathLst>
                  <a:path w="156478" h="118179" fill="none" extrusionOk="0">
                    <a:moveTo>
                      <a:pt x="0" y="0"/>
                    </a:moveTo>
                    <a:lnTo>
                      <a:pt x="156477" y="0"/>
                    </a:lnTo>
                    <a:lnTo>
                      <a:pt x="156477" y="118178"/>
                    </a:lnTo>
                    <a:lnTo>
                      <a:pt x="0" y="118178"/>
                    </a:lnTo>
                    <a:close/>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19"/>
              <p:cNvSpPr/>
              <p:nvPr/>
            </p:nvSpPr>
            <p:spPr>
              <a:xfrm>
                <a:off x="2057300" y="1670525"/>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19"/>
              <p:cNvSpPr/>
              <p:nvPr/>
            </p:nvSpPr>
            <p:spPr>
              <a:xfrm>
                <a:off x="2057300" y="2111275"/>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19"/>
              <p:cNvSpPr/>
              <p:nvPr/>
            </p:nvSpPr>
            <p:spPr>
              <a:xfrm>
                <a:off x="2057300" y="2552750"/>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19"/>
              <p:cNvSpPr/>
              <p:nvPr/>
            </p:nvSpPr>
            <p:spPr>
              <a:xfrm>
                <a:off x="2057300" y="2994250"/>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19"/>
              <p:cNvSpPr/>
              <p:nvPr/>
            </p:nvSpPr>
            <p:spPr>
              <a:xfrm>
                <a:off x="2057300" y="3435000"/>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19"/>
              <p:cNvSpPr/>
              <p:nvPr/>
            </p:nvSpPr>
            <p:spPr>
              <a:xfrm>
                <a:off x="2057300" y="3877250"/>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19"/>
              <p:cNvSpPr/>
              <p:nvPr/>
            </p:nvSpPr>
            <p:spPr>
              <a:xfrm>
                <a:off x="2470675"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19"/>
              <p:cNvSpPr/>
              <p:nvPr/>
            </p:nvSpPr>
            <p:spPr>
              <a:xfrm>
                <a:off x="28536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19"/>
              <p:cNvSpPr/>
              <p:nvPr/>
            </p:nvSpPr>
            <p:spPr>
              <a:xfrm>
                <a:off x="3237400"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19"/>
              <p:cNvSpPr/>
              <p:nvPr/>
            </p:nvSpPr>
            <p:spPr>
              <a:xfrm>
                <a:off x="36226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19"/>
              <p:cNvSpPr/>
              <p:nvPr/>
            </p:nvSpPr>
            <p:spPr>
              <a:xfrm>
                <a:off x="400642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19"/>
              <p:cNvSpPr/>
              <p:nvPr/>
            </p:nvSpPr>
            <p:spPr>
              <a:xfrm>
                <a:off x="43901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9"/>
              <p:cNvSpPr/>
              <p:nvPr/>
            </p:nvSpPr>
            <p:spPr>
              <a:xfrm>
                <a:off x="4773900"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19"/>
              <p:cNvSpPr/>
              <p:nvPr/>
            </p:nvSpPr>
            <p:spPr>
              <a:xfrm>
                <a:off x="515842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19"/>
              <p:cNvSpPr/>
              <p:nvPr/>
            </p:nvSpPr>
            <p:spPr>
              <a:xfrm>
                <a:off x="5542175" y="1305025"/>
                <a:ext cx="0" cy="2954475"/>
              </a:xfrm>
              <a:custGeom>
                <a:avLst/>
                <a:gdLst/>
                <a:ahLst/>
                <a:cxnLst/>
                <a:rect l="l" t="t" r="r" b="b"/>
                <a:pathLst>
                  <a:path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4" name="Google Shape;1594;p19"/>
            <p:cNvGrpSpPr/>
            <p:nvPr/>
          </p:nvGrpSpPr>
          <p:grpSpPr>
            <a:xfrm>
              <a:off x="-970342" y="-1613262"/>
              <a:ext cx="5542340" cy="4185014"/>
              <a:chOff x="2057300" y="1305025"/>
              <a:chExt cx="3912700" cy="2954475"/>
            </a:xfrm>
          </p:grpSpPr>
          <p:sp>
            <p:nvSpPr>
              <p:cNvPr id="1595" name="Google Shape;1595;p19"/>
              <p:cNvSpPr/>
              <p:nvPr/>
            </p:nvSpPr>
            <p:spPr>
              <a:xfrm>
                <a:off x="2057300" y="1305025"/>
                <a:ext cx="3911950" cy="2954475"/>
              </a:xfrm>
              <a:custGeom>
                <a:avLst/>
                <a:gdLst/>
                <a:ahLst/>
                <a:cxnLst/>
                <a:rect l="l" t="t" r="r" b="b"/>
                <a:pathLst>
                  <a:path w="156478" h="118179" fill="none" extrusionOk="0">
                    <a:moveTo>
                      <a:pt x="0" y="0"/>
                    </a:moveTo>
                    <a:lnTo>
                      <a:pt x="156477" y="0"/>
                    </a:lnTo>
                    <a:lnTo>
                      <a:pt x="156477" y="118178"/>
                    </a:lnTo>
                    <a:lnTo>
                      <a:pt x="0" y="118178"/>
                    </a:lnTo>
                    <a:close/>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19"/>
              <p:cNvSpPr/>
              <p:nvPr/>
            </p:nvSpPr>
            <p:spPr>
              <a:xfrm>
                <a:off x="2057300" y="1670525"/>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19"/>
              <p:cNvSpPr/>
              <p:nvPr/>
            </p:nvSpPr>
            <p:spPr>
              <a:xfrm>
                <a:off x="2057300" y="2111275"/>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19"/>
              <p:cNvSpPr/>
              <p:nvPr/>
            </p:nvSpPr>
            <p:spPr>
              <a:xfrm>
                <a:off x="2057300" y="2552750"/>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19"/>
              <p:cNvSpPr/>
              <p:nvPr/>
            </p:nvSpPr>
            <p:spPr>
              <a:xfrm>
                <a:off x="2057300" y="2994250"/>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19"/>
              <p:cNvSpPr/>
              <p:nvPr/>
            </p:nvSpPr>
            <p:spPr>
              <a:xfrm>
                <a:off x="2057300" y="3435000"/>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19"/>
              <p:cNvSpPr/>
              <p:nvPr/>
            </p:nvSpPr>
            <p:spPr>
              <a:xfrm>
                <a:off x="2057300" y="3877250"/>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19"/>
              <p:cNvSpPr/>
              <p:nvPr/>
            </p:nvSpPr>
            <p:spPr>
              <a:xfrm>
                <a:off x="2470675"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19"/>
              <p:cNvSpPr/>
              <p:nvPr/>
            </p:nvSpPr>
            <p:spPr>
              <a:xfrm>
                <a:off x="28536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19"/>
              <p:cNvSpPr/>
              <p:nvPr/>
            </p:nvSpPr>
            <p:spPr>
              <a:xfrm>
                <a:off x="3237400"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19"/>
              <p:cNvSpPr/>
              <p:nvPr/>
            </p:nvSpPr>
            <p:spPr>
              <a:xfrm>
                <a:off x="36226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19"/>
              <p:cNvSpPr/>
              <p:nvPr/>
            </p:nvSpPr>
            <p:spPr>
              <a:xfrm>
                <a:off x="400642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9"/>
              <p:cNvSpPr/>
              <p:nvPr/>
            </p:nvSpPr>
            <p:spPr>
              <a:xfrm>
                <a:off x="43901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9"/>
              <p:cNvSpPr/>
              <p:nvPr/>
            </p:nvSpPr>
            <p:spPr>
              <a:xfrm>
                <a:off x="4773900"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9"/>
              <p:cNvSpPr/>
              <p:nvPr/>
            </p:nvSpPr>
            <p:spPr>
              <a:xfrm>
                <a:off x="515842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19"/>
              <p:cNvSpPr/>
              <p:nvPr/>
            </p:nvSpPr>
            <p:spPr>
              <a:xfrm>
                <a:off x="5542175" y="1305025"/>
                <a:ext cx="0" cy="2954475"/>
              </a:xfrm>
              <a:custGeom>
                <a:avLst/>
                <a:gdLst/>
                <a:ahLst/>
                <a:cxnLst/>
                <a:rect l="l" t="t" r="r" b="b"/>
                <a:pathLst>
                  <a:path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1" name="Google Shape;1611;p19"/>
            <p:cNvGrpSpPr/>
            <p:nvPr/>
          </p:nvGrpSpPr>
          <p:grpSpPr>
            <a:xfrm>
              <a:off x="4572008" y="2571738"/>
              <a:ext cx="5542340" cy="4185014"/>
              <a:chOff x="2057300" y="1305025"/>
              <a:chExt cx="3912700" cy="2954475"/>
            </a:xfrm>
          </p:grpSpPr>
          <p:sp>
            <p:nvSpPr>
              <p:cNvPr id="1612" name="Google Shape;1612;p19"/>
              <p:cNvSpPr/>
              <p:nvPr/>
            </p:nvSpPr>
            <p:spPr>
              <a:xfrm>
                <a:off x="2057300" y="1305025"/>
                <a:ext cx="3911950" cy="2954475"/>
              </a:xfrm>
              <a:custGeom>
                <a:avLst/>
                <a:gdLst/>
                <a:ahLst/>
                <a:cxnLst/>
                <a:rect l="l" t="t" r="r" b="b"/>
                <a:pathLst>
                  <a:path w="156478" h="118179" fill="none" extrusionOk="0">
                    <a:moveTo>
                      <a:pt x="0" y="0"/>
                    </a:moveTo>
                    <a:lnTo>
                      <a:pt x="156477" y="0"/>
                    </a:lnTo>
                    <a:lnTo>
                      <a:pt x="156477" y="118178"/>
                    </a:lnTo>
                    <a:lnTo>
                      <a:pt x="0" y="118178"/>
                    </a:lnTo>
                    <a:close/>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9"/>
              <p:cNvSpPr/>
              <p:nvPr/>
            </p:nvSpPr>
            <p:spPr>
              <a:xfrm>
                <a:off x="2057300" y="1670525"/>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9"/>
              <p:cNvSpPr/>
              <p:nvPr/>
            </p:nvSpPr>
            <p:spPr>
              <a:xfrm>
                <a:off x="2057300" y="2111275"/>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9"/>
              <p:cNvSpPr/>
              <p:nvPr/>
            </p:nvSpPr>
            <p:spPr>
              <a:xfrm>
                <a:off x="2057300" y="2552750"/>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9"/>
              <p:cNvSpPr/>
              <p:nvPr/>
            </p:nvSpPr>
            <p:spPr>
              <a:xfrm>
                <a:off x="2057300" y="2994250"/>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19"/>
              <p:cNvSpPr/>
              <p:nvPr/>
            </p:nvSpPr>
            <p:spPr>
              <a:xfrm>
                <a:off x="2057300" y="3435000"/>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19"/>
              <p:cNvSpPr/>
              <p:nvPr/>
            </p:nvSpPr>
            <p:spPr>
              <a:xfrm>
                <a:off x="2057300" y="3877250"/>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19"/>
              <p:cNvSpPr/>
              <p:nvPr/>
            </p:nvSpPr>
            <p:spPr>
              <a:xfrm>
                <a:off x="2470675"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19"/>
              <p:cNvSpPr/>
              <p:nvPr/>
            </p:nvSpPr>
            <p:spPr>
              <a:xfrm>
                <a:off x="28536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19"/>
              <p:cNvSpPr/>
              <p:nvPr/>
            </p:nvSpPr>
            <p:spPr>
              <a:xfrm>
                <a:off x="3237400"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19"/>
              <p:cNvSpPr/>
              <p:nvPr/>
            </p:nvSpPr>
            <p:spPr>
              <a:xfrm>
                <a:off x="36226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19"/>
              <p:cNvSpPr/>
              <p:nvPr/>
            </p:nvSpPr>
            <p:spPr>
              <a:xfrm>
                <a:off x="400642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19"/>
              <p:cNvSpPr/>
              <p:nvPr/>
            </p:nvSpPr>
            <p:spPr>
              <a:xfrm>
                <a:off x="43901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19"/>
              <p:cNvSpPr/>
              <p:nvPr/>
            </p:nvSpPr>
            <p:spPr>
              <a:xfrm>
                <a:off x="4773900"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19"/>
              <p:cNvSpPr/>
              <p:nvPr/>
            </p:nvSpPr>
            <p:spPr>
              <a:xfrm>
                <a:off x="515842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19"/>
              <p:cNvSpPr/>
              <p:nvPr/>
            </p:nvSpPr>
            <p:spPr>
              <a:xfrm>
                <a:off x="5542175" y="1305025"/>
                <a:ext cx="0" cy="2954475"/>
              </a:xfrm>
              <a:custGeom>
                <a:avLst/>
                <a:gdLst/>
                <a:ahLst/>
                <a:cxnLst/>
                <a:rect l="l" t="t" r="r" b="b"/>
                <a:pathLst>
                  <a:path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8" name="Google Shape;1628;p19"/>
            <p:cNvGrpSpPr/>
            <p:nvPr/>
          </p:nvGrpSpPr>
          <p:grpSpPr>
            <a:xfrm>
              <a:off x="-970342" y="2571738"/>
              <a:ext cx="5542340" cy="4185014"/>
              <a:chOff x="2057300" y="1305025"/>
              <a:chExt cx="3912700" cy="2954475"/>
            </a:xfrm>
          </p:grpSpPr>
          <p:sp>
            <p:nvSpPr>
              <p:cNvPr id="1629" name="Google Shape;1629;p19"/>
              <p:cNvSpPr/>
              <p:nvPr/>
            </p:nvSpPr>
            <p:spPr>
              <a:xfrm>
                <a:off x="2057300" y="1305025"/>
                <a:ext cx="3911950" cy="2954475"/>
              </a:xfrm>
              <a:custGeom>
                <a:avLst/>
                <a:gdLst/>
                <a:ahLst/>
                <a:cxnLst/>
                <a:rect l="l" t="t" r="r" b="b"/>
                <a:pathLst>
                  <a:path w="156478" h="118179" fill="none" extrusionOk="0">
                    <a:moveTo>
                      <a:pt x="0" y="0"/>
                    </a:moveTo>
                    <a:lnTo>
                      <a:pt x="156477" y="0"/>
                    </a:lnTo>
                    <a:lnTo>
                      <a:pt x="156477" y="118178"/>
                    </a:lnTo>
                    <a:lnTo>
                      <a:pt x="0" y="118178"/>
                    </a:lnTo>
                    <a:close/>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19"/>
              <p:cNvSpPr/>
              <p:nvPr/>
            </p:nvSpPr>
            <p:spPr>
              <a:xfrm>
                <a:off x="2057300" y="1670525"/>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19"/>
              <p:cNvSpPr/>
              <p:nvPr/>
            </p:nvSpPr>
            <p:spPr>
              <a:xfrm>
                <a:off x="2057300" y="2111275"/>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9"/>
              <p:cNvSpPr/>
              <p:nvPr/>
            </p:nvSpPr>
            <p:spPr>
              <a:xfrm>
                <a:off x="2057300" y="2552750"/>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19"/>
              <p:cNvSpPr/>
              <p:nvPr/>
            </p:nvSpPr>
            <p:spPr>
              <a:xfrm>
                <a:off x="2057300" y="2994250"/>
                <a:ext cx="3912700" cy="25"/>
              </a:xfrm>
              <a:custGeom>
                <a:avLst/>
                <a:gdLst/>
                <a:ahLst/>
                <a:cxnLst/>
                <a:rect l="l" t="t" r="r" b="b"/>
                <a:pathLst>
                  <a:path w="156508" h="1" fill="none" extrusionOk="0">
                    <a:moveTo>
                      <a:pt x="0" y="1"/>
                    </a:moveTo>
                    <a:lnTo>
                      <a:pt x="156508" y="1"/>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19"/>
              <p:cNvSpPr/>
              <p:nvPr/>
            </p:nvSpPr>
            <p:spPr>
              <a:xfrm>
                <a:off x="2057300" y="3435000"/>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19"/>
              <p:cNvSpPr/>
              <p:nvPr/>
            </p:nvSpPr>
            <p:spPr>
              <a:xfrm>
                <a:off x="2057300" y="3877250"/>
                <a:ext cx="3912700" cy="25"/>
              </a:xfrm>
              <a:custGeom>
                <a:avLst/>
                <a:gdLst/>
                <a:ahLst/>
                <a:cxnLst/>
                <a:rect l="l" t="t" r="r" b="b"/>
                <a:pathLst>
                  <a:path w="156508" h="1" fill="none" extrusionOk="0">
                    <a:moveTo>
                      <a:pt x="0" y="0"/>
                    </a:moveTo>
                    <a:lnTo>
                      <a:pt x="156508" y="0"/>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19"/>
              <p:cNvSpPr/>
              <p:nvPr/>
            </p:nvSpPr>
            <p:spPr>
              <a:xfrm>
                <a:off x="2470675"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9"/>
              <p:cNvSpPr/>
              <p:nvPr/>
            </p:nvSpPr>
            <p:spPr>
              <a:xfrm>
                <a:off x="28536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9"/>
              <p:cNvSpPr/>
              <p:nvPr/>
            </p:nvSpPr>
            <p:spPr>
              <a:xfrm>
                <a:off x="3237400"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19"/>
              <p:cNvSpPr/>
              <p:nvPr/>
            </p:nvSpPr>
            <p:spPr>
              <a:xfrm>
                <a:off x="36226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9"/>
              <p:cNvSpPr/>
              <p:nvPr/>
            </p:nvSpPr>
            <p:spPr>
              <a:xfrm>
                <a:off x="400642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9"/>
              <p:cNvSpPr/>
              <p:nvPr/>
            </p:nvSpPr>
            <p:spPr>
              <a:xfrm>
                <a:off x="439017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9"/>
              <p:cNvSpPr/>
              <p:nvPr/>
            </p:nvSpPr>
            <p:spPr>
              <a:xfrm>
                <a:off x="4773900" y="1305025"/>
                <a:ext cx="25" cy="2954475"/>
              </a:xfrm>
              <a:custGeom>
                <a:avLst/>
                <a:gdLst/>
                <a:ahLst/>
                <a:cxnLst/>
                <a:rect l="l" t="t" r="r" b="b"/>
                <a:pathLst>
                  <a:path w="1" h="118179" fill="none" extrusionOk="0">
                    <a:moveTo>
                      <a:pt x="1" y="0"/>
                    </a:moveTo>
                    <a:lnTo>
                      <a:pt x="1"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19"/>
              <p:cNvSpPr/>
              <p:nvPr/>
            </p:nvSpPr>
            <p:spPr>
              <a:xfrm>
                <a:off x="5158425" y="1305025"/>
                <a:ext cx="25" cy="2954475"/>
              </a:xfrm>
              <a:custGeom>
                <a:avLst/>
                <a:gdLst/>
                <a:ahLst/>
                <a:cxnLst/>
                <a:rect l="l" t="t" r="r" b="b"/>
                <a:pathLst>
                  <a:path w="1"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9"/>
              <p:cNvSpPr/>
              <p:nvPr/>
            </p:nvSpPr>
            <p:spPr>
              <a:xfrm>
                <a:off x="5542175" y="1305025"/>
                <a:ext cx="0" cy="2954475"/>
              </a:xfrm>
              <a:custGeom>
                <a:avLst/>
                <a:gdLst/>
                <a:ahLst/>
                <a:cxnLst/>
                <a:rect l="l" t="t" r="r" b="b"/>
                <a:pathLst>
                  <a:path h="118179" fill="none" extrusionOk="0">
                    <a:moveTo>
                      <a:pt x="0" y="0"/>
                    </a:moveTo>
                    <a:lnTo>
                      <a:pt x="0" y="118178"/>
                    </a:lnTo>
                  </a:path>
                </a:pathLst>
              </a:custGeom>
              <a:noFill/>
              <a:ln w="95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45" name="Google Shape;1645;p19"/>
          <p:cNvSpPr txBox="1">
            <a:spLocks noGrp="1"/>
          </p:cNvSpPr>
          <p:nvPr>
            <p:ph type="title"/>
          </p:nvPr>
        </p:nvSpPr>
        <p:spPr>
          <a:xfrm>
            <a:off x="1167950" y="2130725"/>
            <a:ext cx="2336400" cy="44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46" name="Google Shape;1646;p19"/>
          <p:cNvSpPr txBox="1">
            <a:spLocks noGrp="1"/>
          </p:cNvSpPr>
          <p:nvPr>
            <p:ph type="subTitle" idx="1"/>
          </p:nvPr>
        </p:nvSpPr>
        <p:spPr>
          <a:xfrm>
            <a:off x="1167950" y="2572775"/>
            <a:ext cx="23364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47" name="Google Shape;1647;p19"/>
          <p:cNvSpPr txBox="1">
            <a:spLocks noGrp="1"/>
          </p:cNvSpPr>
          <p:nvPr>
            <p:ph type="title" idx="2"/>
          </p:nvPr>
        </p:nvSpPr>
        <p:spPr>
          <a:xfrm>
            <a:off x="3403800" y="3419775"/>
            <a:ext cx="2336400" cy="44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48" name="Google Shape;1648;p19"/>
          <p:cNvSpPr txBox="1">
            <a:spLocks noGrp="1"/>
          </p:cNvSpPr>
          <p:nvPr>
            <p:ph type="subTitle" idx="3"/>
          </p:nvPr>
        </p:nvSpPr>
        <p:spPr>
          <a:xfrm>
            <a:off x="3403800" y="3861002"/>
            <a:ext cx="23364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49" name="Google Shape;1649;p19"/>
          <p:cNvSpPr txBox="1">
            <a:spLocks noGrp="1"/>
          </p:cNvSpPr>
          <p:nvPr>
            <p:ph type="title" idx="4"/>
          </p:nvPr>
        </p:nvSpPr>
        <p:spPr>
          <a:xfrm>
            <a:off x="5639650" y="2130650"/>
            <a:ext cx="2336400" cy="44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50" name="Google Shape;1650;p19"/>
          <p:cNvSpPr txBox="1">
            <a:spLocks noGrp="1"/>
          </p:cNvSpPr>
          <p:nvPr>
            <p:ph type="subTitle" idx="5"/>
          </p:nvPr>
        </p:nvSpPr>
        <p:spPr>
          <a:xfrm>
            <a:off x="5639650" y="2572775"/>
            <a:ext cx="23364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1" name="Google Shape;1651;p19"/>
          <p:cNvSpPr txBox="1">
            <a:spLocks noGrp="1"/>
          </p:cNvSpPr>
          <p:nvPr>
            <p:ph type="title" idx="6"/>
          </p:nvPr>
        </p:nvSpPr>
        <p:spPr>
          <a:xfrm>
            <a:off x="720000" y="445025"/>
            <a:ext cx="7704000" cy="5727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Anton"/>
              <a:buNone/>
              <a:defRPr sz="3000">
                <a:solidFill>
                  <a:schemeClr val="dk1"/>
                </a:solidFill>
                <a:latin typeface="Anton"/>
                <a:ea typeface="Anton"/>
                <a:cs typeface="Anton"/>
                <a:sym typeface="Anton"/>
              </a:defRPr>
            </a:lvl1pPr>
            <a:lvl2pPr lvl="1" rtl="0">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2pPr>
            <a:lvl3pPr lvl="2" rtl="0">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3pPr>
            <a:lvl4pPr lvl="3" rtl="0">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4pPr>
            <a:lvl5pPr lvl="4" rtl="0">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5pPr>
            <a:lvl6pPr lvl="5" rtl="0">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6pPr>
            <a:lvl7pPr lvl="6" rtl="0">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7pPr>
            <a:lvl8pPr lvl="7" rtl="0">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8pPr>
            <a:lvl9pPr lvl="8" rtl="0">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Libre Franklin Medium"/>
              <a:buChar char="●"/>
              <a:defRPr>
                <a:solidFill>
                  <a:schemeClr val="dk1"/>
                </a:solidFill>
                <a:latin typeface="Libre Franklin Medium"/>
                <a:ea typeface="Libre Franklin Medium"/>
                <a:cs typeface="Libre Franklin Medium"/>
                <a:sym typeface="Libre Franklin Medium"/>
              </a:defRPr>
            </a:lvl1pPr>
            <a:lvl2pPr marL="914400" lvl="1" indent="-317500">
              <a:lnSpc>
                <a:spcPct val="115000"/>
              </a:lnSpc>
              <a:spcBef>
                <a:spcPts val="1600"/>
              </a:spcBef>
              <a:spcAft>
                <a:spcPts val="0"/>
              </a:spcAft>
              <a:buClr>
                <a:schemeClr val="dk1"/>
              </a:buClr>
              <a:buSzPts val="1400"/>
              <a:buFont typeface="Libre Franklin Medium"/>
              <a:buChar char="○"/>
              <a:defRPr>
                <a:solidFill>
                  <a:schemeClr val="dk1"/>
                </a:solidFill>
                <a:latin typeface="Libre Franklin Medium"/>
                <a:ea typeface="Libre Franklin Medium"/>
                <a:cs typeface="Libre Franklin Medium"/>
                <a:sym typeface="Libre Franklin Medium"/>
              </a:defRPr>
            </a:lvl2pPr>
            <a:lvl3pPr marL="1371600" lvl="2" indent="-317500">
              <a:lnSpc>
                <a:spcPct val="115000"/>
              </a:lnSpc>
              <a:spcBef>
                <a:spcPts val="1600"/>
              </a:spcBef>
              <a:spcAft>
                <a:spcPts val="0"/>
              </a:spcAft>
              <a:buClr>
                <a:schemeClr val="dk1"/>
              </a:buClr>
              <a:buSzPts val="1400"/>
              <a:buFont typeface="Libre Franklin Medium"/>
              <a:buChar char="■"/>
              <a:defRPr>
                <a:solidFill>
                  <a:schemeClr val="dk1"/>
                </a:solidFill>
                <a:latin typeface="Libre Franklin Medium"/>
                <a:ea typeface="Libre Franklin Medium"/>
                <a:cs typeface="Libre Franklin Medium"/>
                <a:sym typeface="Libre Franklin Medium"/>
              </a:defRPr>
            </a:lvl3pPr>
            <a:lvl4pPr marL="1828800" lvl="3" indent="-317500">
              <a:lnSpc>
                <a:spcPct val="115000"/>
              </a:lnSpc>
              <a:spcBef>
                <a:spcPts val="1600"/>
              </a:spcBef>
              <a:spcAft>
                <a:spcPts val="0"/>
              </a:spcAft>
              <a:buClr>
                <a:schemeClr val="dk1"/>
              </a:buClr>
              <a:buSzPts val="1400"/>
              <a:buFont typeface="Libre Franklin Medium"/>
              <a:buChar char="●"/>
              <a:defRPr>
                <a:solidFill>
                  <a:schemeClr val="dk1"/>
                </a:solidFill>
                <a:latin typeface="Libre Franklin Medium"/>
                <a:ea typeface="Libre Franklin Medium"/>
                <a:cs typeface="Libre Franklin Medium"/>
                <a:sym typeface="Libre Franklin Medium"/>
              </a:defRPr>
            </a:lvl4pPr>
            <a:lvl5pPr marL="2286000" lvl="4" indent="-317500">
              <a:lnSpc>
                <a:spcPct val="115000"/>
              </a:lnSpc>
              <a:spcBef>
                <a:spcPts val="1600"/>
              </a:spcBef>
              <a:spcAft>
                <a:spcPts val="0"/>
              </a:spcAft>
              <a:buClr>
                <a:schemeClr val="dk1"/>
              </a:buClr>
              <a:buSzPts val="1400"/>
              <a:buFont typeface="Libre Franklin Medium"/>
              <a:buChar char="○"/>
              <a:defRPr>
                <a:solidFill>
                  <a:schemeClr val="dk1"/>
                </a:solidFill>
                <a:latin typeface="Libre Franklin Medium"/>
                <a:ea typeface="Libre Franklin Medium"/>
                <a:cs typeface="Libre Franklin Medium"/>
                <a:sym typeface="Libre Franklin Medium"/>
              </a:defRPr>
            </a:lvl5pPr>
            <a:lvl6pPr marL="2743200" lvl="5" indent="-317500">
              <a:lnSpc>
                <a:spcPct val="115000"/>
              </a:lnSpc>
              <a:spcBef>
                <a:spcPts val="1600"/>
              </a:spcBef>
              <a:spcAft>
                <a:spcPts val="0"/>
              </a:spcAft>
              <a:buClr>
                <a:schemeClr val="dk1"/>
              </a:buClr>
              <a:buSzPts val="1400"/>
              <a:buFont typeface="Libre Franklin Medium"/>
              <a:buChar char="■"/>
              <a:defRPr>
                <a:solidFill>
                  <a:schemeClr val="dk1"/>
                </a:solidFill>
                <a:latin typeface="Libre Franklin Medium"/>
                <a:ea typeface="Libre Franklin Medium"/>
                <a:cs typeface="Libre Franklin Medium"/>
                <a:sym typeface="Libre Franklin Medium"/>
              </a:defRPr>
            </a:lvl6pPr>
            <a:lvl7pPr marL="3200400" lvl="6" indent="-317500">
              <a:lnSpc>
                <a:spcPct val="115000"/>
              </a:lnSpc>
              <a:spcBef>
                <a:spcPts val="1600"/>
              </a:spcBef>
              <a:spcAft>
                <a:spcPts val="0"/>
              </a:spcAft>
              <a:buClr>
                <a:schemeClr val="dk1"/>
              </a:buClr>
              <a:buSzPts val="1400"/>
              <a:buFont typeface="Libre Franklin Medium"/>
              <a:buChar char="●"/>
              <a:defRPr>
                <a:solidFill>
                  <a:schemeClr val="dk1"/>
                </a:solidFill>
                <a:latin typeface="Libre Franklin Medium"/>
                <a:ea typeface="Libre Franklin Medium"/>
                <a:cs typeface="Libre Franklin Medium"/>
                <a:sym typeface="Libre Franklin Medium"/>
              </a:defRPr>
            </a:lvl7pPr>
            <a:lvl8pPr marL="3657600" lvl="7" indent="-317500">
              <a:lnSpc>
                <a:spcPct val="115000"/>
              </a:lnSpc>
              <a:spcBef>
                <a:spcPts val="1600"/>
              </a:spcBef>
              <a:spcAft>
                <a:spcPts val="0"/>
              </a:spcAft>
              <a:buClr>
                <a:schemeClr val="dk1"/>
              </a:buClr>
              <a:buSzPts val="1400"/>
              <a:buFont typeface="Libre Franklin Medium"/>
              <a:buChar char="○"/>
              <a:defRPr>
                <a:solidFill>
                  <a:schemeClr val="dk1"/>
                </a:solidFill>
                <a:latin typeface="Libre Franklin Medium"/>
                <a:ea typeface="Libre Franklin Medium"/>
                <a:cs typeface="Libre Franklin Medium"/>
                <a:sym typeface="Libre Franklin Medium"/>
              </a:defRPr>
            </a:lvl8pPr>
            <a:lvl9pPr marL="4114800" lvl="8" indent="-317500">
              <a:lnSpc>
                <a:spcPct val="115000"/>
              </a:lnSpc>
              <a:spcBef>
                <a:spcPts val="1600"/>
              </a:spcBef>
              <a:spcAft>
                <a:spcPts val="1600"/>
              </a:spcAft>
              <a:buClr>
                <a:schemeClr val="dk1"/>
              </a:buClr>
              <a:buSzPts val="1400"/>
              <a:buFont typeface="Libre Franklin Medium"/>
              <a:buChar char="■"/>
              <a:defRPr>
                <a:solidFill>
                  <a:schemeClr val="dk1"/>
                </a:solidFill>
                <a:latin typeface="Libre Franklin Medium"/>
                <a:ea typeface="Libre Franklin Medium"/>
                <a:cs typeface="Libre Franklin Medium"/>
                <a:sym typeface="Libre Franklin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4" r:id="rId4"/>
    <p:sldLayoutId id="2147483655" r:id="rId5"/>
    <p:sldLayoutId id="2147483657" r:id="rId6"/>
    <p:sldLayoutId id="2147483660" r:id="rId7"/>
    <p:sldLayoutId id="2147483663" r:id="rId8"/>
    <p:sldLayoutId id="2147483665" r:id="rId9"/>
    <p:sldLayoutId id="2147483669" r:id="rId10"/>
    <p:sldLayoutId id="214748367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orient="horz" pos="2900">
          <p15:clr>
            <a:srgbClr val="EA4335"/>
          </p15:clr>
        </p15:guide>
        <p15:guide id="3" pos="449">
          <p15:clr>
            <a:srgbClr val="EA4335"/>
          </p15:clr>
        </p15:guide>
        <p15:guide id="4" pos="5311">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28"/>
        <p:cNvGrpSpPr/>
        <p:nvPr/>
      </p:nvGrpSpPr>
      <p:grpSpPr>
        <a:xfrm>
          <a:off x="0" y="0"/>
          <a:ext cx="0" cy="0"/>
          <a:chOff x="0" y="0"/>
          <a:chExt cx="0" cy="0"/>
        </a:xfrm>
      </p:grpSpPr>
      <p:sp>
        <p:nvSpPr>
          <p:cNvPr id="2329" name="Google Shape;2329;p28"/>
          <p:cNvSpPr txBox="1">
            <a:spLocks noGrp="1"/>
          </p:cNvSpPr>
          <p:nvPr>
            <p:ph type="ctrTitle"/>
          </p:nvPr>
        </p:nvSpPr>
        <p:spPr>
          <a:xfrm>
            <a:off x="1403347" y="1636182"/>
            <a:ext cx="6322828" cy="144183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000" b="1" dirty="0">
                <a:solidFill>
                  <a:srgbClr val="000000"/>
                </a:solidFill>
              </a:rPr>
              <a:t>ISTORIA BANILOR ROMANESTI</a:t>
            </a:r>
            <a:br>
              <a:rPr lang="en" sz="6000" dirty="0"/>
            </a:br>
            <a:endParaRPr sz="4000" dirty="0">
              <a:solidFill>
                <a:schemeClr val="dk2"/>
              </a:solidFill>
            </a:endParaRPr>
          </a:p>
        </p:txBody>
      </p:sp>
      <p:sp>
        <p:nvSpPr>
          <p:cNvPr id="2330" name="Google Shape;2330;p28"/>
          <p:cNvSpPr txBox="1">
            <a:spLocks noGrp="1"/>
          </p:cNvSpPr>
          <p:nvPr>
            <p:ph type="subTitle" idx="1"/>
          </p:nvPr>
        </p:nvSpPr>
        <p:spPr>
          <a:xfrm>
            <a:off x="1793661" y="3817869"/>
            <a:ext cx="55422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2000" dirty="0" err="1">
                <a:solidFill>
                  <a:schemeClr val="accent1">
                    <a:lumMod val="50000"/>
                  </a:schemeClr>
                </a:solidFill>
              </a:rPr>
              <a:t>Yanis</a:t>
            </a:r>
            <a:r>
              <a:rPr lang="en-GB" sz="2000" dirty="0">
                <a:solidFill>
                  <a:schemeClr val="accent1">
                    <a:lumMod val="50000"/>
                  </a:schemeClr>
                </a:solidFill>
              </a:rPr>
              <a:t> Cristian </a:t>
            </a:r>
            <a:r>
              <a:rPr lang="en-GB" sz="2000" dirty="0" err="1">
                <a:solidFill>
                  <a:schemeClr val="accent1">
                    <a:lumMod val="50000"/>
                  </a:schemeClr>
                </a:solidFill>
              </a:rPr>
              <a:t>Covrig</a:t>
            </a:r>
            <a:endParaRPr lang="ro-RO" sz="2000" dirty="0">
              <a:solidFill>
                <a:schemeClr val="accent1">
                  <a:lumMod val="50000"/>
                </a:schemeClr>
              </a:solidFill>
            </a:endParaRPr>
          </a:p>
          <a:p>
            <a:pPr marL="0" lvl="0" indent="0" algn="ctr" rtl="0">
              <a:spcBef>
                <a:spcPts val="0"/>
              </a:spcBef>
              <a:spcAft>
                <a:spcPts val="0"/>
              </a:spcAft>
              <a:buNone/>
            </a:pPr>
            <a:r>
              <a:rPr lang="ro-RO" sz="2000" dirty="0">
                <a:solidFill>
                  <a:schemeClr val="accent1">
                    <a:lumMod val="50000"/>
                  </a:schemeClr>
                </a:solidFill>
              </a:rPr>
              <a:t>Clasa a IV-a B</a:t>
            </a:r>
          </a:p>
          <a:p>
            <a:pPr marL="0" lvl="0" indent="0" algn="ctr" rtl="0">
              <a:spcBef>
                <a:spcPts val="0"/>
              </a:spcBef>
              <a:spcAft>
                <a:spcPts val="0"/>
              </a:spcAft>
              <a:buNone/>
            </a:pPr>
            <a:r>
              <a:rPr lang="ro-RO" sz="2000" dirty="0">
                <a:solidFill>
                  <a:schemeClr val="accent1">
                    <a:lumMod val="50000"/>
                  </a:schemeClr>
                </a:solidFill>
              </a:rPr>
              <a:t>Colegiul Național ,,Costache Negri</a:t>
            </a:r>
            <a:r>
              <a:rPr lang="en-US" sz="2000" dirty="0">
                <a:solidFill>
                  <a:schemeClr val="accent1">
                    <a:lumMod val="50000"/>
                  </a:schemeClr>
                </a:solidFill>
              </a:rPr>
              <a:t>”, Gala</a:t>
            </a:r>
            <a:r>
              <a:rPr lang="ro-RO" sz="2000" dirty="0">
                <a:solidFill>
                  <a:schemeClr val="accent1">
                    <a:lumMod val="50000"/>
                  </a:schemeClr>
                </a:solidFill>
              </a:rPr>
              <a:t>ți</a:t>
            </a:r>
          </a:p>
          <a:p>
            <a:pPr marL="0" lvl="0" indent="0" algn="ctr" rtl="0">
              <a:spcBef>
                <a:spcPts val="0"/>
              </a:spcBef>
              <a:spcAft>
                <a:spcPts val="0"/>
              </a:spcAft>
              <a:buNone/>
            </a:pPr>
            <a:r>
              <a:rPr lang="ro-RO" sz="2000" dirty="0">
                <a:solidFill>
                  <a:schemeClr val="accent1">
                    <a:lumMod val="50000"/>
                  </a:schemeClr>
                </a:solidFill>
              </a:rPr>
              <a:t>Prof. înv. primar Dorina Turosu</a:t>
            </a:r>
            <a:endParaRPr sz="2000" dirty="0">
              <a:solidFill>
                <a:schemeClr val="accent1">
                  <a:lumMod val="50000"/>
                </a:schemeClr>
              </a:solidFill>
            </a:endParaRPr>
          </a:p>
        </p:txBody>
      </p:sp>
      <p:pic>
        <p:nvPicPr>
          <p:cNvPr id="2" name="Picture 1"/>
          <p:cNvPicPr>
            <a:picLocks noChangeAspect="1"/>
          </p:cNvPicPr>
          <p:nvPr/>
        </p:nvPicPr>
        <p:blipFill>
          <a:blip r:embed="rId3"/>
          <a:stretch>
            <a:fillRect/>
          </a:stretch>
        </p:blipFill>
        <p:spPr>
          <a:xfrm>
            <a:off x="3229684" y="0"/>
            <a:ext cx="2394739" cy="147769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61"/>
        <p:cNvGrpSpPr/>
        <p:nvPr/>
      </p:nvGrpSpPr>
      <p:grpSpPr>
        <a:xfrm>
          <a:off x="0" y="0"/>
          <a:ext cx="0" cy="0"/>
          <a:chOff x="0" y="0"/>
          <a:chExt cx="0" cy="0"/>
        </a:xfrm>
      </p:grpSpPr>
      <p:sp>
        <p:nvSpPr>
          <p:cNvPr id="2562" name="Google Shape;2562;p33"/>
          <p:cNvSpPr txBox="1">
            <a:spLocks noGrp="1"/>
          </p:cNvSpPr>
          <p:nvPr>
            <p:ph type="title"/>
          </p:nvPr>
        </p:nvSpPr>
        <p:spPr>
          <a:xfrm>
            <a:off x="911363" y="-723459"/>
            <a:ext cx="7162270" cy="69242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Al doilea leu</a:t>
            </a:r>
            <a:endParaRPr dirty="0"/>
          </a:p>
        </p:txBody>
      </p:sp>
      <p:sp>
        <p:nvSpPr>
          <p:cNvPr id="2563" name="Google Shape;2563;p33"/>
          <p:cNvSpPr txBox="1">
            <a:spLocks noGrp="1"/>
          </p:cNvSpPr>
          <p:nvPr>
            <p:ph type="body" idx="1"/>
          </p:nvPr>
        </p:nvSpPr>
        <p:spPr>
          <a:xfrm>
            <a:off x="759055" y="1081434"/>
            <a:ext cx="4422545" cy="3880425"/>
          </a:xfrm>
          <a:prstGeom prst="rect">
            <a:avLst/>
          </a:prstGeom>
        </p:spPr>
        <p:txBody>
          <a:bodyPr spcFirstLastPara="1" wrap="square" lIns="91425" tIns="91425" rIns="91425" bIns="91425" anchor="t" anchorCtr="0">
            <a:noAutofit/>
          </a:bodyPr>
          <a:lstStyle/>
          <a:p>
            <a:pPr marL="139700" indent="0">
              <a:buNone/>
            </a:pPr>
            <a:r>
              <a:rPr lang="ro-RO" dirty="0"/>
              <a:t>În 1947, se face denominarea, la un raport de 1 leu nou la 20.000 lei vechi. Acest lucru a fost făcut pentru a nu permite persoanelor din clasa mijlocie și cea de sus să păstreze o mare parte din venituri după naționalizare pentru a le folosi la rezistența împotriva colectivizării și a instalării definitive a comunismului în România. La vremea introducerii paritatea leu-dolar era de 150 de lei pentru 1 dolar.</a:t>
            </a:r>
            <a:endParaRPr lang="en-GB" dirty="0"/>
          </a:p>
          <a:p>
            <a:pPr marL="139700" indent="0">
              <a:buNone/>
            </a:pPr>
            <a:endParaRPr lang="en-GB" dirty="0"/>
          </a:p>
          <a:p>
            <a:pPr marL="139700" indent="0">
              <a:buNone/>
            </a:pPr>
            <a:r>
              <a:rPr lang="ro-RO" dirty="0"/>
              <a:t>În 1952 se face reforma monetară, la un raport de 1 leu nou = 20 lei vechi. Spre deosebire de denominarea precedentă, diferite rate de schimb au fost utilizate pentru diferite modalități de schimb (bani lichizi, depozite bancare, datorii etc). Aceste parități variau între 20 și 400 de lei vechi pentru 1 leu nou. </a:t>
            </a:r>
            <a:endParaRPr dirty="0">
              <a:solidFill>
                <a:schemeClr val="dk1"/>
              </a:solidFill>
            </a:endParaRPr>
          </a:p>
        </p:txBody>
      </p:sp>
      <p:grpSp>
        <p:nvGrpSpPr>
          <p:cNvPr id="2565" name="Google Shape;2565;p33"/>
          <p:cNvGrpSpPr/>
          <p:nvPr/>
        </p:nvGrpSpPr>
        <p:grpSpPr>
          <a:xfrm rot="10281057">
            <a:off x="308601" y="-613791"/>
            <a:ext cx="1427928" cy="1759575"/>
            <a:chOff x="9743146" y="2970638"/>
            <a:chExt cx="1446996" cy="1783072"/>
          </a:xfrm>
        </p:grpSpPr>
        <p:sp>
          <p:nvSpPr>
            <p:cNvPr id="2566" name="Google Shape;2566;p33"/>
            <p:cNvSpPr/>
            <p:nvPr/>
          </p:nvSpPr>
          <p:spPr>
            <a:xfrm rot="4346401">
              <a:off x="9694335" y="3347712"/>
              <a:ext cx="1544618" cy="10289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w="76200" cap="flat" cmpd="sng">
              <a:solidFill>
                <a:schemeClr val="dk2"/>
              </a:solidFill>
              <a:prstDash val="solid"/>
              <a:round/>
              <a:headEnd type="none" w="sm" len="sm"/>
              <a:tailEnd type="none" w="sm" len="sm"/>
            </a:ln>
            <a:effectLst>
              <a:outerShdw dist="47625" dir="648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67" name="Google Shape;2567;p33"/>
            <p:cNvGrpSpPr/>
            <p:nvPr/>
          </p:nvGrpSpPr>
          <p:grpSpPr>
            <a:xfrm rot="4346401">
              <a:off x="9694335" y="3347712"/>
              <a:ext cx="1544618" cy="1028925"/>
              <a:chOff x="2670525" y="1658075"/>
              <a:chExt cx="1301725" cy="867125"/>
            </a:xfrm>
          </p:grpSpPr>
          <p:sp>
            <p:nvSpPr>
              <p:cNvPr id="2568" name="Google Shape;2568;p33"/>
              <p:cNvSpPr/>
              <p:nvPr/>
            </p:nvSpPr>
            <p:spPr>
              <a:xfrm>
                <a:off x="2670525" y="1658075"/>
                <a:ext cx="1301725" cy="8671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3"/>
              <p:cNvSpPr/>
              <p:nvPr/>
            </p:nvSpPr>
            <p:spPr>
              <a:xfrm>
                <a:off x="2745750" y="1705450"/>
                <a:ext cx="1153550" cy="771375"/>
              </a:xfrm>
              <a:custGeom>
                <a:avLst/>
                <a:gdLst/>
                <a:ahLst/>
                <a:cxnLst/>
                <a:rect l="l" t="t" r="r" b="b"/>
                <a:pathLst>
                  <a:path w="46142" h="30855" extrusionOk="0">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3"/>
              <p:cNvSpPr/>
              <p:nvPr/>
            </p:nvSpPr>
            <p:spPr>
              <a:xfrm>
                <a:off x="3095300" y="1846500"/>
                <a:ext cx="466600" cy="485400"/>
              </a:xfrm>
              <a:custGeom>
                <a:avLst/>
                <a:gdLst/>
                <a:ahLst/>
                <a:cxnLst/>
                <a:rect l="l" t="t" r="r" b="b"/>
                <a:pathLst>
                  <a:path w="18664" h="19416" extrusionOk="0">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3"/>
              <p:cNvSpPr/>
              <p:nvPr/>
            </p:nvSpPr>
            <p:spPr>
              <a:xfrm>
                <a:off x="3219175" y="1912175"/>
                <a:ext cx="218100" cy="337425"/>
              </a:xfrm>
              <a:custGeom>
                <a:avLst/>
                <a:gdLst/>
                <a:ahLst/>
                <a:cxnLst/>
                <a:rect l="l" t="t" r="r" b="b"/>
                <a:pathLst>
                  <a:path w="8724" h="13497" extrusionOk="0">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3"/>
              <p:cNvSpPr/>
              <p:nvPr/>
            </p:nvSpPr>
            <p:spPr>
              <a:xfrm>
                <a:off x="3710904" y="1696193"/>
                <a:ext cx="158250" cy="139500"/>
              </a:xfrm>
              <a:custGeom>
                <a:avLst/>
                <a:gdLst/>
                <a:ahLst/>
                <a:cxnLst/>
                <a:rect l="l" t="t" r="r" b="b"/>
                <a:pathLst>
                  <a:path w="6330" h="5580" extrusionOk="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33"/>
              <p:cNvSpPr/>
              <p:nvPr/>
            </p:nvSpPr>
            <p:spPr>
              <a:xfrm>
                <a:off x="3774100" y="2106607"/>
                <a:ext cx="158375" cy="139725"/>
              </a:xfrm>
              <a:custGeom>
                <a:avLst/>
                <a:gdLst/>
                <a:ahLst/>
                <a:cxnLst/>
                <a:rect l="l" t="t" r="r" b="b"/>
                <a:pathLst>
                  <a:path w="6335" h="5589" extrusionOk="0">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33"/>
              <p:cNvSpPr/>
              <p:nvPr/>
            </p:nvSpPr>
            <p:spPr>
              <a:xfrm>
                <a:off x="2694985" y="1936311"/>
                <a:ext cx="159000" cy="139950"/>
              </a:xfrm>
              <a:custGeom>
                <a:avLst/>
                <a:gdLst/>
                <a:ahLst/>
                <a:cxnLst/>
                <a:rect l="l" t="t" r="r" b="b"/>
                <a:pathLst>
                  <a:path w="6360" h="5598" extrusionOk="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33"/>
              <p:cNvSpPr/>
              <p:nvPr/>
            </p:nvSpPr>
            <p:spPr>
              <a:xfrm>
                <a:off x="2776216" y="2366185"/>
                <a:ext cx="158250" cy="139925"/>
              </a:xfrm>
              <a:custGeom>
                <a:avLst/>
                <a:gdLst/>
                <a:ahLst/>
                <a:cxnLst/>
                <a:rect l="l" t="t" r="r" b="b"/>
                <a:pathLst>
                  <a:path w="6330" h="5597" extrusionOk="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76" name="Google Shape;2576;p33"/>
          <p:cNvGrpSpPr/>
          <p:nvPr/>
        </p:nvGrpSpPr>
        <p:grpSpPr>
          <a:xfrm rot="7534552">
            <a:off x="-224619" y="457640"/>
            <a:ext cx="1085408" cy="1337503"/>
            <a:chOff x="9743146" y="2970638"/>
            <a:chExt cx="1446996" cy="1783072"/>
          </a:xfrm>
        </p:grpSpPr>
        <p:sp>
          <p:nvSpPr>
            <p:cNvPr id="2577" name="Google Shape;2577;p33"/>
            <p:cNvSpPr/>
            <p:nvPr/>
          </p:nvSpPr>
          <p:spPr>
            <a:xfrm rot="4346401">
              <a:off x="9694335" y="3347712"/>
              <a:ext cx="1544618" cy="10289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w="76200" cap="flat" cmpd="sng">
              <a:solidFill>
                <a:schemeClr val="dk2"/>
              </a:solidFill>
              <a:prstDash val="solid"/>
              <a:round/>
              <a:headEnd type="none" w="sm" len="sm"/>
              <a:tailEnd type="none" w="sm" len="sm"/>
            </a:ln>
            <a:effectLst>
              <a:outerShdw dist="47625" dir="648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78" name="Google Shape;2578;p33"/>
            <p:cNvGrpSpPr/>
            <p:nvPr/>
          </p:nvGrpSpPr>
          <p:grpSpPr>
            <a:xfrm rot="4346401">
              <a:off x="9694335" y="3347712"/>
              <a:ext cx="1544618" cy="1028925"/>
              <a:chOff x="2670525" y="1658075"/>
              <a:chExt cx="1301725" cy="867125"/>
            </a:xfrm>
          </p:grpSpPr>
          <p:sp>
            <p:nvSpPr>
              <p:cNvPr id="2579" name="Google Shape;2579;p33"/>
              <p:cNvSpPr/>
              <p:nvPr/>
            </p:nvSpPr>
            <p:spPr>
              <a:xfrm>
                <a:off x="2670525" y="1658075"/>
                <a:ext cx="1301725" cy="8671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3"/>
              <p:cNvSpPr/>
              <p:nvPr/>
            </p:nvSpPr>
            <p:spPr>
              <a:xfrm>
                <a:off x="2745750" y="1705450"/>
                <a:ext cx="1153550" cy="771375"/>
              </a:xfrm>
              <a:custGeom>
                <a:avLst/>
                <a:gdLst/>
                <a:ahLst/>
                <a:cxnLst/>
                <a:rect l="l" t="t" r="r" b="b"/>
                <a:pathLst>
                  <a:path w="46142" h="30855" extrusionOk="0">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3"/>
              <p:cNvSpPr/>
              <p:nvPr/>
            </p:nvSpPr>
            <p:spPr>
              <a:xfrm>
                <a:off x="3095300" y="1846500"/>
                <a:ext cx="466600" cy="485400"/>
              </a:xfrm>
              <a:custGeom>
                <a:avLst/>
                <a:gdLst/>
                <a:ahLst/>
                <a:cxnLst/>
                <a:rect l="l" t="t" r="r" b="b"/>
                <a:pathLst>
                  <a:path w="18664" h="19416" extrusionOk="0">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3"/>
              <p:cNvSpPr/>
              <p:nvPr/>
            </p:nvSpPr>
            <p:spPr>
              <a:xfrm>
                <a:off x="3219175" y="1912175"/>
                <a:ext cx="218100" cy="337425"/>
              </a:xfrm>
              <a:custGeom>
                <a:avLst/>
                <a:gdLst/>
                <a:ahLst/>
                <a:cxnLst/>
                <a:rect l="l" t="t" r="r" b="b"/>
                <a:pathLst>
                  <a:path w="8724" h="13497" extrusionOk="0">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3"/>
              <p:cNvSpPr/>
              <p:nvPr/>
            </p:nvSpPr>
            <p:spPr>
              <a:xfrm>
                <a:off x="3710904" y="1696193"/>
                <a:ext cx="158250" cy="139500"/>
              </a:xfrm>
              <a:custGeom>
                <a:avLst/>
                <a:gdLst/>
                <a:ahLst/>
                <a:cxnLst/>
                <a:rect l="l" t="t" r="r" b="b"/>
                <a:pathLst>
                  <a:path w="6330" h="5580" extrusionOk="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3"/>
              <p:cNvSpPr/>
              <p:nvPr/>
            </p:nvSpPr>
            <p:spPr>
              <a:xfrm>
                <a:off x="3774100" y="2106607"/>
                <a:ext cx="158375" cy="139725"/>
              </a:xfrm>
              <a:custGeom>
                <a:avLst/>
                <a:gdLst/>
                <a:ahLst/>
                <a:cxnLst/>
                <a:rect l="l" t="t" r="r" b="b"/>
                <a:pathLst>
                  <a:path w="6335" h="5589" extrusionOk="0">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33"/>
              <p:cNvSpPr/>
              <p:nvPr/>
            </p:nvSpPr>
            <p:spPr>
              <a:xfrm>
                <a:off x="2694985" y="1936311"/>
                <a:ext cx="159000" cy="139950"/>
              </a:xfrm>
              <a:custGeom>
                <a:avLst/>
                <a:gdLst/>
                <a:ahLst/>
                <a:cxnLst/>
                <a:rect l="l" t="t" r="r" b="b"/>
                <a:pathLst>
                  <a:path w="6360" h="5598" extrusionOk="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3"/>
              <p:cNvSpPr/>
              <p:nvPr/>
            </p:nvSpPr>
            <p:spPr>
              <a:xfrm>
                <a:off x="2776216" y="2366185"/>
                <a:ext cx="158250" cy="139925"/>
              </a:xfrm>
              <a:custGeom>
                <a:avLst/>
                <a:gdLst/>
                <a:ahLst/>
                <a:cxnLst/>
                <a:rect l="l" t="t" r="r" b="b"/>
                <a:pathLst>
                  <a:path w="6330" h="5597" extrusionOk="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074" name="Picture 2" descr="Istoria leului, moneda națională a Românie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845655"/>
            <a:ext cx="3757037" cy="18143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28627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99"/>
        <p:cNvGrpSpPr/>
        <p:nvPr/>
      </p:nvGrpSpPr>
      <p:grpSpPr>
        <a:xfrm>
          <a:off x="0" y="0"/>
          <a:ext cx="0" cy="0"/>
          <a:chOff x="0" y="0"/>
          <a:chExt cx="0" cy="0"/>
        </a:xfrm>
      </p:grpSpPr>
      <p:sp>
        <p:nvSpPr>
          <p:cNvPr id="2500" name="Google Shape;2500;p32"/>
          <p:cNvSpPr txBox="1">
            <a:spLocks noGrp="1"/>
          </p:cNvSpPr>
          <p:nvPr>
            <p:ph type="subTitle" idx="1"/>
          </p:nvPr>
        </p:nvSpPr>
        <p:spPr>
          <a:xfrm>
            <a:off x="3828700" y="3612775"/>
            <a:ext cx="4839300" cy="474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dirty="0"/>
          </a:p>
        </p:txBody>
      </p:sp>
      <p:sp>
        <p:nvSpPr>
          <p:cNvPr id="2501" name="Google Shape;2501;p32"/>
          <p:cNvSpPr txBox="1">
            <a:spLocks noGrp="1"/>
          </p:cNvSpPr>
          <p:nvPr>
            <p:ph type="title"/>
          </p:nvPr>
        </p:nvSpPr>
        <p:spPr>
          <a:xfrm>
            <a:off x="3558559" y="2619993"/>
            <a:ext cx="5261485" cy="84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Leul de astazi</a:t>
            </a:r>
            <a:endParaRPr dirty="0"/>
          </a:p>
        </p:txBody>
      </p:sp>
      <p:sp>
        <p:nvSpPr>
          <p:cNvPr id="2502" name="Google Shape;2502;p32"/>
          <p:cNvSpPr txBox="1">
            <a:spLocks noGrp="1"/>
          </p:cNvSpPr>
          <p:nvPr>
            <p:ph type="title" idx="2"/>
          </p:nvPr>
        </p:nvSpPr>
        <p:spPr>
          <a:xfrm>
            <a:off x="5353900" y="1666025"/>
            <a:ext cx="17889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dirty="0"/>
              <a:t>03</a:t>
            </a:r>
            <a:endParaRPr dirty="0"/>
          </a:p>
        </p:txBody>
      </p:sp>
      <p:grpSp>
        <p:nvGrpSpPr>
          <p:cNvPr id="2503" name="Google Shape;2503;p32"/>
          <p:cNvGrpSpPr/>
          <p:nvPr/>
        </p:nvGrpSpPr>
        <p:grpSpPr>
          <a:xfrm rot="4164861">
            <a:off x="674057" y="90869"/>
            <a:ext cx="2195965" cy="2706162"/>
            <a:chOff x="9743146" y="2970638"/>
            <a:chExt cx="1446996" cy="1783072"/>
          </a:xfrm>
        </p:grpSpPr>
        <p:sp>
          <p:nvSpPr>
            <p:cNvPr id="2504" name="Google Shape;2504;p32"/>
            <p:cNvSpPr/>
            <p:nvPr/>
          </p:nvSpPr>
          <p:spPr>
            <a:xfrm rot="4346401">
              <a:off x="9694335" y="3347712"/>
              <a:ext cx="1544618" cy="10289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w="76200" cap="flat" cmpd="sng">
              <a:solidFill>
                <a:schemeClr val="dk2"/>
              </a:solidFill>
              <a:prstDash val="solid"/>
              <a:round/>
              <a:headEnd type="none" w="sm" len="sm"/>
              <a:tailEnd type="none" w="sm" len="sm"/>
            </a:ln>
            <a:effectLst>
              <a:outerShdw dist="47625" dir="648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05" name="Google Shape;2505;p32"/>
            <p:cNvGrpSpPr/>
            <p:nvPr/>
          </p:nvGrpSpPr>
          <p:grpSpPr>
            <a:xfrm rot="4346401">
              <a:off x="9694335" y="3347712"/>
              <a:ext cx="1544618" cy="1028925"/>
              <a:chOff x="2670525" y="1658075"/>
              <a:chExt cx="1301725" cy="867125"/>
            </a:xfrm>
          </p:grpSpPr>
          <p:sp>
            <p:nvSpPr>
              <p:cNvPr id="2506" name="Google Shape;2506;p32"/>
              <p:cNvSpPr/>
              <p:nvPr/>
            </p:nvSpPr>
            <p:spPr>
              <a:xfrm>
                <a:off x="2670525" y="1658075"/>
                <a:ext cx="1301725" cy="8671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32"/>
              <p:cNvSpPr/>
              <p:nvPr/>
            </p:nvSpPr>
            <p:spPr>
              <a:xfrm>
                <a:off x="2745750" y="1705450"/>
                <a:ext cx="1153550" cy="771375"/>
              </a:xfrm>
              <a:custGeom>
                <a:avLst/>
                <a:gdLst/>
                <a:ahLst/>
                <a:cxnLst/>
                <a:rect l="l" t="t" r="r" b="b"/>
                <a:pathLst>
                  <a:path w="46142" h="30855" extrusionOk="0">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2"/>
              <p:cNvSpPr/>
              <p:nvPr/>
            </p:nvSpPr>
            <p:spPr>
              <a:xfrm>
                <a:off x="3095300" y="1846500"/>
                <a:ext cx="466600" cy="485400"/>
              </a:xfrm>
              <a:custGeom>
                <a:avLst/>
                <a:gdLst/>
                <a:ahLst/>
                <a:cxnLst/>
                <a:rect l="l" t="t" r="r" b="b"/>
                <a:pathLst>
                  <a:path w="18664" h="19416" extrusionOk="0">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2"/>
              <p:cNvSpPr/>
              <p:nvPr/>
            </p:nvSpPr>
            <p:spPr>
              <a:xfrm>
                <a:off x="3219175" y="1912175"/>
                <a:ext cx="218100" cy="337425"/>
              </a:xfrm>
              <a:custGeom>
                <a:avLst/>
                <a:gdLst/>
                <a:ahLst/>
                <a:cxnLst/>
                <a:rect l="l" t="t" r="r" b="b"/>
                <a:pathLst>
                  <a:path w="8724" h="13497" extrusionOk="0">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2"/>
              <p:cNvSpPr/>
              <p:nvPr/>
            </p:nvSpPr>
            <p:spPr>
              <a:xfrm>
                <a:off x="3710904" y="1696193"/>
                <a:ext cx="158250" cy="139500"/>
              </a:xfrm>
              <a:custGeom>
                <a:avLst/>
                <a:gdLst/>
                <a:ahLst/>
                <a:cxnLst/>
                <a:rect l="l" t="t" r="r" b="b"/>
                <a:pathLst>
                  <a:path w="6330" h="5580" extrusionOk="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2"/>
              <p:cNvSpPr/>
              <p:nvPr/>
            </p:nvSpPr>
            <p:spPr>
              <a:xfrm>
                <a:off x="3774100" y="2106607"/>
                <a:ext cx="158375" cy="139725"/>
              </a:xfrm>
              <a:custGeom>
                <a:avLst/>
                <a:gdLst/>
                <a:ahLst/>
                <a:cxnLst/>
                <a:rect l="l" t="t" r="r" b="b"/>
                <a:pathLst>
                  <a:path w="6335" h="5589" extrusionOk="0">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2"/>
              <p:cNvSpPr/>
              <p:nvPr/>
            </p:nvSpPr>
            <p:spPr>
              <a:xfrm>
                <a:off x="2694985" y="1936311"/>
                <a:ext cx="159000" cy="139950"/>
              </a:xfrm>
              <a:custGeom>
                <a:avLst/>
                <a:gdLst/>
                <a:ahLst/>
                <a:cxnLst/>
                <a:rect l="l" t="t" r="r" b="b"/>
                <a:pathLst>
                  <a:path w="6360" h="5598" extrusionOk="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2"/>
              <p:cNvSpPr/>
              <p:nvPr/>
            </p:nvSpPr>
            <p:spPr>
              <a:xfrm>
                <a:off x="2776216" y="2366185"/>
                <a:ext cx="158250" cy="139925"/>
              </a:xfrm>
              <a:custGeom>
                <a:avLst/>
                <a:gdLst/>
                <a:ahLst/>
                <a:cxnLst/>
                <a:rect l="l" t="t" r="r" b="b"/>
                <a:pathLst>
                  <a:path w="6330" h="5597" extrusionOk="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14" name="Google Shape;2514;p32"/>
          <p:cNvGrpSpPr/>
          <p:nvPr/>
        </p:nvGrpSpPr>
        <p:grpSpPr>
          <a:xfrm rot="5753339">
            <a:off x="2563143" y="926007"/>
            <a:ext cx="1507623" cy="1857780"/>
            <a:chOff x="9743146" y="2970638"/>
            <a:chExt cx="1446996" cy="1783072"/>
          </a:xfrm>
        </p:grpSpPr>
        <p:sp>
          <p:nvSpPr>
            <p:cNvPr id="2515" name="Google Shape;2515;p32"/>
            <p:cNvSpPr/>
            <p:nvPr/>
          </p:nvSpPr>
          <p:spPr>
            <a:xfrm rot="4346401">
              <a:off x="9694335" y="3347712"/>
              <a:ext cx="1544618" cy="10289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w="76200" cap="flat" cmpd="sng">
              <a:solidFill>
                <a:schemeClr val="dk2"/>
              </a:solidFill>
              <a:prstDash val="solid"/>
              <a:round/>
              <a:headEnd type="none" w="sm" len="sm"/>
              <a:tailEnd type="none" w="sm" len="sm"/>
            </a:ln>
            <a:effectLst>
              <a:outerShdw dist="47625" dir="648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16" name="Google Shape;2516;p32"/>
            <p:cNvGrpSpPr/>
            <p:nvPr/>
          </p:nvGrpSpPr>
          <p:grpSpPr>
            <a:xfrm rot="4346401">
              <a:off x="9694335" y="3347712"/>
              <a:ext cx="1544618" cy="1028925"/>
              <a:chOff x="2670525" y="1658075"/>
              <a:chExt cx="1301725" cy="867125"/>
            </a:xfrm>
          </p:grpSpPr>
          <p:sp>
            <p:nvSpPr>
              <p:cNvPr id="2517" name="Google Shape;2517;p32"/>
              <p:cNvSpPr/>
              <p:nvPr/>
            </p:nvSpPr>
            <p:spPr>
              <a:xfrm>
                <a:off x="2670525" y="1658075"/>
                <a:ext cx="1301725" cy="8671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2"/>
              <p:cNvSpPr/>
              <p:nvPr/>
            </p:nvSpPr>
            <p:spPr>
              <a:xfrm>
                <a:off x="2745750" y="1705450"/>
                <a:ext cx="1153550" cy="771375"/>
              </a:xfrm>
              <a:custGeom>
                <a:avLst/>
                <a:gdLst/>
                <a:ahLst/>
                <a:cxnLst/>
                <a:rect l="l" t="t" r="r" b="b"/>
                <a:pathLst>
                  <a:path w="46142" h="30855" extrusionOk="0">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2"/>
              <p:cNvSpPr/>
              <p:nvPr/>
            </p:nvSpPr>
            <p:spPr>
              <a:xfrm>
                <a:off x="3095300" y="1846500"/>
                <a:ext cx="466600" cy="485400"/>
              </a:xfrm>
              <a:custGeom>
                <a:avLst/>
                <a:gdLst/>
                <a:ahLst/>
                <a:cxnLst/>
                <a:rect l="l" t="t" r="r" b="b"/>
                <a:pathLst>
                  <a:path w="18664" h="19416" extrusionOk="0">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32"/>
              <p:cNvSpPr/>
              <p:nvPr/>
            </p:nvSpPr>
            <p:spPr>
              <a:xfrm>
                <a:off x="3219175" y="1912175"/>
                <a:ext cx="218100" cy="337425"/>
              </a:xfrm>
              <a:custGeom>
                <a:avLst/>
                <a:gdLst/>
                <a:ahLst/>
                <a:cxnLst/>
                <a:rect l="l" t="t" r="r" b="b"/>
                <a:pathLst>
                  <a:path w="8724" h="13497" extrusionOk="0">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32"/>
              <p:cNvSpPr/>
              <p:nvPr/>
            </p:nvSpPr>
            <p:spPr>
              <a:xfrm>
                <a:off x="3710904" y="1696193"/>
                <a:ext cx="158250" cy="139500"/>
              </a:xfrm>
              <a:custGeom>
                <a:avLst/>
                <a:gdLst/>
                <a:ahLst/>
                <a:cxnLst/>
                <a:rect l="l" t="t" r="r" b="b"/>
                <a:pathLst>
                  <a:path w="6330" h="5580" extrusionOk="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32"/>
              <p:cNvSpPr/>
              <p:nvPr/>
            </p:nvSpPr>
            <p:spPr>
              <a:xfrm>
                <a:off x="3774100" y="2106607"/>
                <a:ext cx="158375" cy="139725"/>
              </a:xfrm>
              <a:custGeom>
                <a:avLst/>
                <a:gdLst/>
                <a:ahLst/>
                <a:cxnLst/>
                <a:rect l="l" t="t" r="r" b="b"/>
                <a:pathLst>
                  <a:path w="6335" h="5589" extrusionOk="0">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2"/>
              <p:cNvSpPr/>
              <p:nvPr/>
            </p:nvSpPr>
            <p:spPr>
              <a:xfrm>
                <a:off x="2694985" y="1936311"/>
                <a:ext cx="159000" cy="139950"/>
              </a:xfrm>
              <a:custGeom>
                <a:avLst/>
                <a:gdLst/>
                <a:ahLst/>
                <a:cxnLst/>
                <a:rect l="l" t="t" r="r" b="b"/>
                <a:pathLst>
                  <a:path w="6360" h="5598" extrusionOk="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32"/>
              <p:cNvSpPr/>
              <p:nvPr/>
            </p:nvSpPr>
            <p:spPr>
              <a:xfrm>
                <a:off x="2776216" y="2366185"/>
                <a:ext cx="158250" cy="139925"/>
              </a:xfrm>
              <a:custGeom>
                <a:avLst/>
                <a:gdLst/>
                <a:ahLst/>
                <a:cxnLst/>
                <a:rect l="l" t="t" r="r" b="b"/>
                <a:pathLst>
                  <a:path w="6330" h="5597" extrusionOk="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25" name="Google Shape;2525;p32"/>
          <p:cNvGrpSpPr/>
          <p:nvPr/>
        </p:nvGrpSpPr>
        <p:grpSpPr>
          <a:xfrm rot="2531090">
            <a:off x="621542" y="2933466"/>
            <a:ext cx="1487454" cy="1832926"/>
            <a:chOff x="9743146" y="2970638"/>
            <a:chExt cx="1446996" cy="1783072"/>
          </a:xfrm>
        </p:grpSpPr>
        <p:sp>
          <p:nvSpPr>
            <p:cNvPr id="2526" name="Google Shape;2526;p32"/>
            <p:cNvSpPr/>
            <p:nvPr/>
          </p:nvSpPr>
          <p:spPr>
            <a:xfrm rot="4346401">
              <a:off x="9694335" y="3347712"/>
              <a:ext cx="1544618" cy="10289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w="76200" cap="flat" cmpd="sng">
              <a:solidFill>
                <a:schemeClr val="dk2"/>
              </a:solidFill>
              <a:prstDash val="solid"/>
              <a:round/>
              <a:headEnd type="none" w="sm" len="sm"/>
              <a:tailEnd type="none" w="sm" len="sm"/>
            </a:ln>
            <a:effectLst>
              <a:outerShdw dist="47625" dir="648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7" name="Google Shape;2527;p32"/>
            <p:cNvGrpSpPr/>
            <p:nvPr/>
          </p:nvGrpSpPr>
          <p:grpSpPr>
            <a:xfrm rot="4346401">
              <a:off x="9694335" y="3347712"/>
              <a:ext cx="1544618" cy="1028925"/>
              <a:chOff x="2670525" y="1658075"/>
              <a:chExt cx="1301725" cy="867125"/>
            </a:xfrm>
          </p:grpSpPr>
          <p:sp>
            <p:nvSpPr>
              <p:cNvPr id="2528" name="Google Shape;2528;p32"/>
              <p:cNvSpPr/>
              <p:nvPr/>
            </p:nvSpPr>
            <p:spPr>
              <a:xfrm>
                <a:off x="2670525" y="1658075"/>
                <a:ext cx="1301725" cy="8671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32"/>
              <p:cNvSpPr/>
              <p:nvPr/>
            </p:nvSpPr>
            <p:spPr>
              <a:xfrm>
                <a:off x="2745750" y="1705450"/>
                <a:ext cx="1153550" cy="771375"/>
              </a:xfrm>
              <a:custGeom>
                <a:avLst/>
                <a:gdLst/>
                <a:ahLst/>
                <a:cxnLst/>
                <a:rect l="l" t="t" r="r" b="b"/>
                <a:pathLst>
                  <a:path w="46142" h="30855" extrusionOk="0">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2"/>
              <p:cNvSpPr/>
              <p:nvPr/>
            </p:nvSpPr>
            <p:spPr>
              <a:xfrm>
                <a:off x="3095300" y="1846500"/>
                <a:ext cx="466600" cy="485400"/>
              </a:xfrm>
              <a:custGeom>
                <a:avLst/>
                <a:gdLst/>
                <a:ahLst/>
                <a:cxnLst/>
                <a:rect l="l" t="t" r="r" b="b"/>
                <a:pathLst>
                  <a:path w="18664" h="19416" extrusionOk="0">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2"/>
              <p:cNvSpPr/>
              <p:nvPr/>
            </p:nvSpPr>
            <p:spPr>
              <a:xfrm>
                <a:off x="3219175" y="1912175"/>
                <a:ext cx="218100" cy="337425"/>
              </a:xfrm>
              <a:custGeom>
                <a:avLst/>
                <a:gdLst/>
                <a:ahLst/>
                <a:cxnLst/>
                <a:rect l="l" t="t" r="r" b="b"/>
                <a:pathLst>
                  <a:path w="8724" h="13497" extrusionOk="0">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32"/>
              <p:cNvSpPr/>
              <p:nvPr/>
            </p:nvSpPr>
            <p:spPr>
              <a:xfrm>
                <a:off x="3710904" y="1696193"/>
                <a:ext cx="158250" cy="139500"/>
              </a:xfrm>
              <a:custGeom>
                <a:avLst/>
                <a:gdLst/>
                <a:ahLst/>
                <a:cxnLst/>
                <a:rect l="l" t="t" r="r" b="b"/>
                <a:pathLst>
                  <a:path w="6330" h="5580" extrusionOk="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2"/>
              <p:cNvSpPr/>
              <p:nvPr/>
            </p:nvSpPr>
            <p:spPr>
              <a:xfrm>
                <a:off x="3774100" y="2106607"/>
                <a:ext cx="158375" cy="139725"/>
              </a:xfrm>
              <a:custGeom>
                <a:avLst/>
                <a:gdLst/>
                <a:ahLst/>
                <a:cxnLst/>
                <a:rect l="l" t="t" r="r" b="b"/>
                <a:pathLst>
                  <a:path w="6335" h="5589" extrusionOk="0">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2"/>
              <p:cNvSpPr/>
              <p:nvPr/>
            </p:nvSpPr>
            <p:spPr>
              <a:xfrm>
                <a:off x="2694985" y="1936311"/>
                <a:ext cx="159000" cy="139950"/>
              </a:xfrm>
              <a:custGeom>
                <a:avLst/>
                <a:gdLst/>
                <a:ahLst/>
                <a:cxnLst/>
                <a:rect l="l" t="t" r="r" b="b"/>
                <a:pathLst>
                  <a:path w="6360" h="5598" extrusionOk="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2"/>
              <p:cNvSpPr/>
              <p:nvPr/>
            </p:nvSpPr>
            <p:spPr>
              <a:xfrm>
                <a:off x="2776216" y="2366185"/>
                <a:ext cx="158250" cy="139925"/>
              </a:xfrm>
              <a:custGeom>
                <a:avLst/>
                <a:gdLst/>
                <a:ahLst/>
                <a:cxnLst/>
                <a:rect l="l" t="t" r="r" b="b"/>
                <a:pathLst>
                  <a:path w="6330" h="5597" extrusionOk="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36" name="Google Shape;2536;p32"/>
          <p:cNvGrpSpPr/>
          <p:nvPr/>
        </p:nvGrpSpPr>
        <p:grpSpPr>
          <a:xfrm>
            <a:off x="2057205" y="2786469"/>
            <a:ext cx="1447085" cy="1089968"/>
            <a:chOff x="2700330" y="-829613"/>
            <a:chExt cx="2200221" cy="1657495"/>
          </a:xfrm>
        </p:grpSpPr>
        <p:sp>
          <p:nvSpPr>
            <p:cNvPr id="2537" name="Google Shape;2537;p32"/>
            <p:cNvSpPr/>
            <p:nvPr/>
          </p:nvSpPr>
          <p:spPr>
            <a:xfrm>
              <a:off x="2700330" y="-829613"/>
              <a:ext cx="2200221" cy="1657495"/>
            </a:xfrm>
            <a:custGeom>
              <a:avLst/>
              <a:gdLst/>
              <a:ahLst/>
              <a:cxnLst/>
              <a:rect l="l" t="t" r="r" b="b"/>
              <a:pathLst>
                <a:path w="41278" h="31096" extrusionOk="0">
                  <a:moveTo>
                    <a:pt x="6931" y="1"/>
                  </a:moveTo>
                  <a:lnTo>
                    <a:pt x="1" y="17356"/>
                  </a:lnTo>
                  <a:lnTo>
                    <a:pt x="34348" y="31095"/>
                  </a:lnTo>
                  <a:lnTo>
                    <a:pt x="41278" y="13739"/>
                  </a:lnTo>
                  <a:lnTo>
                    <a:pt x="6931" y="1"/>
                  </a:lnTo>
                  <a:close/>
                </a:path>
              </a:pathLst>
            </a:custGeom>
            <a:solidFill>
              <a:schemeClr val="dk2"/>
            </a:solidFill>
            <a:ln w="76200" cap="flat" cmpd="sng">
              <a:solidFill>
                <a:schemeClr val="dk2"/>
              </a:solidFill>
              <a:prstDash val="solid"/>
              <a:round/>
              <a:headEnd type="none" w="sm" len="sm"/>
              <a:tailEnd type="none" w="sm" len="sm"/>
            </a:ln>
            <a:effectLst>
              <a:outerShdw dist="47625" dir="636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38" name="Google Shape;2538;p32"/>
            <p:cNvGrpSpPr/>
            <p:nvPr/>
          </p:nvGrpSpPr>
          <p:grpSpPr>
            <a:xfrm>
              <a:off x="2700330" y="-829613"/>
              <a:ext cx="2200221" cy="1657495"/>
              <a:chOff x="4886375" y="1743475"/>
              <a:chExt cx="1031950" cy="777400"/>
            </a:xfrm>
          </p:grpSpPr>
          <p:sp>
            <p:nvSpPr>
              <p:cNvPr id="2539" name="Google Shape;2539;p32"/>
              <p:cNvSpPr/>
              <p:nvPr/>
            </p:nvSpPr>
            <p:spPr>
              <a:xfrm>
                <a:off x="4886375" y="1743475"/>
                <a:ext cx="1031950" cy="777400"/>
              </a:xfrm>
              <a:custGeom>
                <a:avLst/>
                <a:gdLst/>
                <a:ahLst/>
                <a:cxnLst/>
                <a:rect l="l" t="t" r="r" b="b"/>
                <a:pathLst>
                  <a:path w="41278" h="31096" extrusionOk="0">
                    <a:moveTo>
                      <a:pt x="6931" y="1"/>
                    </a:moveTo>
                    <a:lnTo>
                      <a:pt x="1" y="17356"/>
                    </a:lnTo>
                    <a:lnTo>
                      <a:pt x="34348" y="31095"/>
                    </a:lnTo>
                    <a:lnTo>
                      <a:pt x="41278" y="13739"/>
                    </a:lnTo>
                    <a:lnTo>
                      <a:pt x="69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32"/>
              <p:cNvSpPr/>
              <p:nvPr/>
            </p:nvSpPr>
            <p:spPr>
              <a:xfrm>
                <a:off x="4945650" y="1795900"/>
                <a:ext cx="913425" cy="672525"/>
              </a:xfrm>
              <a:custGeom>
                <a:avLst/>
                <a:gdLst/>
                <a:ahLst/>
                <a:cxnLst/>
                <a:rect l="l" t="t" r="r" b="b"/>
                <a:pathLst>
                  <a:path w="36537" h="26901" extrusionOk="0">
                    <a:moveTo>
                      <a:pt x="5836" y="1"/>
                    </a:moveTo>
                    <a:lnTo>
                      <a:pt x="0" y="14621"/>
                    </a:lnTo>
                    <a:lnTo>
                      <a:pt x="30700" y="26901"/>
                    </a:lnTo>
                    <a:lnTo>
                      <a:pt x="36536" y="12281"/>
                    </a:lnTo>
                    <a:lnTo>
                      <a:pt x="58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32"/>
              <p:cNvSpPr/>
              <p:nvPr/>
            </p:nvSpPr>
            <p:spPr>
              <a:xfrm>
                <a:off x="5235175" y="1957975"/>
                <a:ext cx="334375" cy="348325"/>
              </a:xfrm>
              <a:custGeom>
                <a:avLst/>
                <a:gdLst/>
                <a:ahLst/>
                <a:cxnLst/>
                <a:rect l="l" t="t" r="r" b="b"/>
                <a:pathLst>
                  <a:path w="13375" h="13933" extrusionOk="0">
                    <a:moveTo>
                      <a:pt x="7655" y="0"/>
                    </a:moveTo>
                    <a:cubicBezTo>
                      <a:pt x="5201" y="0"/>
                      <a:pt x="2664" y="1886"/>
                      <a:pt x="1459" y="4886"/>
                    </a:cubicBezTo>
                    <a:cubicBezTo>
                      <a:pt x="0" y="8564"/>
                      <a:pt x="1155" y="12485"/>
                      <a:pt x="4043" y="13609"/>
                    </a:cubicBezTo>
                    <a:cubicBezTo>
                      <a:pt x="4591" y="13828"/>
                      <a:pt x="5161" y="13933"/>
                      <a:pt x="5737" y="13933"/>
                    </a:cubicBezTo>
                    <a:cubicBezTo>
                      <a:pt x="8195" y="13933"/>
                      <a:pt x="10739" y="12030"/>
                      <a:pt x="11946" y="9050"/>
                    </a:cubicBezTo>
                    <a:cubicBezTo>
                      <a:pt x="13374" y="5403"/>
                      <a:pt x="12250" y="1482"/>
                      <a:pt x="9362" y="326"/>
                    </a:cubicBezTo>
                    <a:cubicBezTo>
                      <a:pt x="8810" y="106"/>
                      <a:pt x="8235" y="0"/>
                      <a:pt x="76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2"/>
              <p:cNvSpPr/>
              <p:nvPr/>
            </p:nvSpPr>
            <p:spPr>
              <a:xfrm>
                <a:off x="5321025" y="2039075"/>
                <a:ext cx="157325" cy="195325"/>
              </a:xfrm>
              <a:custGeom>
                <a:avLst/>
                <a:gdLst/>
                <a:ahLst/>
                <a:cxnLst/>
                <a:rect l="l" t="t" r="r" b="b"/>
                <a:pathLst>
                  <a:path w="6293" h="7813" extrusionOk="0">
                    <a:moveTo>
                      <a:pt x="3428" y="1872"/>
                    </a:moveTo>
                    <a:cubicBezTo>
                      <a:pt x="3487" y="1872"/>
                      <a:pt x="3551" y="1876"/>
                      <a:pt x="3618" y="1885"/>
                    </a:cubicBezTo>
                    <a:lnTo>
                      <a:pt x="3162" y="3040"/>
                    </a:lnTo>
                    <a:cubicBezTo>
                      <a:pt x="2858" y="2797"/>
                      <a:pt x="2645" y="2554"/>
                      <a:pt x="2767" y="2250"/>
                    </a:cubicBezTo>
                    <a:cubicBezTo>
                      <a:pt x="2871" y="2017"/>
                      <a:pt x="3085" y="1872"/>
                      <a:pt x="3428" y="1872"/>
                    </a:cubicBezTo>
                    <a:close/>
                    <a:moveTo>
                      <a:pt x="3405" y="4742"/>
                    </a:moveTo>
                    <a:cubicBezTo>
                      <a:pt x="3679" y="5016"/>
                      <a:pt x="3861" y="5289"/>
                      <a:pt x="3770" y="5532"/>
                    </a:cubicBezTo>
                    <a:cubicBezTo>
                      <a:pt x="3675" y="5745"/>
                      <a:pt x="3488" y="5866"/>
                      <a:pt x="3209" y="5866"/>
                    </a:cubicBezTo>
                    <a:cubicBezTo>
                      <a:pt x="3130" y="5866"/>
                      <a:pt x="3043" y="5857"/>
                      <a:pt x="2949" y="5836"/>
                    </a:cubicBezTo>
                    <a:lnTo>
                      <a:pt x="3405" y="4742"/>
                    </a:lnTo>
                    <a:close/>
                    <a:moveTo>
                      <a:pt x="4408" y="0"/>
                    </a:moveTo>
                    <a:lnTo>
                      <a:pt x="4043" y="852"/>
                    </a:lnTo>
                    <a:cubicBezTo>
                      <a:pt x="3768" y="781"/>
                      <a:pt x="3510" y="748"/>
                      <a:pt x="3271" y="748"/>
                    </a:cubicBezTo>
                    <a:cubicBezTo>
                      <a:pt x="2377" y="748"/>
                      <a:pt x="1748" y="1207"/>
                      <a:pt x="1460" y="1855"/>
                    </a:cubicBezTo>
                    <a:cubicBezTo>
                      <a:pt x="1004" y="2979"/>
                      <a:pt x="1885" y="3678"/>
                      <a:pt x="2676" y="4256"/>
                    </a:cubicBezTo>
                    <a:lnTo>
                      <a:pt x="2159" y="5593"/>
                    </a:lnTo>
                    <a:cubicBezTo>
                      <a:pt x="1581" y="5320"/>
                      <a:pt x="1095" y="4864"/>
                      <a:pt x="822" y="4408"/>
                    </a:cubicBezTo>
                    <a:lnTo>
                      <a:pt x="1" y="5198"/>
                    </a:lnTo>
                    <a:cubicBezTo>
                      <a:pt x="305" y="5745"/>
                      <a:pt x="974" y="6262"/>
                      <a:pt x="1733" y="6657"/>
                    </a:cubicBezTo>
                    <a:lnTo>
                      <a:pt x="1399" y="7508"/>
                    </a:lnTo>
                    <a:lnTo>
                      <a:pt x="2189" y="7812"/>
                    </a:lnTo>
                    <a:lnTo>
                      <a:pt x="2524" y="6900"/>
                    </a:lnTo>
                    <a:cubicBezTo>
                      <a:pt x="2842" y="6987"/>
                      <a:pt x="3134" y="7027"/>
                      <a:pt x="3400" y="7027"/>
                    </a:cubicBezTo>
                    <a:cubicBezTo>
                      <a:pt x="4251" y="7027"/>
                      <a:pt x="4829" y="6614"/>
                      <a:pt x="5107" y="5988"/>
                    </a:cubicBezTo>
                    <a:cubicBezTo>
                      <a:pt x="5563" y="4864"/>
                      <a:pt x="4712" y="4165"/>
                      <a:pt x="3892" y="3587"/>
                    </a:cubicBezTo>
                    <a:lnTo>
                      <a:pt x="4439" y="2219"/>
                    </a:lnTo>
                    <a:cubicBezTo>
                      <a:pt x="4803" y="2463"/>
                      <a:pt x="5199" y="2766"/>
                      <a:pt x="5502" y="3131"/>
                    </a:cubicBezTo>
                    <a:lnTo>
                      <a:pt x="6293" y="2311"/>
                    </a:lnTo>
                    <a:cubicBezTo>
                      <a:pt x="5958" y="1855"/>
                      <a:pt x="5411" y="1490"/>
                      <a:pt x="4864" y="1186"/>
                    </a:cubicBezTo>
                    <a:lnTo>
                      <a:pt x="5199" y="304"/>
                    </a:lnTo>
                    <a:lnTo>
                      <a:pt x="44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2"/>
              <p:cNvSpPr/>
              <p:nvPr/>
            </p:nvSpPr>
            <p:spPr>
              <a:xfrm>
                <a:off x="5830925" y="2076925"/>
                <a:ext cx="56250" cy="52750"/>
              </a:xfrm>
              <a:custGeom>
                <a:avLst/>
                <a:gdLst/>
                <a:ahLst/>
                <a:cxnLst/>
                <a:rect l="l" t="t" r="r" b="b"/>
                <a:pathLst>
                  <a:path w="2250" h="2110" extrusionOk="0">
                    <a:moveTo>
                      <a:pt x="1144" y="0"/>
                    </a:moveTo>
                    <a:cubicBezTo>
                      <a:pt x="1107" y="0"/>
                      <a:pt x="1071" y="2"/>
                      <a:pt x="1034" y="6"/>
                    </a:cubicBezTo>
                    <a:cubicBezTo>
                      <a:pt x="456" y="67"/>
                      <a:pt x="0" y="584"/>
                      <a:pt x="61" y="1161"/>
                    </a:cubicBezTo>
                    <a:cubicBezTo>
                      <a:pt x="118" y="1702"/>
                      <a:pt x="575" y="2109"/>
                      <a:pt x="1131" y="2109"/>
                    </a:cubicBezTo>
                    <a:cubicBezTo>
                      <a:pt x="1169" y="2109"/>
                      <a:pt x="1208" y="2107"/>
                      <a:pt x="1247" y="2104"/>
                    </a:cubicBezTo>
                    <a:cubicBezTo>
                      <a:pt x="1824" y="2073"/>
                      <a:pt x="2250" y="1526"/>
                      <a:pt x="2189" y="949"/>
                    </a:cubicBezTo>
                    <a:cubicBezTo>
                      <a:pt x="2132" y="408"/>
                      <a:pt x="1676" y="0"/>
                      <a:pt x="11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2"/>
              <p:cNvSpPr/>
              <p:nvPr/>
            </p:nvSpPr>
            <p:spPr>
              <a:xfrm>
                <a:off x="5682750" y="2440675"/>
                <a:ext cx="60800" cy="54300"/>
              </a:xfrm>
              <a:custGeom>
                <a:avLst/>
                <a:gdLst/>
                <a:ahLst/>
                <a:cxnLst/>
                <a:rect l="l" t="t" r="r" b="b"/>
                <a:pathLst>
                  <a:path w="2432" h="2172" extrusionOk="0">
                    <a:moveTo>
                      <a:pt x="1224" y="0"/>
                    </a:moveTo>
                    <a:cubicBezTo>
                      <a:pt x="792" y="0"/>
                      <a:pt x="398" y="246"/>
                      <a:pt x="213" y="684"/>
                    </a:cubicBezTo>
                    <a:cubicBezTo>
                      <a:pt x="0" y="1262"/>
                      <a:pt x="274" y="1870"/>
                      <a:pt x="851" y="2083"/>
                    </a:cubicBezTo>
                    <a:cubicBezTo>
                      <a:pt x="987" y="2143"/>
                      <a:pt x="1126" y="2171"/>
                      <a:pt x="1263" y="2171"/>
                    </a:cubicBezTo>
                    <a:cubicBezTo>
                      <a:pt x="1677" y="2171"/>
                      <a:pt x="2067" y="1909"/>
                      <a:pt x="2249" y="1475"/>
                    </a:cubicBezTo>
                    <a:cubicBezTo>
                      <a:pt x="2432" y="958"/>
                      <a:pt x="2158" y="320"/>
                      <a:pt x="1642" y="77"/>
                    </a:cubicBezTo>
                    <a:cubicBezTo>
                      <a:pt x="1502" y="25"/>
                      <a:pt x="1361" y="0"/>
                      <a:pt x="12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32"/>
              <p:cNvSpPr/>
              <p:nvPr/>
            </p:nvSpPr>
            <p:spPr>
              <a:xfrm>
                <a:off x="5061900" y="1769025"/>
                <a:ext cx="61575" cy="54225"/>
              </a:xfrm>
              <a:custGeom>
                <a:avLst/>
                <a:gdLst/>
                <a:ahLst/>
                <a:cxnLst/>
                <a:rect l="l" t="t" r="r" b="b"/>
                <a:pathLst>
                  <a:path w="2463" h="2169" extrusionOk="0">
                    <a:moveTo>
                      <a:pt x="1229" y="1"/>
                    </a:moveTo>
                    <a:cubicBezTo>
                      <a:pt x="804" y="1"/>
                      <a:pt x="401" y="260"/>
                      <a:pt x="214" y="681"/>
                    </a:cubicBezTo>
                    <a:cubicBezTo>
                      <a:pt x="1" y="1258"/>
                      <a:pt x="244" y="1866"/>
                      <a:pt x="822" y="2079"/>
                    </a:cubicBezTo>
                    <a:cubicBezTo>
                      <a:pt x="966" y="2140"/>
                      <a:pt x="1112" y="2168"/>
                      <a:pt x="1254" y="2168"/>
                    </a:cubicBezTo>
                    <a:cubicBezTo>
                      <a:pt x="1678" y="2168"/>
                      <a:pt x="2060" y="1912"/>
                      <a:pt x="2220" y="1501"/>
                    </a:cubicBezTo>
                    <a:cubicBezTo>
                      <a:pt x="2463" y="954"/>
                      <a:pt x="2189" y="316"/>
                      <a:pt x="1612" y="73"/>
                    </a:cubicBezTo>
                    <a:cubicBezTo>
                      <a:pt x="1486" y="24"/>
                      <a:pt x="1357" y="1"/>
                      <a:pt x="12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32"/>
              <p:cNvSpPr/>
              <p:nvPr/>
            </p:nvSpPr>
            <p:spPr>
              <a:xfrm>
                <a:off x="4915250" y="2133775"/>
                <a:ext cx="61575" cy="54550"/>
              </a:xfrm>
              <a:custGeom>
                <a:avLst/>
                <a:gdLst/>
                <a:ahLst/>
                <a:cxnLst/>
                <a:rect l="l" t="t" r="r" b="b"/>
                <a:pathLst>
                  <a:path w="2463" h="2182" extrusionOk="0">
                    <a:moveTo>
                      <a:pt x="1243" y="0"/>
                    </a:moveTo>
                    <a:cubicBezTo>
                      <a:pt x="805" y="0"/>
                      <a:pt x="407" y="260"/>
                      <a:pt x="244" y="681"/>
                    </a:cubicBezTo>
                    <a:cubicBezTo>
                      <a:pt x="1" y="1258"/>
                      <a:pt x="274" y="1866"/>
                      <a:pt x="852" y="2109"/>
                    </a:cubicBezTo>
                    <a:cubicBezTo>
                      <a:pt x="978" y="2158"/>
                      <a:pt x="1107" y="2181"/>
                      <a:pt x="1234" y="2181"/>
                    </a:cubicBezTo>
                    <a:cubicBezTo>
                      <a:pt x="1659" y="2181"/>
                      <a:pt x="2063" y="1922"/>
                      <a:pt x="2250" y="1501"/>
                    </a:cubicBezTo>
                    <a:cubicBezTo>
                      <a:pt x="2463" y="954"/>
                      <a:pt x="2219" y="316"/>
                      <a:pt x="1642" y="73"/>
                    </a:cubicBezTo>
                    <a:cubicBezTo>
                      <a:pt x="1509" y="24"/>
                      <a:pt x="1374" y="0"/>
                      <a:pt x="12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47" name="Google Shape;2547;p32"/>
          <p:cNvGrpSpPr/>
          <p:nvPr/>
        </p:nvGrpSpPr>
        <p:grpSpPr>
          <a:xfrm rot="-743857">
            <a:off x="1936807" y="3880271"/>
            <a:ext cx="1487470" cy="1832947"/>
            <a:chOff x="9743146" y="2970638"/>
            <a:chExt cx="1446996" cy="1783072"/>
          </a:xfrm>
        </p:grpSpPr>
        <p:sp>
          <p:nvSpPr>
            <p:cNvPr id="2548" name="Google Shape;2548;p32"/>
            <p:cNvSpPr/>
            <p:nvPr/>
          </p:nvSpPr>
          <p:spPr>
            <a:xfrm rot="4346401">
              <a:off x="9694335" y="3347712"/>
              <a:ext cx="1544618" cy="10289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w="76200" cap="flat" cmpd="sng">
              <a:solidFill>
                <a:schemeClr val="dk2"/>
              </a:solidFill>
              <a:prstDash val="solid"/>
              <a:round/>
              <a:headEnd type="none" w="sm" len="sm"/>
              <a:tailEnd type="none" w="sm" len="sm"/>
            </a:ln>
            <a:effectLst>
              <a:outerShdw dist="47625" dir="648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49" name="Google Shape;2549;p32"/>
            <p:cNvGrpSpPr/>
            <p:nvPr/>
          </p:nvGrpSpPr>
          <p:grpSpPr>
            <a:xfrm rot="4346401">
              <a:off x="9694335" y="3347712"/>
              <a:ext cx="1544618" cy="1028925"/>
              <a:chOff x="2670525" y="1658075"/>
              <a:chExt cx="1301725" cy="867125"/>
            </a:xfrm>
          </p:grpSpPr>
          <p:sp>
            <p:nvSpPr>
              <p:cNvPr id="2550" name="Google Shape;2550;p32"/>
              <p:cNvSpPr/>
              <p:nvPr/>
            </p:nvSpPr>
            <p:spPr>
              <a:xfrm>
                <a:off x="2670525" y="1658075"/>
                <a:ext cx="1301725" cy="8671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2"/>
              <p:cNvSpPr/>
              <p:nvPr/>
            </p:nvSpPr>
            <p:spPr>
              <a:xfrm>
                <a:off x="2745750" y="1705450"/>
                <a:ext cx="1153550" cy="771375"/>
              </a:xfrm>
              <a:custGeom>
                <a:avLst/>
                <a:gdLst/>
                <a:ahLst/>
                <a:cxnLst/>
                <a:rect l="l" t="t" r="r" b="b"/>
                <a:pathLst>
                  <a:path w="46142" h="30855" extrusionOk="0">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32"/>
              <p:cNvSpPr/>
              <p:nvPr/>
            </p:nvSpPr>
            <p:spPr>
              <a:xfrm>
                <a:off x="3095300" y="1846500"/>
                <a:ext cx="466600" cy="485400"/>
              </a:xfrm>
              <a:custGeom>
                <a:avLst/>
                <a:gdLst/>
                <a:ahLst/>
                <a:cxnLst/>
                <a:rect l="l" t="t" r="r" b="b"/>
                <a:pathLst>
                  <a:path w="18664" h="19416" extrusionOk="0">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32"/>
              <p:cNvSpPr/>
              <p:nvPr/>
            </p:nvSpPr>
            <p:spPr>
              <a:xfrm>
                <a:off x="3219175" y="1912175"/>
                <a:ext cx="218100" cy="337425"/>
              </a:xfrm>
              <a:custGeom>
                <a:avLst/>
                <a:gdLst/>
                <a:ahLst/>
                <a:cxnLst/>
                <a:rect l="l" t="t" r="r" b="b"/>
                <a:pathLst>
                  <a:path w="8724" h="13497" extrusionOk="0">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2"/>
              <p:cNvSpPr/>
              <p:nvPr/>
            </p:nvSpPr>
            <p:spPr>
              <a:xfrm>
                <a:off x="3710904" y="1696193"/>
                <a:ext cx="158250" cy="139500"/>
              </a:xfrm>
              <a:custGeom>
                <a:avLst/>
                <a:gdLst/>
                <a:ahLst/>
                <a:cxnLst/>
                <a:rect l="l" t="t" r="r" b="b"/>
                <a:pathLst>
                  <a:path w="6330" h="5580" extrusionOk="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32"/>
              <p:cNvSpPr/>
              <p:nvPr/>
            </p:nvSpPr>
            <p:spPr>
              <a:xfrm>
                <a:off x="3774100" y="2106607"/>
                <a:ext cx="158375" cy="139725"/>
              </a:xfrm>
              <a:custGeom>
                <a:avLst/>
                <a:gdLst/>
                <a:ahLst/>
                <a:cxnLst/>
                <a:rect l="l" t="t" r="r" b="b"/>
                <a:pathLst>
                  <a:path w="6335" h="5589" extrusionOk="0">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32"/>
              <p:cNvSpPr/>
              <p:nvPr/>
            </p:nvSpPr>
            <p:spPr>
              <a:xfrm>
                <a:off x="2694985" y="1936311"/>
                <a:ext cx="159000" cy="139950"/>
              </a:xfrm>
              <a:custGeom>
                <a:avLst/>
                <a:gdLst/>
                <a:ahLst/>
                <a:cxnLst/>
                <a:rect l="l" t="t" r="r" b="b"/>
                <a:pathLst>
                  <a:path w="6360" h="5598" extrusionOk="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32"/>
              <p:cNvSpPr/>
              <p:nvPr/>
            </p:nvSpPr>
            <p:spPr>
              <a:xfrm>
                <a:off x="2776216" y="2366185"/>
                <a:ext cx="158250" cy="139925"/>
              </a:xfrm>
              <a:custGeom>
                <a:avLst/>
                <a:gdLst/>
                <a:ahLst/>
                <a:cxnLst/>
                <a:rect l="l" t="t" r="r" b="b"/>
                <a:pathLst>
                  <a:path w="6330" h="5597" extrusionOk="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479201782"/>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73"/>
        <p:cNvGrpSpPr/>
        <p:nvPr/>
      </p:nvGrpSpPr>
      <p:grpSpPr>
        <a:xfrm>
          <a:off x="0" y="0"/>
          <a:ext cx="0" cy="0"/>
          <a:chOff x="0" y="0"/>
          <a:chExt cx="0" cy="0"/>
        </a:xfrm>
      </p:grpSpPr>
      <p:sp>
        <p:nvSpPr>
          <p:cNvPr id="3474" name="Google Shape;3474;p48"/>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Leii in circulatie</a:t>
            </a:r>
            <a:endParaRPr dirty="0"/>
          </a:p>
        </p:txBody>
      </p:sp>
      <p:grpSp>
        <p:nvGrpSpPr>
          <p:cNvPr id="3475" name="Google Shape;3475;p48"/>
          <p:cNvGrpSpPr/>
          <p:nvPr/>
        </p:nvGrpSpPr>
        <p:grpSpPr>
          <a:xfrm>
            <a:off x="1901631" y="1226256"/>
            <a:ext cx="621659" cy="535216"/>
            <a:chOff x="1231375" y="636075"/>
            <a:chExt cx="5137675" cy="4423275"/>
          </a:xfrm>
        </p:grpSpPr>
        <p:sp>
          <p:nvSpPr>
            <p:cNvPr id="3476" name="Google Shape;3476;p48"/>
            <p:cNvSpPr/>
            <p:nvPr/>
          </p:nvSpPr>
          <p:spPr>
            <a:xfrm>
              <a:off x="1659525" y="1088675"/>
              <a:ext cx="4281375" cy="3909525"/>
            </a:xfrm>
            <a:custGeom>
              <a:avLst/>
              <a:gdLst/>
              <a:ahLst/>
              <a:cxnLst/>
              <a:rect l="l" t="t" r="r" b="b"/>
              <a:pathLst>
                <a:path w="171255" h="156381" extrusionOk="0">
                  <a:moveTo>
                    <a:pt x="10667" y="1"/>
                  </a:moveTo>
                  <a:cubicBezTo>
                    <a:pt x="4763" y="1"/>
                    <a:pt x="0" y="4796"/>
                    <a:pt x="0" y="10667"/>
                  </a:cubicBezTo>
                  <a:lnTo>
                    <a:pt x="0" y="121020"/>
                  </a:lnTo>
                  <a:cubicBezTo>
                    <a:pt x="0" y="140560"/>
                    <a:pt x="15854" y="156380"/>
                    <a:pt x="35393" y="156380"/>
                  </a:cubicBezTo>
                  <a:lnTo>
                    <a:pt x="135862" y="156380"/>
                  </a:lnTo>
                  <a:cubicBezTo>
                    <a:pt x="155401" y="156380"/>
                    <a:pt x="171255" y="140560"/>
                    <a:pt x="171255" y="121020"/>
                  </a:cubicBezTo>
                  <a:lnTo>
                    <a:pt x="171255" y="10667"/>
                  </a:lnTo>
                  <a:cubicBezTo>
                    <a:pt x="171255" y="4796"/>
                    <a:pt x="166492" y="1"/>
                    <a:pt x="1605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48"/>
            <p:cNvSpPr/>
            <p:nvPr/>
          </p:nvSpPr>
          <p:spPr>
            <a:xfrm>
              <a:off x="1293375" y="697225"/>
              <a:ext cx="5004725" cy="782100"/>
            </a:xfrm>
            <a:custGeom>
              <a:avLst/>
              <a:gdLst/>
              <a:ahLst/>
              <a:cxnLst/>
              <a:rect l="l" t="t" r="r" b="b"/>
              <a:pathLst>
                <a:path w="200189" h="31284" extrusionOk="0">
                  <a:moveTo>
                    <a:pt x="16049" y="1"/>
                  </a:moveTo>
                  <a:cubicBezTo>
                    <a:pt x="7666" y="1"/>
                    <a:pt x="783" y="6590"/>
                    <a:pt x="392" y="14974"/>
                  </a:cubicBezTo>
                  <a:cubicBezTo>
                    <a:pt x="0" y="23324"/>
                    <a:pt x="6296" y="30533"/>
                    <a:pt x="14646" y="31283"/>
                  </a:cubicBezTo>
                  <a:lnTo>
                    <a:pt x="14646" y="26325"/>
                  </a:lnTo>
                  <a:cubicBezTo>
                    <a:pt x="14646" y="20421"/>
                    <a:pt x="19409" y="15659"/>
                    <a:pt x="25313" y="15659"/>
                  </a:cubicBezTo>
                  <a:lnTo>
                    <a:pt x="175234" y="15659"/>
                  </a:lnTo>
                  <a:cubicBezTo>
                    <a:pt x="181138" y="15659"/>
                    <a:pt x="185901" y="20421"/>
                    <a:pt x="185901" y="26325"/>
                  </a:cubicBezTo>
                  <a:lnTo>
                    <a:pt x="185901" y="31283"/>
                  </a:lnTo>
                  <a:cubicBezTo>
                    <a:pt x="193990" y="30566"/>
                    <a:pt x="200188" y="23781"/>
                    <a:pt x="200188" y="15659"/>
                  </a:cubicBezTo>
                  <a:cubicBezTo>
                    <a:pt x="200156" y="7014"/>
                    <a:pt x="193142" y="1"/>
                    <a:pt x="1844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48"/>
            <p:cNvSpPr/>
            <p:nvPr/>
          </p:nvSpPr>
          <p:spPr>
            <a:xfrm>
              <a:off x="2112125" y="1688875"/>
              <a:ext cx="3397375" cy="340100"/>
            </a:xfrm>
            <a:custGeom>
              <a:avLst/>
              <a:gdLst/>
              <a:ahLst/>
              <a:cxnLst/>
              <a:rect l="l" t="t" r="r" b="b"/>
              <a:pathLst>
                <a:path w="135895" h="13604" extrusionOk="0">
                  <a:moveTo>
                    <a:pt x="6785" y="1"/>
                  </a:moveTo>
                  <a:cubicBezTo>
                    <a:pt x="3034" y="1"/>
                    <a:pt x="0" y="3034"/>
                    <a:pt x="0" y="6786"/>
                  </a:cubicBezTo>
                  <a:cubicBezTo>
                    <a:pt x="0" y="10570"/>
                    <a:pt x="3034" y="13603"/>
                    <a:pt x="6785" y="13603"/>
                  </a:cubicBezTo>
                  <a:lnTo>
                    <a:pt x="129077" y="13603"/>
                  </a:lnTo>
                  <a:cubicBezTo>
                    <a:pt x="132861" y="13603"/>
                    <a:pt x="135895" y="10570"/>
                    <a:pt x="135895" y="6786"/>
                  </a:cubicBezTo>
                  <a:cubicBezTo>
                    <a:pt x="135895" y="3034"/>
                    <a:pt x="132861" y="1"/>
                    <a:pt x="1290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48"/>
            <p:cNvSpPr/>
            <p:nvPr/>
          </p:nvSpPr>
          <p:spPr>
            <a:xfrm>
              <a:off x="3569425" y="3278275"/>
              <a:ext cx="1940075" cy="336825"/>
            </a:xfrm>
            <a:custGeom>
              <a:avLst/>
              <a:gdLst/>
              <a:ahLst/>
              <a:cxnLst/>
              <a:rect l="l" t="t" r="r" b="b"/>
              <a:pathLst>
                <a:path w="77603" h="13473" extrusionOk="0">
                  <a:moveTo>
                    <a:pt x="6752" y="1"/>
                  </a:moveTo>
                  <a:cubicBezTo>
                    <a:pt x="3001" y="1"/>
                    <a:pt x="0" y="3002"/>
                    <a:pt x="0" y="6753"/>
                  </a:cubicBezTo>
                  <a:cubicBezTo>
                    <a:pt x="0" y="10472"/>
                    <a:pt x="3001" y="13473"/>
                    <a:pt x="6752" y="13473"/>
                  </a:cubicBezTo>
                  <a:lnTo>
                    <a:pt x="70850" y="13473"/>
                  </a:lnTo>
                  <a:cubicBezTo>
                    <a:pt x="74602" y="13473"/>
                    <a:pt x="77603" y="10472"/>
                    <a:pt x="77603" y="6753"/>
                  </a:cubicBezTo>
                  <a:cubicBezTo>
                    <a:pt x="77603" y="3002"/>
                    <a:pt x="74602" y="1"/>
                    <a:pt x="708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48"/>
            <p:cNvSpPr/>
            <p:nvPr/>
          </p:nvSpPr>
          <p:spPr>
            <a:xfrm>
              <a:off x="3569425" y="2484000"/>
              <a:ext cx="1940075" cy="336825"/>
            </a:xfrm>
            <a:custGeom>
              <a:avLst/>
              <a:gdLst/>
              <a:ahLst/>
              <a:cxnLst/>
              <a:rect l="l" t="t" r="r" b="b"/>
              <a:pathLst>
                <a:path w="77603" h="13473" extrusionOk="0">
                  <a:moveTo>
                    <a:pt x="6752" y="0"/>
                  </a:moveTo>
                  <a:cubicBezTo>
                    <a:pt x="3001" y="0"/>
                    <a:pt x="0" y="3001"/>
                    <a:pt x="0" y="6720"/>
                  </a:cubicBezTo>
                  <a:cubicBezTo>
                    <a:pt x="0" y="10471"/>
                    <a:pt x="3001" y="13472"/>
                    <a:pt x="6752" y="13472"/>
                  </a:cubicBezTo>
                  <a:lnTo>
                    <a:pt x="70850" y="13472"/>
                  </a:lnTo>
                  <a:cubicBezTo>
                    <a:pt x="74602" y="13472"/>
                    <a:pt x="77603" y="10471"/>
                    <a:pt x="77603" y="6720"/>
                  </a:cubicBezTo>
                  <a:cubicBezTo>
                    <a:pt x="77603" y="3001"/>
                    <a:pt x="74602" y="0"/>
                    <a:pt x="708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48"/>
            <p:cNvSpPr/>
            <p:nvPr/>
          </p:nvSpPr>
          <p:spPr>
            <a:xfrm>
              <a:off x="2077875" y="2258100"/>
              <a:ext cx="893000" cy="1911550"/>
            </a:xfrm>
            <a:custGeom>
              <a:avLst/>
              <a:gdLst/>
              <a:ahLst/>
              <a:cxnLst/>
              <a:rect l="l" t="t" r="r" b="b"/>
              <a:pathLst>
                <a:path w="35720" h="76462" extrusionOk="0">
                  <a:moveTo>
                    <a:pt x="18137" y="0"/>
                  </a:moveTo>
                  <a:cubicBezTo>
                    <a:pt x="16506" y="0"/>
                    <a:pt x="15169" y="1501"/>
                    <a:pt x="15169" y="3328"/>
                  </a:cubicBezTo>
                  <a:lnTo>
                    <a:pt x="15169" y="4013"/>
                  </a:lnTo>
                  <a:cubicBezTo>
                    <a:pt x="11352" y="4143"/>
                    <a:pt x="7731" y="5807"/>
                    <a:pt x="5154" y="8645"/>
                  </a:cubicBezTo>
                  <a:cubicBezTo>
                    <a:pt x="2545" y="11450"/>
                    <a:pt x="1109" y="15169"/>
                    <a:pt x="1175" y="18985"/>
                  </a:cubicBezTo>
                  <a:cubicBezTo>
                    <a:pt x="1175" y="21366"/>
                    <a:pt x="1697" y="23715"/>
                    <a:pt x="2675" y="25868"/>
                  </a:cubicBezTo>
                  <a:cubicBezTo>
                    <a:pt x="3752" y="28119"/>
                    <a:pt x="5285" y="30109"/>
                    <a:pt x="7209" y="31674"/>
                  </a:cubicBezTo>
                  <a:cubicBezTo>
                    <a:pt x="9232" y="33403"/>
                    <a:pt x="13081" y="35719"/>
                    <a:pt x="18822" y="38688"/>
                  </a:cubicBezTo>
                  <a:cubicBezTo>
                    <a:pt x="21627" y="40123"/>
                    <a:pt x="23519" y="41525"/>
                    <a:pt x="24498" y="42928"/>
                  </a:cubicBezTo>
                  <a:cubicBezTo>
                    <a:pt x="25477" y="44331"/>
                    <a:pt x="25998" y="46027"/>
                    <a:pt x="25966" y="47756"/>
                  </a:cubicBezTo>
                  <a:cubicBezTo>
                    <a:pt x="25966" y="49876"/>
                    <a:pt x="25183" y="51931"/>
                    <a:pt x="23682" y="53464"/>
                  </a:cubicBezTo>
                  <a:cubicBezTo>
                    <a:pt x="22345" y="54997"/>
                    <a:pt x="20420" y="55878"/>
                    <a:pt x="18398" y="55911"/>
                  </a:cubicBezTo>
                  <a:cubicBezTo>
                    <a:pt x="18365" y="55911"/>
                    <a:pt x="18332" y="55911"/>
                    <a:pt x="18299" y="55911"/>
                  </a:cubicBezTo>
                  <a:cubicBezTo>
                    <a:pt x="15101" y="55911"/>
                    <a:pt x="11839" y="54345"/>
                    <a:pt x="8482" y="51214"/>
                  </a:cubicBezTo>
                  <a:cubicBezTo>
                    <a:pt x="7689" y="50437"/>
                    <a:pt x="6669" y="50058"/>
                    <a:pt x="5654" y="50058"/>
                  </a:cubicBezTo>
                  <a:cubicBezTo>
                    <a:pt x="4496" y="50058"/>
                    <a:pt x="3344" y="50551"/>
                    <a:pt x="2545" y="51507"/>
                  </a:cubicBezTo>
                  <a:lnTo>
                    <a:pt x="1762" y="52388"/>
                  </a:lnTo>
                  <a:cubicBezTo>
                    <a:pt x="0" y="54476"/>
                    <a:pt x="131" y="57542"/>
                    <a:pt x="2055" y="59466"/>
                  </a:cubicBezTo>
                  <a:cubicBezTo>
                    <a:pt x="3621" y="60934"/>
                    <a:pt x="5317" y="62239"/>
                    <a:pt x="7144" y="63348"/>
                  </a:cubicBezTo>
                  <a:cubicBezTo>
                    <a:pt x="9591" y="64816"/>
                    <a:pt x="12331" y="65697"/>
                    <a:pt x="15169" y="65990"/>
                  </a:cubicBezTo>
                  <a:lnTo>
                    <a:pt x="15169" y="72677"/>
                  </a:lnTo>
                  <a:cubicBezTo>
                    <a:pt x="15169" y="74765"/>
                    <a:pt x="16702" y="76461"/>
                    <a:pt x="18561" y="76461"/>
                  </a:cubicBezTo>
                  <a:cubicBezTo>
                    <a:pt x="20420" y="76461"/>
                    <a:pt x="21954" y="74765"/>
                    <a:pt x="21954" y="72677"/>
                  </a:cubicBezTo>
                  <a:lnTo>
                    <a:pt x="21954" y="65762"/>
                  </a:lnTo>
                  <a:cubicBezTo>
                    <a:pt x="25281" y="64979"/>
                    <a:pt x="27858" y="63837"/>
                    <a:pt x="29619" y="62337"/>
                  </a:cubicBezTo>
                  <a:cubicBezTo>
                    <a:pt x="31544" y="60673"/>
                    <a:pt x="33012" y="58586"/>
                    <a:pt x="33990" y="56270"/>
                  </a:cubicBezTo>
                  <a:cubicBezTo>
                    <a:pt x="35132" y="53627"/>
                    <a:pt x="35719" y="50757"/>
                    <a:pt x="35687" y="47886"/>
                  </a:cubicBezTo>
                  <a:cubicBezTo>
                    <a:pt x="35719" y="45081"/>
                    <a:pt x="35197" y="42308"/>
                    <a:pt x="34088" y="39699"/>
                  </a:cubicBezTo>
                  <a:cubicBezTo>
                    <a:pt x="33077" y="37318"/>
                    <a:pt x="31511" y="35197"/>
                    <a:pt x="29554" y="33468"/>
                  </a:cubicBezTo>
                  <a:cubicBezTo>
                    <a:pt x="27597" y="31740"/>
                    <a:pt x="23943" y="29619"/>
                    <a:pt x="18594" y="27173"/>
                  </a:cubicBezTo>
                  <a:cubicBezTo>
                    <a:pt x="15593" y="25803"/>
                    <a:pt x="13603" y="24531"/>
                    <a:pt x="12624" y="23324"/>
                  </a:cubicBezTo>
                  <a:cubicBezTo>
                    <a:pt x="11613" y="22149"/>
                    <a:pt x="11091" y="20975"/>
                    <a:pt x="11091" y="19768"/>
                  </a:cubicBezTo>
                  <a:cubicBezTo>
                    <a:pt x="11091" y="18333"/>
                    <a:pt x="11744" y="16963"/>
                    <a:pt x="12820" y="16017"/>
                  </a:cubicBezTo>
                  <a:cubicBezTo>
                    <a:pt x="13966" y="14963"/>
                    <a:pt x="15466" y="14381"/>
                    <a:pt x="17011" y="14381"/>
                  </a:cubicBezTo>
                  <a:cubicBezTo>
                    <a:pt x="17092" y="14381"/>
                    <a:pt x="17174" y="14382"/>
                    <a:pt x="17256" y="14386"/>
                  </a:cubicBezTo>
                  <a:cubicBezTo>
                    <a:pt x="19442" y="14386"/>
                    <a:pt x="21660" y="15299"/>
                    <a:pt x="23878" y="17126"/>
                  </a:cubicBezTo>
                  <a:cubicBezTo>
                    <a:pt x="24642" y="17772"/>
                    <a:pt x="25570" y="18087"/>
                    <a:pt x="26495" y="18087"/>
                  </a:cubicBezTo>
                  <a:cubicBezTo>
                    <a:pt x="27624" y="18087"/>
                    <a:pt x="28747" y="17617"/>
                    <a:pt x="29554" y="16702"/>
                  </a:cubicBezTo>
                  <a:lnTo>
                    <a:pt x="30304" y="15886"/>
                  </a:lnTo>
                  <a:cubicBezTo>
                    <a:pt x="32196" y="13766"/>
                    <a:pt x="32033" y="10537"/>
                    <a:pt x="29945" y="8612"/>
                  </a:cubicBezTo>
                  <a:cubicBezTo>
                    <a:pt x="29293" y="8025"/>
                    <a:pt x="28608" y="7503"/>
                    <a:pt x="27890" y="7014"/>
                  </a:cubicBezTo>
                  <a:cubicBezTo>
                    <a:pt x="26031" y="5905"/>
                    <a:pt x="24041" y="5056"/>
                    <a:pt x="21954" y="4535"/>
                  </a:cubicBezTo>
                  <a:lnTo>
                    <a:pt x="21954" y="3328"/>
                  </a:lnTo>
                  <a:cubicBezTo>
                    <a:pt x="21954" y="1501"/>
                    <a:pt x="20616" y="0"/>
                    <a:pt x="189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48"/>
            <p:cNvSpPr/>
            <p:nvPr/>
          </p:nvSpPr>
          <p:spPr>
            <a:xfrm>
              <a:off x="1659525" y="1885425"/>
              <a:ext cx="2458750" cy="3112775"/>
            </a:xfrm>
            <a:custGeom>
              <a:avLst/>
              <a:gdLst/>
              <a:ahLst/>
              <a:cxnLst/>
              <a:rect l="l" t="t" r="r" b="b"/>
              <a:pathLst>
                <a:path w="98350" h="124511" extrusionOk="0">
                  <a:moveTo>
                    <a:pt x="0" y="0"/>
                  </a:moveTo>
                  <a:lnTo>
                    <a:pt x="0" y="89150"/>
                  </a:lnTo>
                  <a:cubicBezTo>
                    <a:pt x="0" y="108690"/>
                    <a:pt x="15854" y="124510"/>
                    <a:pt x="35393" y="124510"/>
                  </a:cubicBezTo>
                  <a:lnTo>
                    <a:pt x="98349" y="124510"/>
                  </a:lnTo>
                  <a:cubicBezTo>
                    <a:pt x="50431" y="98643"/>
                    <a:pt x="14288" y="5379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48"/>
            <p:cNvSpPr/>
            <p:nvPr/>
          </p:nvSpPr>
          <p:spPr>
            <a:xfrm>
              <a:off x="1289300" y="751875"/>
              <a:ext cx="277275" cy="707875"/>
            </a:xfrm>
            <a:custGeom>
              <a:avLst/>
              <a:gdLst/>
              <a:ahLst/>
              <a:cxnLst/>
              <a:rect l="l" t="t" r="r" b="b"/>
              <a:pathLst>
                <a:path w="11091" h="28315" extrusionOk="0">
                  <a:moveTo>
                    <a:pt x="8220" y="1"/>
                  </a:moveTo>
                  <a:cubicBezTo>
                    <a:pt x="2968" y="3099"/>
                    <a:pt x="0" y="8971"/>
                    <a:pt x="620" y="15071"/>
                  </a:cubicBezTo>
                  <a:cubicBezTo>
                    <a:pt x="1240" y="21138"/>
                    <a:pt x="5317" y="26292"/>
                    <a:pt x="11091" y="28315"/>
                  </a:cubicBezTo>
                  <a:cubicBezTo>
                    <a:pt x="9460" y="18953"/>
                    <a:pt x="8514" y="9493"/>
                    <a:pt x="8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48"/>
            <p:cNvSpPr/>
            <p:nvPr/>
          </p:nvSpPr>
          <p:spPr>
            <a:xfrm>
              <a:off x="2077875" y="3509550"/>
              <a:ext cx="638550" cy="660100"/>
            </a:xfrm>
            <a:custGeom>
              <a:avLst/>
              <a:gdLst/>
              <a:ahLst/>
              <a:cxnLst/>
              <a:rect l="l" t="t" r="r" b="b"/>
              <a:pathLst>
                <a:path w="25542" h="26404" extrusionOk="0">
                  <a:moveTo>
                    <a:pt x="5654" y="0"/>
                  </a:moveTo>
                  <a:cubicBezTo>
                    <a:pt x="4496" y="0"/>
                    <a:pt x="3344" y="493"/>
                    <a:pt x="2545" y="1449"/>
                  </a:cubicBezTo>
                  <a:lnTo>
                    <a:pt x="1762" y="2330"/>
                  </a:lnTo>
                  <a:cubicBezTo>
                    <a:pt x="0" y="4418"/>
                    <a:pt x="131" y="7484"/>
                    <a:pt x="2055" y="9408"/>
                  </a:cubicBezTo>
                  <a:cubicBezTo>
                    <a:pt x="3621" y="10876"/>
                    <a:pt x="5317" y="12181"/>
                    <a:pt x="7144" y="13290"/>
                  </a:cubicBezTo>
                  <a:cubicBezTo>
                    <a:pt x="9591" y="14725"/>
                    <a:pt x="12331" y="15639"/>
                    <a:pt x="15169" y="15932"/>
                  </a:cubicBezTo>
                  <a:lnTo>
                    <a:pt x="15169" y="22619"/>
                  </a:lnTo>
                  <a:cubicBezTo>
                    <a:pt x="15169" y="23598"/>
                    <a:pt x="15527" y="24544"/>
                    <a:pt x="16147" y="25294"/>
                  </a:cubicBezTo>
                  <a:cubicBezTo>
                    <a:pt x="16767" y="25979"/>
                    <a:pt x="17648" y="26403"/>
                    <a:pt x="18561" y="26403"/>
                  </a:cubicBezTo>
                  <a:cubicBezTo>
                    <a:pt x="20420" y="26403"/>
                    <a:pt x="21954" y="24707"/>
                    <a:pt x="21954" y="22619"/>
                  </a:cubicBezTo>
                  <a:lnTo>
                    <a:pt x="21954" y="15704"/>
                  </a:lnTo>
                  <a:cubicBezTo>
                    <a:pt x="23161" y="15410"/>
                    <a:pt x="24367" y="15052"/>
                    <a:pt x="25542" y="14628"/>
                  </a:cubicBezTo>
                  <a:cubicBezTo>
                    <a:pt x="23030" y="11757"/>
                    <a:pt x="20649" y="8854"/>
                    <a:pt x="18333" y="5853"/>
                  </a:cubicBezTo>
                  <a:cubicBezTo>
                    <a:pt x="15136" y="5853"/>
                    <a:pt x="11841" y="4287"/>
                    <a:pt x="8482" y="1156"/>
                  </a:cubicBezTo>
                  <a:cubicBezTo>
                    <a:pt x="7689" y="379"/>
                    <a:pt x="6669" y="0"/>
                    <a:pt x="56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48"/>
            <p:cNvSpPr/>
            <p:nvPr/>
          </p:nvSpPr>
          <p:spPr>
            <a:xfrm>
              <a:off x="1598350" y="1027525"/>
              <a:ext cx="4403725" cy="4031825"/>
            </a:xfrm>
            <a:custGeom>
              <a:avLst/>
              <a:gdLst/>
              <a:ahLst/>
              <a:cxnLst/>
              <a:rect l="l" t="t" r="r" b="b"/>
              <a:pathLst>
                <a:path w="176149" h="161273" extrusionOk="0">
                  <a:moveTo>
                    <a:pt x="13114" y="0"/>
                  </a:moveTo>
                  <a:cubicBezTo>
                    <a:pt x="5873" y="33"/>
                    <a:pt x="1" y="5872"/>
                    <a:pt x="1" y="13113"/>
                  </a:cubicBezTo>
                  <a:lnTo>
                    <a:pt x="1" y="84388"/>
                  </a:lnTo>
                  <a:cubicBezTo>
                    <a:pt x="1" y="85758"/>
                    <a:pt x="1110" y="86834"/>
                    <a:pt x="2447" y="86834"/>
                  </a:cubicBezTo>
                  <a:cubicBezTo>
                    <a:pt x="3785" y="86834"/>
                    <a:pt x="4894" y="85758"/>
                    <a:pt x="4894" y="84388"/>
                  </a:cubicBezTo>
                  <a:lnTo>
                    <a:pt x="4894" y="13113"/>
                  </a:lnTo>
                  <a:cubicBezTo>
                    <a:pt x="4894" y="8579"/>
                    <a:pt x="8580" y="4893"/>
                    <a:pt x="13114" y="4893"/>
                  </a:cubicBezTo>
                  <a:lnTo>
                    <a:pt x="163035" y="4893"/>
                  </a:lnTo>
                  <a:cubicBezTo>
                    <a:pt x="167569" y="4893"/>
                    <a:pt x="171255" y="8579"/>
                    <a:pt x="171255" y="13113"/>
                  </a:cubicBezTo>
                  <a:lnTo>
                    <a:pt x="171255" y="123466"/>
                  </a:lnTo>
                  <a:cubicBezTo>
                    <a:pt x="171223" y="141635"/>
                    <a:pt x="156511" y="156380"/>
                    <a:pt x="138309" y="156380"/>
                  </a:cubicBezTo>
                  <a:lnTo>
                    <a:pt x="37840" y="156380"/>
                  </a:lnTo>
                  <a:cubicBezTo>
                    <a:pt x="19638" y="156380"/>
                    <a:pt x="4927" y="141635"/>
                    <a:pt x="4894" y="123466"/>
                  </a:cubicBezTo>
                  <a:lnTo>
                    <a:pt x="4894" y="105166"/>
                  </a:lnTo>
                  <a:cubicBezTo>
                    <a:pt x="4894" y="103829"/>
                    <a:pt x="3785" y="102720"/>
                    <a:pt x="2447" y="102720"/>
                  </a:cubicBezTo>
                  <a:cubicBezTo>
                    <a:pt x="1110" y="102720"/>
                    <a:pt x="1" y="103829"/>
                    <a:pt x="1" y="105166"/>
                  </a:cubicBezTo>
                  <a:lnTo>
                    <a:pt x="1" y="123466"/>
                  </a:lnTo>
                  <a:cubicBezTo>
                    <a:pt x="34" y="144343"/>
                    <a:pt x="16931" y="161273"/>
                    <a:pt x="37840" y="161273"/>
                  </a:cubicBezTo>
                  <a:lnTo>
                    <a:pt x="138309" y="161273"/>
                  </a:lnTo>
                  <a:cubicBezTo>
                    <a:pt x="159218" y="161273"/>
                    <a:pt x="176116" y="144343"/>
                    <a:pt x="176148" y="123466"/>
                  </a:cubicBezTo>
                  <a:lnTo>
                    <a:pt x="176148" y="13113"/>
                  </a:lnTo>
                  <a:cubicBezTo>
                    <a:pt x="176148" y="5872"/>
                    <a:pt x="170277" y="33"/>
                    <a:pt x="1630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48"/>
            <p:cNvSpPr/>
            <p:nvPr/>
          </p:nvSpPr>
          <p:spPr>
            <a:xfrm>
              <a:off x="1598350" y="3286450"/>
              <a:ext cx="122350" cy="221825"/>
            </a:xfrm>
            <a:custGeom>
              <a:avLst/>
              <a:gdLst/>
              <a:ahLst/>
              <a:cxnLst/>
              <a:rect l="l" t="t" r="r" b="b"/>
              <a:pathLst>
                <a:path w="4894" h="8873" extrusionOk="0">
                  <a:moveTo>
                    <a:pt x="2447" y="0"/>
                  </a:moveTo>
                  <a:cubicBezTo>
                    <a:pt x="1110" y="0"/>
                    <a:pt x="1" y="1077"/>
                    <a:pt x="1" y="2447"/>
                  </a:cubicBezTo>
                  <a:lnTo>
                    <a:pt x="1" y="6426"/>
                  </a:lnTo>
                  <a:cubicBezTo>
                    <a:pt x="1" y="7764"/>
                    <a:pt x="1110" y="8873"/>
                    <a:pt x="2447" y="8873"/>
                  </a:cubicBezTo>
                  <a:cubicBezTo>
                    <a:pt x="3785" y="8873"/>
                    <a:pt x="4894" y="7764"/>
                    <a:pt x="4894" y="6426"/>
                  </a:cubicBezTo>
                  <a:lnTo>
                    <a:pt x="4894" y="2447"/>
                  </a:lnTo>
                  <a:cubicBezTo>
                    <a:pt x="4894" y="1077"/>
                    <a:pt x="3785" y="0"/>
                    <a:pt x="24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48"/>
            <p:cNvSpPr/>
            <p:nvPr/>
          </p:nvSpPr>
          <p:spPr>
            <a:xfrm>
              <a:off x="1231375" y="636075"/>
              <a:ext cx="5137675" cy="904675"/>
            </a:xfrm>
            <a:custGeom>
              <a:avLst/>
              <a:gdLst/>
              <a:ahLst/>
              <a:cxnLst/>
              <a:rect l="l" t="t" r="r" b="b"/>
              <a:pathLst>
                <a:path w="205507" h="36187" extrusionOk="0">
                  <a:moveTo>
                    <a:pt x="186978" y="4893"/>
                  </a:moveTo>
                  <a:cubicBezTo>
                    <a:pt x="193535" y="4893"/>
                    <a:pt x="199080" y="9689"/>
                    <a:pt x="200059" y="16180"/>
                  </a:cubicBezTo>
                  <a:cubicBezTo>
                    <a:pt x="201037" y="22639"/>
                    <a:pt x="197090" y="28869"/>
                    <a:pt x="190827" y="30761"/>
                  </a:cubicBezTo>
                  <a:lnTo>
                    <a:pt x="190827" y="28771"/>
                  </a:lnTo>
                  <a:cubicBezTo>
                    <a:pt x="190827" y="21530"/>
                    <a:pt x="184956" y="15691"/>
                    <a:pt x="177714" y="15658"/>
                  </a:cubicBezTo>
                  <a:lnTo>
                    <a:pt x="27793" y="15658"/>
                  </a:lnTo>
                  <a:cubicBezTo>
                    <a:pt x="20552" y="15691"/>
                    <a:pt x="14680" y="21530"/>
                    <a:pt x="14680" y="28771"/>
                  </a:cubicBezTo>
                  <a:lnTo>
                    <a:pt x="14680" y="30794"/>
                  </a:lnTo>
                  <a:cubicBezTo>
                    <a:pt x="8417" y="28869"/>
                    <a:pt x="4470" y="22671"/>
                    <a:pt x="5449" y="16180"/>
                  </a:cubicBezTo>
                  <a:cubicBezTo>
                    <a:pt x="6427" y="9689"/>
                    <a:pt x="11972" y="4893"/>
                    <a:pt x="18529" y="4893"/>
                  </a:cubicBezTo>
                  <a:close/>
                  <a:moveTo>
                    <a:pt x="18529" y="0"/>
                  </a:moveTo>
                  <a:cubicBezTo>
                    <a:pt x="8841" y="0"/>
                    <a:pt x="849" y="7601"/>
                    <a:pt x="425" y="17289"/>
                  </a:cubicBezTo>
                  <a:cubicBezTo>
                    <a:pt x="1" y="26977"/>
                    <a:pt x="7243" y="35295"/>
                    <a:pt x="16898" y="36176"/>
                  </a:cubicBezTo>
                  <a:cubicBezTo>
                    <a:pt x="16973" y="36183"/>
                    <a:pt x="17048" y="36186"/>
                    <a:pt x="17122" y="36186"/>
                  </a:cubicBezTo>
                  <a:cubicBezTo>
                    <a:pt x="18460" y="36186"/>
                    <a:pt x="19573" y="35090"/>
                    <a:pt x="19573" y="33729"/>
                  </a:cubicBezTo>
                  <a:lnTo>
                    <a:pt x="19573" y="28771"/>
                  </a:lnTo>
                  <a:cubicBezTo>
                    <a:pt x="19573" y="24237"/>
                    <a:pt x="23259" y="20551"/>
                    <a:pt x="27793" y="20551"/>
                  </a:cubicBezTo>
                  <a:lnTo>
                    <a:pt x="177714" y="20551"/>
                  </a:lnTo>
                  <a:cubicBezTo>
                    <a:pt x="182248" y="20551"/>
                    <a:pt x="185934" y="24237"/>
                    <a:pt x="185934" y="28771"/>
                  </a:cubicBezTo>
                  <a:lnTo>
                    <a:pt x="185934" y="33729"/>
                  </a:lnTo>
                  <a:cubicBezTo>
                    <a:pt x="185934" y="35067"/>
                    <a:pt x="187043" y="36176"/>
                    <a:pt x="188381" y="36176"/>
                  </a:cubicBezTo>
                  <a:lnTo>
                    <a:pt x="188609" y="36176"/>
                  </a:lnTo>
                  <a:cubicBezTo>
                    <a:pt x="198265" y="35295"/>
                    <a:pt x="205506" y="26977"/>
                    <a:pt x="205082" y="17289"/>
                  </a:cubicBezTo>
                  <a:cubicBezTo>
                    <a:pt x="204658" y="7601"/>
                    <a:pt x="196666" y="0"/>
                    <a:pt x="1869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48"/>
            <p:cNvSpPr/>
            <p:nvPr/>
          </p:nvSpPr>
          <p:spPr>
            <a:xfrm>
              <a:off x="2050950" y="1627725"/>
              <a:ext cx="3519725" cy="462400"/>
            </a:xfrm>
            <a:custGeom>
              <a:avLst/>
              <a:gdLst/>
              <a:ahLst/>
              <a:cxnLst/>
              <a:rect l="l" t="t" r="r" b="b"/>
              <a:pathLst>
                <a:path w="140789" h="18496" extrusionOk="0">
                  <a:moveTo>
                    <a:pt x="131524" y="4893"/>
                  </a:moveTo>
                  <a:cubicBezTo>
                    <a:pt x="133938" y="4893"/>
                    <a:pt x="135895" y="6850"/>
                    <a:pt x="135895" y="9232"/>
                  </a:cubicBezTo>
                  <a:cubicBezTo>
                    <a:pt x="135895" y="11646"/>
                    <a:pt x="133938" y="13570"/>
                    <a:pt x="131524" y="13603"/>
                  </a:cubicBezTo>
                  <a:lnTo>
                    <a:pt x="9232" y="13603"/>
                  </a:lnTo>
                  <a:cubicBezTo>
                    <a:pt x="6819" y="13570"/>
                    <a:pt x="4894" y="11646"/>
                    <a:pt x="4894" y="9232"/>
                  </a:cubicBezTo>
                  <a:cubicBezTo>
                    <a:pt x="4894" y="6850"/>
                    <a:pt x="6819" y="4893"/>
                    <a:pt x="9232" y="4893"/>
                  </a:cubicBezTo>
                  <a:close/>
                  <a:moveTo>
                    <a:pt x="9232" y="0"/>
                  </a:moveTo>
                  <a:cubicBezTo>
                    <a:pt x="4144" y="0"/>
                    <a:pt x="1" y="4143"/>
                    <a:pt x="1" y="9232"/>
                  </a:cubicBezTo>
                  <a:cubicBezTo>
                    <a:pt x="1" y="14353"/>
                    <a:pt x="4144" y="18463"/>
                    <a:pt x="9232" y="18496"/>
                  </a:cubicBezTo>
                  <a:lnTo>
                    <a:pt x="131524" y="18496"/>
                  </a:lnTo>
                  <a:cubicBezTo>
                    <a:pt x="136646" y="18463"/>
                    <a:pt x="140788" y="14353"/>
                    <a:pt x="140788" y="9232"/>
                  </a:cubicBezTo>
                  <a:cubicBezTo>
                    <a:pt x="140788" y="4143"/>
                    <a:pt x="136646" y="0"/>
                    <a:pt x="131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48"/>
            <p:cNvSpPr/>
            <p:nvPr/>
          </p:nvSpPr>
          <p:spPr>
            <a:xfrm>
              <a:off x="3508250" y="3217125"/>
              <a:ext cx="2062425" cy="459150"/>
            </a:xfrm>
            <a:custGeom>
              <a:avLst/>
              <a:gdLst/>
              <a:ahLst/>
              <a:cxnLst/>
              <a:rect l="l" t="t" r="r" b="b"/>
              <a:pathLst>
                <a:path w="82497" h="18366" extrusionOk="0">
                  <a:moveTo>
                    <a:pt x="73297" y="4893"/>
                  </a:moveTo>
                  <a:cubicBezTo>
                    <a:pt x="75679" y="4893"/>
                    <a:pt x="77603" y="6818"/>
                    <a:pt x="77603" y="9199"/>
                  </a:cubicBezTo>
                  <a:cubicBezTo>
                    <a:pt x="77603" y="11548"/>
                    <a:pt x="75679" y="13472"/>
                    <a:pt x="73297" y="13472"/>
                  </a:cubicBezTo>
                  <a:lnTo>
                    <a:pt x="9199" y="13472"/>
                  </a:lnTo>
                  <a:cubicBezTo>
                    <a:pt x="6818" y="13472"/>
                    <a:pt x="4894" y="11548"/>
                    <a:pt x="4894" y="9199"/>
                  </a:cubicBezTo>
                  <a:cubicBezTo>
                    <a:pt x="4894" y="6818"/>
                    <a:pt x="6818" y="4893"/>
                    <a:pt x="9199" y="4893"/>
                  </a:cubicBezTo>
                  <a:close/>
                  <a:moveTo>
                    <a:pt x="9199" y="0"/>
                  </a:moveTo>
                  <a:cubicBezTo>
                    <a:pt x="4111" y="0"/>
                    <a:pt x="1" y="4110"/>
                    <a:pt x="1" y="9199"/>
                  </a:cubicBezTo>
                  <a:cubicBezTo>
                    <a:pt x="1" y="14255"/>
                    <a:pt x="4111" y="18365"/>
                    <a:pt x="9199" y="18365"/>
                  </a:cubicBezTo>
                  <a:lnTo>
                    <a:pt x="73297" y="18365"/>
                  </a:lnTo>
                  <a:cubicBezTo>
                    <a:pt x="78386" y="18365"/>
                    <a:pt x="82496" y="14255"/>
                    <a:pt x="82496" y="9199"/>
                  </a:cubicBezTo>
                  <a:cubicBezTo>
                    <a:pt x="82496" y="4110"/>
                    <a:pt x="78386" y="0"/>
                    <a:pt x="732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48"/>
            <p:cNvSpPr/>
            <p:nvPr/>
          </p:nvSpPr>
          <p:spPr>
            <a:xfrm>
              <a:off x="3508250" y="2422825"/>
              <a:ext cx="2061600" cy="459150"/>
            </a:xfrm>
            <a:custGeom>
              <a:avLst/>
              <a:gdLst/>
              <a:ahLst/>
              <a:cxnLst/>
              <a:rect l="l" t="t" r="r" b="b"/>
              <a:pathLst>
                <a:path w="82464" h="18366" extrusionOk="0">
                  <a:moveTo>
                    <a:pt x="9140" y="4893"/>
                  </a:moveTo>
                  <a:cubicBezTo>
                    <a:pt x="9160" y="4893"/>
                    <a:pt x="9180" y="4893"/>
                    <a:pt x="9199" y="4894"/>
                  </a:cubicBezTo>
                  <a:lnTo>
                    <a:pt x="73297" y="4894"/>
                  </a:lnTo>
                  <a:cubicBezTo>
                    <a:pt x="75679" y="4894"/>
                    <a:pt x="77571" y="6818"/>
                    <a:pt x="77571" y="9167"/>
                  </a:cubicBezTo>
                  <a:cubicBezTo>
                    <a:pt x="77571" y="11548"/>
                    <a:pt x="75679" y="13440"/>
                    <a:pt x="73297" y="13473"/>
                  </a:cubicBezTo>
                  <a:lnTo>
                    <a:pt x="9199" y="13473"/>
                  </a:lnTo>
                  <a:cubicBezTo>
                    <a:pt x="6818" y="13473"/>
                    <a:pt x="4894" y="11548"/>
                    <a:pt x="4894" y="9167"/>
                  </a:cubicBezTo>
                  <a:cubicBezTo>
                    <a:pt x="4894" y="6805"/>
                    <a:pt x="6786" y="4893"/>
                    <a:pt x="9140" y="4893"/>
                  </a:cubicBezTo>
                  <a:close/>
                  <a:moveTo>
                    <a:pt x="9139" y="0"/>
                  </a:moveTo>
                  <a:cubicBezTo>
                    <a:pt x="4078" y="0"/>
                    <a:pt x="1" y="4098"/>
                    <a:pt x="1" y="9167"/>
                  </a:cubicBezTo>
                  <a:cubicBezTo>
                    <a:pt x="1" y="14255"/>
                    <a:pt x="4111" y="18366"/>
                    <a:pt x="9199" y="18366"/>
                  </a:cubicBezTo>
                  <a:lnTo>
                    <a:pt x="73297" y="18366"/>
                  </a:lnTo>
                  <a:cubicBezTo>
                    <a:pt x="78354" y="18333"/>
                    <a:pt x="82464" y="14223"/>
                    <a:pt x="82464" y="9167"/>
                  </a:cubicBezTo>
                  <a:cubicBezTo>
                    <a:pt x="82464" y="4111"/>
                    <a:pt x="78354" y="1"/>
                    <a:pt x="73297" y="1"/>
                  </a:cubicBezTo>
                  <a:lnTo>
                    <a:pt x="9199" y="1"/>
                  </a:lnTo>
                  <a:cubicBezTo>
                    <a:pt x="9179" y="0"/>
                    <a:pt x="9159" y="0"/>
                    <a:pt x="91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48"/>
            <p:cNvSpPr/>
            <p:nvPr/>
          </p:nvSpPr>
          <p:spPr>
            <a:xfrm>
              <a:off x="2010175" y="2196925"/>
              <a:ext cx="1021850" cy="2033875"/>
            </a:xfrm>
            <a:custGeom>
              <a:avLst/>
              <a:gdLst/>
              <a:ahLst/>
              <a:cxnLst/>
              <a:rect l="l" t="t" r="r" b="b"/>
              <a:pathLst>
                <a:path w="40874" h="81355" extrusionOk="0">
                  <a:moveTo>
                    <a:pt x="21693" y="4894"/>
                  </a:moveTo>
                  <a:cubicBezTo>
                    <a:pt x="21889" y="4894"/>
                    <a:pt x="22215" y="5220"/>
                    <a:pt x="22215" y="5775"/>
                  </a:cubicBezTo>
                  <a:lnTo>
                    <a:pt x="22215" y="6982"/>
                  </a:lnTo>
                  <a:cubicBezTo>
                    <a:pt x="22215" y="8091"/>
                    <a:pt x="22965" y="9069"/>
                    <a:pt x="24042" y="9363"/>
                  </a:cubicBezTo>
                  <a:cubicBezTo>
                    <a:pt x="25869" y="9787"/>
                    <a:pt x="27630" y="10537"/>
                    <a:pt x="29261" y="11516"/>
                  </a:cubicBezTo>
                  <a:cubicBezTo>
                    <a:pt x="29881" y="11940"/>
                    <a:pt x="30501" y="12396"/>
                    <a:pt x="31055" y="12886"/>
                  </a:cubicBezTo>
                  <a:cubicBezTo>
                    <a:pt x="31577" y="13375"/>
                    <a:pt x="31871" y="14027"/>
                    <a:pt x="31871" y="14712"/>
                  </a:cubicBezTo>
                  <a:cubicBezTo>
                    <a:pt x="31936" y="15430"/>
                    <a:pt x="31707" y="16148"/>
                    <a:pt x="31218" y="16702"/>
                  </a:cubicBezTo>
                  <a:lnTo>
                    <a:pt x="30468" y="17518"/>
                  </a:lnTo>
                  <a:cubicBezTo>
                    <a:pt x="30148" y="17891"/>
                    <a:pt x="29693" y="18080"/>
                    <a:pt x="29233" y="18080"/>
                  </a:cubicBezTo>
                  <a:cubicBezTo>
                    <a:pt x="28850" y="18080"/>
                    <a:pt x="28464" y="17948"/>
                    <a:pt x="28152" y="17681"/>
                  </a:cubicBezTo>
                  <a:cubicBezTo>
                    <a:pt x="25477" y="15495"/>
                    <a:pt x="22737" y="14386"/>
                    <a:pt x="19964" y="14386"/>
                  </a:cubicBezTo>
                  <a:cubicBezTo>
                    <a:pt x="19881" y="14384"/>
                    <a:pt x="19797" y="14383"/>
                    <a:pt x="19714" y="14383"/>
                  </a:cubicBezTo>
                  <a:cubicBezTo>
                    <a:pt x="17550" y="14383"/>
                    <a:pt x="15434" y="15195"/>
                    <a:pt x="13832" y="16702"/>
                  </a:cubicBezTo>
                  <a:cubicBezTo>
                    <a:pt x="12266" y="18105"/>
                    <a:pt x="11385" y="20095"/>
                    <a:pt x="11353" y="22215"/>
                  </a:cubicBezTo>
                  <a:cubicBezTo>
                    <a:pt x="11353" y="24009"/>
                    <a:pt x="12070" y="25738"/>
                    <a:pt x="13440" y="27336"/>
                  </a:cubicBezTo>
                  <a:cubicBezTo>
                    <a:pt x="14680" y="28837"/>
                    <a:pt x="16931" y="30337"/>
                    <a:pt x="20291" y="31838"/>
                  </a:cubicBezTo>
                  <a:cubicBezTo>
                    <a:pt x="25379" y="34187"/>
                    <a:pt x="28870" y="36176"/>
                    <a:pt x="30631" y="37742"/>
                  </a:cubicBezTo>
                  <a:cubicBezTo>
                    <a:pt x="32327" y="39243"/>
                    <a:pt x="33665" y="41069"/>
                    <a:pt x="34545" y="43124"/>
                  </a:cubicBezTo>
                  <a:cubicBezTo>
                    <a:pt x="35524" y="45408"/>
                    <a:pt x="35981" y="47854"/>
                    <a:pt x="35948" y="50333"/>
                  </a:cubicBezTo>
                  <a:cubicBezTo>
                    <a:pt x="35981" y="52878"/>
                    <a:pt x="35459" y="55389"/>
                    <a:pt x="34448" y="57738"/>
                  </a:cubicBezTo>
                  <a:cubicBezTo>
                    <a:pt x="33632" y="59728"/>
                    <a:pt x="32360" y="61489"/>
                    <a:pt x="30761" y="62925"/>
                  </a:cubicBezTo>
                  <a:cubicBezTo>
                    <a:pt x="29294" y="64164"/>
                    <a:pt x="27043" y="65143"/>
                    <a:pt x="24107" y="65828"/>
                  </a:cubicBezTo>
                  <a:cubicBezTo>
                    <a:pt x="22998" y="66089"/>
                    <a:pt x="22215" y="67067"/>
                    <a:pt x="22215" y="68209"/>
                  </a:cubicBezTo>
                  <a:lnTo>
                    <a:pt x="22215" y="75124"/>
                  </a:lnTo>
                  <a:cubicBezTo>
                    <a:pt x="22215" y="75907"/>
                    <a:pt x="21726" y="76462"/>
                    <a:pt x="21269" y="76462"/>
                  </a:cubicBezTo>
                  <a:cubicBezTo>
                    <a:pt x="20812" y="76462"/>
                    <a:pt x="20323" y="75907"/>
                    <a:pt x="20323" y="75124"/>
                  </a:cubicBezTo>
                  <a:lnTo>
                    <a:pt x="20323" y="68437"/>
                  </a:lnTo>
                  <a:cubicBezTo>
                    <a:pt x="20323" y="67198"/>
                    <a:pt x="19410" y="66187"/>
                    <a:pt x="18203" y="66024"/>
                  </a:cubicBezTo>
                  <a:cubicBezTo>
                    <a:pt x="15691" y="65763"/>
                    <a:pt x="13277" y="64980"/>
                    <a:pt x="11124" y="63708"/>
                  </a:cubicBezTo>
                  <a:cubicBezTo>
                    <a:pt x="9461" y="62664"/>
                    <a:pt x="7895" y="61489"/>
                    <a:pt x="6460" y="60119"/>
                  </a:cubicBezTo>
                  <a:cubicBezTo>
                    <a:pt x="5481" y="59108"/>
                    <a:pt x="5416" y="57542"/>
                    <a:pt x="6329" y="56466"/>
                  </a:cubicBezTo>
                  <a:lnTo>
                    <a:pt x="7079" y="55585"/>
                  </a:lnTo>
                  <a:cubicBezTo>
                    <a:pt x="7373" y="55226"/>
                    <a:pt x="7830" y="54998"/>
                    <a:pt x="8286" y="54965"/>
                  </a:cubicBezTo>
                  <a:lnTo>
                    <a:pt x="8352" y="54965"/>
                  </a:lnTo>
                  <a:cubicBezTo>
                    <a:pt x="8808" y="54965"/>
                    <a:pt x="9232" y="55128"/>
                    <a:pt x="9526" y="55455"/>
                  </a:cubicBezTo>
                  <a:cubicBezTo>
                    <a:pt x="13342" y="59010"/>
                    <a:pt x="17192" y="60804"/>
                    <a:pt x="21008" y="60804"/>
                  </a:cubicBezTo>
                  <a:lnTo>
                    <a:pt x="21106" y="60804"/>
                  </a:lnTo>
                  <a:cubicBezTo>
                    <a:pt x="23813" y="60772"/>
                    <a:pt x="26390" y="59597"/>
                    <a:pt x="28185" y="57575"/>
                  </a:cubicBezTo>
                  <a:cubicBezTo>
                    <a:pt x="30076" y="55618"/>
                    <a:pt x="31120" y="52943"/>
                    <a:pt x="31120" y="50203"/>
                  </a:cubicBezTo>
                  <a:cubicBezTo>
                    <a:pt x="31153" y="47985"/>
                    <a:pt x="30468" y="45799"/>
                    <a:pt x="29196" y="43940"/>
                  </a:cubicBezTo>
                  <a:cubicBezTo>
                    <a:pt x="27989" y="42211"/>
                    <a:pt x="25836" y="40580"/>
                    <a:pt x="22639" y="38949"/>
                  </a:cubicBezTo>
                  <a:cubicBezTo>
                    <a:pt x="17126" y="36111"/>
                    <a:pt x="13375" y="33860"/>
                    <a:pt x="11516" y="32262"/>
                  </a:cubicBezTo>
                  <a:cubicBezTo>
                    <a:pt x="9852" y="30925"/>
                    <a:pt x="8547" y="29196"/>
                    <a:pt x="7601" y="27304"/>
                  </a:cubicBezTo>
                  <a:cubicBezTo>
                    <a:pt x="6753" y="25444"/>
                    <a:pt x="6329" y="23455"/>
                    <a:pt x="6329" y="21432"/>
                  </a:cubicBezTo>
                  <a:cubicBezTo>
                    <a:pt x="6264" y="18235"/>
                    <a:pt x="7438" y="15104"/>
                    <a:pt x="9656" y="12755"/>
                  </a:cubicBezTo>
                  <a:cubicBezTo>
                    <a:pt x="11809" y="10374"/>
                    <a:pt x="14810" y="8971"/>
                    <a:pt x="18007" y="8906"/>
                  </a:cubicBezTo>
                  <a:cubicBezTo>
                    <a:pt x="19312" y="8841"/>
                    <a:pt x="20323" y="7764"/>
                    <a:pt x="20323" y="6460"/>
                  </a:cubicBezTo>
                  <a:lnTo>
                    <a:pt x="20323" y="5775"/>
                  </a:lnTo>
                  <a:cubicBezTo>
                    <a:pt x="20323" y="5220"/>
                    <a:pt x="20649" y="4894"/>
                    <a:pt x="20845" y="4894"/>
                  </a:cubicBezTo>
                  <a:close/>
                  <a:moveTo>
                    <a:pt x="20845" y="1"/>
                  </a:moveTo>
                  <a:cubicBezTo>
                    <a:pt x="18333" y="66"/>
                    <a:pt x="16180" y="1795"/>
                    <a:pt x="15626" y="4241"/>
                  </a:cubicBezTo>
                  <a:cubicBezTo>
                    <a:pt x="11940" y="4829"/>
                    <a:pt x="8547" y="6655"/>
                    <a:pt x="6068" y="9428"/>
                  </a:cubicBezTo>
                  <a:cubicBezTo>
                    <a:pt x="3035" y="12690"/>
                    <a:pt x="1371" y="16996"/>
                    <a:pt x="1436" y="21432"/>
                  </a:cubicBezTo>
                  <a:cubicBezTo>
                    <a:pt x="1436" y="24172"/>
                    <a:pt x="2023" y="26880"/>
                    <a:pt x="3165" y="29359"/>
                  </a:cubicBezTo>
                  <a:cubicBezTo>
                    <a:pt x="4372" y="31903"/>
                    <a:pt x="6134" y="34187"/>
                    <a:pt x="8319" y="35981"/>
                  </a:cubicBezTo>
                  <a:cubicBezTo>
                    <a:pt x="10505" y="37840"/>
                    <a:pt x="14452" y="40254"/>
                    <a:pt x="20388" y="43287"/>
                  </a:cubicBezTo>
                  <a:cubicBezTo>
                    <a:pt x="23455" y="44853"/>
                    <a:pt x="24694" y="46060"/>
                    <a:pt x="25216" y="46745"/>
                  </a:cubicBezTo>
                  <a:cubicBezTo>
                    <a:pt x="25901" y="47789"/>
                    <a:pt x="26260" y="48996"/>
                    <a:pt x="26227" y="50203"/>
                  </a:cubicBezTo>
                  <a:cubicBezTo>
                    <a:pt x="26227" y="51736"/>
                    <a:pt x="25673" y="53171"/>
                    <a:pt x="24629" y="54248"/>
                  </a:cubicBezTo>
                  <a:cubicBezTo>
                    <a:pt x="23716" y="55259"/>
                    <a:pt x="22443" y="55879"/>
                    <a:pt x="21073" y="55911"/>
                  </a:cubicBezTo>
                  <a:lnTo>
                    <a:pt x="21008" y="55911"/>
                  </a:lnTo>
                  <a:cubicBezTo>
                    <a:pt x="18496" y="55911"/>
                    <a:pt x="15756" y="54541"/>
                    <a:pt x="12853" y="51867"/>
                  </a:cubicBezTo>
                  <a:cubicBezTo>
                    <a:pt x="11600" y="50659"/>
                    <a:pt x="9981" y="50060"/>
                    <a:pt x="8366" y="50060"/>
                  </a:cubicBezTo>
                  <a:cubicBezTo>
                    <a:pt x="6535" y="50060"/>
                    <a:pt x="4709" y="50830"/>
                    <a:pt x="3426" y="52356"/>
                  </a:cubicBezTo>
                  <a:lnTo>
                    <a:pt x="2643" y="53237"/>
                  </a:lnTo>
                  <a:cubicBezTo>
                    <a:pt x="1" y="56238"/>
                    <a:pt x="229" y="61033"/>
                    <a:pt x="3100" y="63708"/>
                  </a:cubicBezTo>
                  <a:cubicBezTo>
                    <a:pt x="4796" y="65273"/>
                    <a:pt x="6623" y="66676"/>
                    <a:pt x="8547" y="67883"/>
                  </a:cubicBezTo>
                  <a:cubicBezTo>
                    <a:pt x="10668" y="69155"/>
                    <a:pt x="13016" y="70036"/>
                    <a:pt x="15430" y="70525"/>
                  </a:cubicBezTo>
                  <a:lnTo>
                    <a:pt x="15430" y="75124"/>
                  </a:lnTo>
                  <a:cubicBezTo>
                    <a:pt x="15430" y="78550"/>
                    <a:pt x="18040" y="81355"/>
                    <a:pt x="21269" y="81355"/>
                  </a:cubicBezTo>
                  <a:cubicBezTo>
                    <a:pt x="24498" y="81355"/>
                    <a:pt x="27108" y="78550"/>
                    <a:pt x="27108" y="75124"/>
                  </a:cubicBezTo>
                  <a:lnTo>
                    <a:pt x="27108" y="70101"/>
                  </a:lnTo>
                  <a:cubicBezTo>
                    <a:pt x="29946" y="69253"/>
                    <a:pt x="32197" y="68111"/>
                    <a:pt x="33926" y="66676"/>
                  </a:cubicBezTo>
                  <a:cubicBezTo>
                    <a:pt x="36111" y="64751"/>
                    <a:pt x="37807" y="62370"/>
                    <a:pt x="38949" y="59695"/>
                  </a:cubicBezTo>
                  <a:cubicBezTo>
                    <a:pt x="40221" y="56727"/>
                    <a:pt x="40874" y="53563"/>
                    <a:pt x="40841" y="50333"/>
                  </a:cubicBezTo>
                  <a:cubicBezTo>
                    <a:pt x="40874" y="47202"/>
                    <a:pt x="40254" y="44070"/>
                    <a:pt x="39047" y="41200"/>
                  </a:cubicBezTo>
                  <a:cubicBezTo>
                    <a:pt x="37873" y="38460"/>
                    <a:pt x="36111" y="36046"/>
                    <a:pt x="33893" y="34089"/>
                  </a:cubicBezTo>
                  <a:cubicBezTo>
                    <a:pt x="31707" y="32164"/>
                    <a:pt x="27924" y="29979"/>
                    <a:pt x="22313" y="27402"/>
                  </a:cubicBezTo>
                  <a:cubicBezTo>
                    <a:pt x="18855" y="25836"/>
                    <a:pt x="17616" y="24727"/>
                    <a:pt x="17224" y="24237"/>
                  </a:cubicBezTo>
                  <a:cubicBezTo>
                    <a:pt x="17192" y="24205"/>
                    <a:pt x="17192" y="24205"/>
                    <a:pt x="17192" y="24172"/>
                  </a:cubicBezTo>
                  <a:cubicBezTo>
                    <a:pt x="16637" y="23650"/>
                    <a:pt x="16311" y="22965"/>
                    <a:pt x="16246" y="22215"/>
                  </a:cubicBezTo>
                  <a:cubicBezTo>
                    <a:pt x="16246" y="21432"/>
                    <a:pt x="16604" y="20715"/>
                    <a:pt x="17192" y="20225"/>
                  </a:cubicBezTo>
                  <a:cubicBezTo>
                    <a:pt x="17914" y="19624"/>
                    <a:pt x="18802" y="19272"/>
                    <a:pt x="19729" y="19272"/>
                  </a:cubicBezTo>
                  <a:cubicBezTo>
                    <a:pt x="19807" y="19272"/>
                    <a:pt x="19886" y="19274"/>
                    <a:pt x="19964" y="19279"/>
                  </a:cubicBezTo>
                  <a:cubicBezTo>
                    <a:pt x="21563" y="19279"/>
                    <a:pt x="23292" y="20030"/>
                    <a:pt x="25053" y="21465"/>
                  </a:cubicBezTo>
                  <a:cubicBezTo>
                    <a:pt x="26264" y="22469"/>
                    <a:pt x="27743" y="22965"/>
                    <a:pt x="29216" y="22965"/>
                  </a:cubicBezTo>
                  <a:cubicBezTo>
                    <a:pt x="30997" y="22965"/>
                    <a:pt x="32771" y="22240"/>
                    <a:pt x="34056" y="20812"/>
                  </a:cubicBezTo>
                  <a:lnTo>
                    <a:pt x="34806" y="19997"/>
                  </a:lnTo>
                  <a:cubicBezTo>
                    <a:pt x="36176" y="18496"/>
                    <a:pt x="36894" y="16474"/>
                    <a:pt x="36764" y="14452"/>
                  </a:cubicBezTo>
                  <a:cubicBezTo>
                    <a:pt x="36666" y="12429"/>
                    <a:pt x="35785" y="10537"/>
                    <a:pt x="34252" y="9200"/>
                  </a:cubicBezTo>
                  <a:cubicBezTo>
                    <a:pt x="33534" y="8547"/>
                    <a:pt x="32751" y="7960"/>
                    <a:pt x="31903" y="7406"/>
                  </a:cubicBezTo>
                  <a:cubicBezTo>
                    <a:pt x="30403" y="6460"/>
                    <a:pt x="28772" y="5709"/>
                    <a:pt x="27075" y="5155"/>
                  </a:cubicBezTo>
                  <a:cubicBezTo>
                    <a:pt x="26782" y="2252"/>
                    <a:pt x="24466" y="1"/>
                    <a:pt x="216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2" name="Google Shape;3492;p48"/>
          <p:cNvGrpSpPr/>
          <p:nvPr/>
        </p:nvGrpSpPr>
        <p:grpSpPr>
          <a:xfrm>
            <a:off x="2700535" y="1231026"/>
            <a:ext cx="549081" cy="525850"/>
            <a:chOff x="1242000" y="397550"/>
            <a:chExt cx="5117250" cy="4900750"/>
          </a:xfrm>
        </p:grpSpPr>
        <p:sp>
          <p:nvSpPr>
            <p:cNvPr id="3493" name="Google Shape;3493;p48"/>
            <p:cNvSpPr/>
            <p:nvPr/>
          </p:nvSpPr>
          <p:spPr>
            <a:xfrm>
              <a:off x="1303150" y="4792650"/>
              <a:ext cx="4994950" cy="444475"/>
            </a:xfrm>
            <a:custGeom>
              <a:avLst/>
              <a:gdLst/>
              <a:ahLst/>
              <a:cxnLst/>
              <a:rect l="l" t="t" r="r" b="b"/>
              <a:pathLst>
                <a:path w="199798" h="17779" extrusionOk="0">
                  <a:moveTo>
                    <a:pt x="6361" y="1"/>
                  </a:moveTo>
                  <a:cubicBezTo>
                    <a:pt x="2838" y="1"/>
                    <a:pt x="1" y="2871"/>
                    <a:pt x="1" y="6394"/>
                  </a:cubicBezTo>
                  <a:lnTo>
                    <a:pt x="1" y="17779"/>
                  </a:lnTo>
                  <a:lnTo>
                    <a:pt x="199797" y="17779"/>
                  </a:lnTo>
                  <a:lnTo>
                    <a:pt x="199797" y="8906"/>
                  </a:lnTo>
                  <a:cubicBezTo>
                    <a:pt x="199797" y="3981"/>
                    <a:pt x="195785" y="1"/>
                    <a:pt x="1908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48"/>
            <p:cNvSpPr/>
            <p:nvPr/>
          </p:nvSpPr>
          <p:spPr>
            <a:xfrm>
              <a:off x="1580425" y="4349025"/>
              <a:ext cx="4439575" cy="443650"/>
            </a:xfrm>
            <a:custGeom>
              <a:avLst/>
              <a:gdLst/>
              <a:ahLst/>
              <a:cxnLst/>
              <a:rect l="l" t="t" r="r" b="b"/>
              <a:pathLst>
                <a:path w="177583" h="17746" extrusionOk="0">
                  <a:moveTo>
                    <a:pt x="7894" y="1"/>
                  </a:moveTo>
                  <a:cubicBezTo>
                    <a:pt x="3523" y="1"/>
                    <a:pt x="0" y="3524"/>
                    <a:pt x="0" y="7895"/>
                  </a:cubicBezTo>
                  <a:lnTo>
                    <a:pt x="0" y="17746"/>
                  </a:lnTo>
                  <a:lnTo>
                    <a:pt x="177583" y="17746"/>
                  </a:lnTo>
                  <a:lnTo>
                    <a:pt x="177583" y="7895"/>
                  </a:lnTo>
                  <a:cubicBezTo>
                    <a:pt x="177583" y="3524"/>
                    <a:pt x="174060" y="1"/>
                    <a:pt x="1696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48"/>
            <p:cNvSpPr/>
            <p:nvPr/>
          </p:nvSpPr>
          <p:spPr>
            <a:xfrm>
              <a:off x="3517225" y="4155750"/>
              <a:ext cx="565975" cy="191675"/>
            </a:xfrm>
            <a:custGeom>
              <a:avLst/>
              <a:gdLst/>
              <a:ahLst/>
              <a:cxnLst/>
              <a:rect l="l" t="t" r="r" b="b"/>
              <a:pathLst>
                <a:path w="22639" h="7667" extrusionOk="0">
                  <a:moveTo>
                    <a:pt x="2871" y="1"/>
                  </a:moveTo>
                  <a:cubicBezTo>
                    <a:pt x="1273" y="1"/>
                    <a:pt x="0" y="1273"/>
                    <a:pt x="0" y="2839"/>
                  </a:cubicBezTo>
                  <a:lnTo>
                    <a:pt x="0" y="7666"/>
                  </a:lnTo>
                  <a:lnTo>
                    <a:pt x="22639" y="7666"/>
                  </a:lnTo>
                  <a:lnTo>
                    <a:pt x="22639" y="2839"/>
                  </a:lnTo>
                  <a:cubicBezTo>
                    <a:pt x="22639" y="1273"/>
                    <a:pt x="21366" y="1"/>
                    <a:pt x="198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48"/>
            <p:cNvSpPr/>
            <p:nvPr/>
          </p:nvSpPr>
          <p:spPr>
            <a:xfrm>
              <a:off x="3611825" y="2751475"/>
              <a:ext cx="376775" cy="1404300"/>
            </a:xfrm>
            <a:custGeom>
              <a:avLst/>
              <a:gdLst/>
              <a:ahLst/>
              <a:cxnLst/>
              <a:rect l="l" t="t" r="r" b="b"/>
              <a:pathLst>
                <a:path w="15071" h="56172" extrusionOk="0">
                  <a:moveTo>
                    <a:pt x="0" y="0"/>
                  </a:moveTo>
                  <a:lnTo>
                    <a:pt x="0" y="56172"/>
                  </a:lnTo>
                  <a:lnTo>
                    <a:pt x="15071" y="56172"/>
                  </a:lnTo>
                  <a:lnTo>
                    <a:pt x="1507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48"/>
            <p:cNvSpPr/>
            <p:nvPr/>
          </p:nvSpPr>
          <p:spPr>
            <a:xfrm>
              <a:off x="3517225" y="2559825"/>
              <a:ext cx="565975" cy="191675"/>
            </a:xfrm>
            <a:custGeom>
              <a:avLst/>
              <a:gdLst/>
              <a:ahLst/>
              <a:cxnLst/>
              <a:rect l="l" t="t" r="r" b="b"/>
              <a:pathLst>
                <a:path w="22639" h="7667" extrusionOk="0">
                  <a:moveTo>
                    <a:pt x="0" y="1"/>
                  </a:moveTo>
                  <a:lnTo>
                    <a:pt x="0" y="4796"/>
                  </a:lnTo>
                  <a:cubicBezTo>
                    <a:pt x="0" y="6394"/>
                    <a:pt x="1273" y="7666"/>
                    <a:pt x="2871" y="7666"/>
                  </a:cubicBezTo>
                  <a:lnTo>
                    <a:pt x="19801" y="7666"/>
                  </a:lnTo>
                  <a:cubicBezTo>
                    <a:pt x="21366" y="7666"/>
                    <a:pt x="22639" y="6394"/>
                    <a:pt x="22639" y="4796"/>
                  </a:cubicBezTo>
                  <a:lnTo>
                    <a:pt x="2263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48"/>
            <p:cNvSpPr/>
            <p:nvPr/>
          </p:nvSpPr>
          <p:spPr>
            <a:xfrm>
              <a:off x="5176750" y="4155750"/>
              <a:ext cx="566000" cy="191675"/>
            </a:xfrm>
            <a:custGeom>
              <a:avLst/>
              <a:gdLst/>
              <a:ahLst/>
              <a:cxnLst/>
              <a:rect l="l" t="t" r="r" b="b"/>
              <a:pathLst>
                <a:path w="22640" h="7667" extrusionOk="0">
                  <a:moveTo>
                    <a:pt x="2839" y="1"/>
                  </a:moveTo>
                  <a:cubicBezTo>
                    <a:pt x="1273" y="1"/>
                    <a:pt x="1" y="1273"/>
                    <a:pt x="1" y="2839"/>
                  </a:cubicBezTo>
                  <a:lnTo>
                    <a:pt x="1" y="7666"/>
                  </a:lnTo>
                  <a:lnTo>
                    <a:pt x="22639" y="7666"/>
                  </a:lnTo>
                  <a:lnTo>
                    <a:pt x="22639" y="2839"/>
                  </a:lnTo>
                  <a:cubicBezTo>
                    <a:pt x="22639" y="1273"/>
                    <a:pt x="21367" y="1"/>
                    <a:pt x="197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48"/>
            <p:cNvSpPr/>
            <p:nvPr/>
          </p:nvSpPr>
          <p:spPr>
            <a:xfrm>
              <a:off x="5270550" y="2751475"/>
              <a:ext cx="377600" cy="1404300"/>
            </a:xfrm>
            <a:custGeom>
              <a:avLst/>
              <a:gdLst/>
              <a:ahLst/>
              <a:cxnLst/>
              <a:rect l="l" t="t" r="r" b="b"/>
              <a:pathLst>
                <a:path w="15104" h="56172" extrusionOk="0">
                  <a:moveTo>
                    <a:pt x="0" y="0"/>
                  </a:moveTo>
                  <a:lnTo>
                    <a:pt x="0" y="56172"/>
                  </a:lnTo>
                  <a:lnTo>
                    <a:pt x="15103" y="56172"/>
                  </a:lnTo>
                  <a:lnTo>
                    <a:pt x="151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48"/>
            <p:cNvSpPr/>
            <p:nvPr/>
          </p:nvSpPr>
          <p:spPr>
            <a:xfrm>
              <a:off x="5176750" y="2559825"/>
              <a:ext cx="566000" cy="191675"/>
            </a:xfrm>
            <a:custGeom>
              <a:avLst/>
              <a:gdLst/>
              <a:ahLst/>
              <a:cxnLst/>
              <a:rect l="l" t="t" r="r" b="b"/>
              <a:pathLst>
                <a:path w="22640" h="7667" extrusionOk="0">
                  <a:moveTo>
                    <a:pt x="1" y="1"/>
                  </a:moveTo>
                  <a:lnTo>
                    <a:pt x="1" y="4796"/>
                  </a:lnTo>
                  <a:cubicBezTo>
                    <a:pt x="1" y="6394"/>
                    <a:pt x="1273" y="7666"/>
                    <a:pt x="2839" y="7666"/>
                  </a:cubicBezTo>
                  <a:lnTo>
                    <a:pt x="19769" y="7666"/>
                  </a:lnTo>
                  <a:cubicBezTo>
                    <a:pt x="21367" y="7666"/>
                    <a:pt x="22639" y="6394"/>
                    <a:pt x="22639" y="4796"/>
                  </a:cubicBezTo>
                  <a:lnTo>
                    <a:pt x="2263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48"/>
            <p:cNvSpPr/>
            <p:nvPr/>
          </p:nvSpPr>
          <p:spPr>
            <a:xfrm>
              <a:off x="1952275" y="2751475"/>
              <a:ext cx="377600" cy="1404300"/>
            </a:xfrm>
            <a:custGeom>
              <a:avLst/>
              <a:gdLst/>
              <a:ahLst/>
              <a:cxnLst/>
              <a:rect l="l" t="t" r="r" b="b"/>
              <a:pathLst>
                <a:path w="15104" h="56172" extrusionOk="0">
                  <a:moveTo>
                    <a:pt x="1" y="0"/>
                  </a:moveTo>
                  <a:lnTo>
                    <a:pt x="1" y="56172"/>
                  </a:lnTo>
                  <a:lnTo>
                    <a:pt x="15104" y="56172"/>
                  </a:lnTo>
                  <a:lnTo>
                    <a:pt x="151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48"/>
            <p:cNvSpPr/>
            <p:nvPr/>
          </p:nvSpPr>
          <p:spPr>
            <a:xfrm>
              <a:off x="1857700" y="2559825"/>
              <a:ext cx="565975" cy="191675"/>
            </a:xfrm>
            <a:custGeom>
              <a:avLst/>
              <a:gdLst/>
              <a:ahLst/>
              <a:cxnLst/>
              <a:rect l="l" t="t" r="r" b="b"/>
              <a:pathLst>
                <a:path w="22639" h="7667" extrusionOk="0">
                  <a:moveTo>
                    <a:pt x="0" y="1"/>
                  </a:moveTo>
                  <a:lnTo>
                    <a:pt x="0" y="4796"/>
                  </a:lnTo>
                  <a:cubicBezTo>
                    <a:pt x="0" y="6394"/>
                    <a:pt x="1272" y="7666"/>
                    <a:pt x="2871" y="7666"/>
                  </a:cubicBezTo>
                  <a:lnTo>
                    <a:pt x="19800" y="7666"/>
                  </a:lnTo>
                  <a:cubicBezTo>
                    <a:pt x="21366" y="7666"/>
                    <a:pt x="22638" y="6394"/>
                    <a:pt x="22638" y="4796"/>
                  </a:cubicBezTo>
                  <a:lnTo>
                    <a:pt x="226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48"/>
            <p:cNvSpPr/>
            <p:nvPr/>
          </p:nvSpPr>
          <p:spPr>
            <a:xfrm>
              <a:off x="1334950" y="458700"/>
              <a:ext cx="4930525" cy="1882600"/>
            </a:xfrm>
            <a:custGeom>
              <a:avLst/>
              <a:gdLst/>
              <a:ahLst/>
              <a:cxnLst/>
              <a:rect l="l" t="t" r="r" b="b"/>
              <a:pathLst>
                <a:path w="197221" h="75304" extrusionOk="0">
                  <a:moveTo>
                    <a:pt x="98611" y="1"/>
                  </a:moveTo>
                  <a:cubicBezTo>
                    <a:pt x="97298" y="1"/>
                    <a:pt x="95985" y="408"/>
                    <a:pt x="94859" y="1224"/>
                  </a:cubicBezTo>
                  <a:lnTo>
                    <a:pt x="2871" y="68649"/>
                  </a:lnTo>
                  <a:cubicBezTo>
                    <a:pt x="1" y="70769"/>
                    <a:pt x="1501" y="75304"/>
                    <a:pt x="5057" y="75304"/>
                  </a:cubicBezTo>
                  <a:lnTo>
                    <a:pt x="192164" y="75304"/>
                  </a:lnTo>
                  <a:cubicBezTo>
                    <a:pt x="195720" y="75304"/>
                    <a:pt x="197220" y="70769"/>
                    <a:pt x="194350" y="68649"/>
                  </a:cubicBezTo>
                  <a:lnTo>
                    <a:pt x="102362" y="1224"/>
                  </a:lnTo>
                  <a:cubicBezTo>
                    <a:pt x="101236" y="408"/>
                    <a:pt x="99924" y="1"/>
                    <a:pt x="986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48"/>
            <p:cNvSpPr/>
            <p:nvPr/>
          </p:nvSpPr>
          <p:spPr>
            <a:xfrm>
              <a:off x="1347200" y="2339650"/>
              <a:ext cx="4906050" cy="222650"/>
            </a:xfrm>
            <a:custGeom>
              <a:avLst/>
              <a:gdLst/>
              <a:ahLst/>
              <a:cxnLst/>
              <a:rect l="l" t="t" r="r" b="b"/>
              <a:pathLst>
                <a:path w="196242" h="8906" extrusionOk="0">
                  <a:moveTo>
                    <a:pt x="4436" y="0"/>
                  </a:moveTo>
                  <a:cubicBezTo>
                    <a:pt x="1990" y="0"/>
                    <a:pt x="0" y="1990"/>
                    <a:pt x="0" y="4469"/>
                  </a:cubicBezTo>
                  <a:cubicBezTo>
                    <a:pt x="0" y="6916"/>
                    <a:pt x="1990" y="8906"/>
                    <a:pt x="4436" y="8906"/>
                  </a:cubicBezTo>
                  <a:lnTo>
                    <a:pt x="191805" y="8906"/>
                  </a:lnTo>
                  <a:cubicBezTo>
                    <a:pt x="194251" y="8906"/>
                    <a:pt x="196241" y="6916"/>
                    <a:pt x="196241" y="4469"/>
                  </a:cubicBezTo>
                  <a:cubicBezTo>
                    <a:pt x="196241" y="1990"/>
                    <a:pt x="194251" y="0"/>
                    <a:pt x="1918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48"/>
            <p:cNvSpPr/>
            <p:nvPr/>
          </p:nvSpPr>
          <p:spPr>
            <a:xfrm>
              <a:off x="3350875" y="1079700"/>
              <a:ext cx="919075" cy="919100"/>
            </a:xfrm>
            <a:custGeom>
              <a:avLst/>
              <a:gdLst/>
              <a:ahLst/>
              <a:cxnLst/>
              <a:rect l="l" t="t" r="r" b="b"/>
              <a:pathLst>
                <a:path w="36763" h="36764" extrusionOk="0">
                  <a:moveTo>
                    <a:pt x="18365" y="1"/>
                  </a:moveTo>
                  <a:cubicBezTo>
                    <a:pt x="8220" y="1"/>
                    <a:pt x="0" y="8221"/>
                    <a:pt x="0" y="18366"/>
                  </a:cubicBezTo>
                  <a:cubicBezTo>
                    <a:pt x="0" y="28510"/>
                    <a:pt x="8220" y="36763"/>
                    <a:pt x="18365" y="36763"/>
                  </a:cubicBezTo>
                  <a:cubicBezTo>
                    <a:pt x="28510" y="36763"/>
                    <a:pt x="36763" y="28510"/>
                    <a:pt x="36763" y="18366"/>
                  </a:cubicBezTo>
                  <a:cubicBezTo>
                    <a:pt x="36763" y="8221"/>
                    <a:pt x="28510" y="1"/>
                    <a:pt x="183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48"/>
            <p:cNvSpPr/>
            <p:nvPr/>
          </p:nvSpPr>
          <p:spPr>
            <a:xfrm>
              <a:off x="1580425" y="4349025"/>
              <a:ext cx="1366800" cy="443650"/>
            </a:xfrm>
            <a:custGeom>
              <a:avLst/>
              <a:gdLst/>
              <a:ahLst/>
              <a:cxnLst/>
              <a:rect l="l" t="t" r="r" b="b"/>
              <a:pathLst>
                <a:path w="54672" h="17746" extrusionOk="0">
                  <a:moveTo>
                    <a:pt x="7894" y="1"/>
                  </a:moveTo>
                  <a:cubicBezTo>
                    <a:pt x="3523" y="1"/>
                    <a:pt x="0" y="3524"/>
                    <a:pt x="0" y="7895"/>
                  </a:cubicBezTo>
                  <a:lnTo>
                    <a:pt x="0" y="17746"/>
                  </a:lnTo>
                  <a:lnTo>
                    <a:pt x="54671" y="17746"/>
                  </a:lnTo>
                  <a:cubicBezTo>
                    <a:pt x="49811" y="12103"/>
                    <a:pt x="45277" y="6166"/>
                    <a:pt x="410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48"/>
            <p:cNvSpPr/>
            <p:nvPr/>
          </p:nvSpPr>
          <p:spPr>
            <a:xfrm>
              <a:off x="1857700" y="4155750"/>
              <a:ext cx="565975" cy="191675"/>
            </a:xfrm>
            <a:custGeom>
              <a:avLst/>
              <a:gdLst/>
              <a:ahLst/>
              <a:cxnLst/>
              <a:rect l="l" t="t" r="r" b="b"/>
              <a:pathLst>
                <a:path w="22639" h="7667" extrusionOk="0">
                  <a:moveTo>
                    <a:pt x="2871" y="1"/>
                  </a:moveTo>
                  <a:cubicBezTo>
                    <a:pt x="1272" y="1"/>
                    <a:pt x="0" y="1273"/>
                    <a:pt x="0" y="2839"/>
                  </a:cubicBezTo>
                  <a:lnTo>
                    <a:pt x="0" y="7666"/>
                  </a:lnTo>
                  <a:lnTo>
                    <a:pt x="22638" y="7666"/>
                  </a:lnTo>
                  <a:lnTo>
                    <a:pt x="22638" y="2839"/>
                  </a:lnTo>
                  <a:cubicBezTo>
                    <a:pt x="22638" y="1273"/>
                    <a:pt x="21366" y="1"/>
                    <a:pt x="198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48"/>
            <p:cNvSpPr/>
            <p:nvPr/>
          </p:nvSpPr>
          <p:spPr>
            <a:xfrm>
              <a:off x="1952275" y="2975725"/>
              <a:ext cx="377600" cy="1180050"/>
            </a:xfrm>
            <a:custGeom>
              <a:avLst/>
              <a:gdLst/>
              <a:ahLst/>
              <a:cxnLst/>
              <a:rect l="l" t="t" r="r" b="b"/>
              <a:pathLst>
                <a:path w="15104" h="47202" extrusionOk="0">
                  <a:moveTo>
                    <a:pt x="1" y="1"/>
                  </a:moveTo>
                  <a:lnTo>
                    <a:pt x="1" y="47202"/>
                  </a:lnTo>
                  <a:lnTo>
                    <a:pt x="15104" y="47202"/>
                  </a:lnTo>
                  <a:lnTo>
                    <a:pt x="15104" y="36600"/>
                  </a:lnTo>
                  <a:cubicBezTo>
                    <a:pt x="8841" y="24922"/>
                    <a:pt x="3785" y="12690"/>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48"/>
            <p:cNvSpPr/>
            <p:nvPr/>
          </p:nvSpPr>
          <p:spPr>
            <a:xfrm>
              <a:off x="1334950" y="1918850"/>
              <a:ext cx="471375" cy="422450"/>
            </a:xfrm>
            <a:custGeom>
              <a:avLst/>
              <a:gdLst/>
              <a:ahLst/>
              <a:cxnLst/>
              <a:rect l="l" t="t" r="r" b="b"/>
              <a:pathLst>
                <a:path w="18855" h="16898" extrusionOk="0">
                  <a:moveTo>
                    <a:pt x="16865" y="1"/>
                  </a:moveTo>
                  <a:lnTo>
                    <a:pt x="2871" y="10243"/>
                  </a:lnTo>
                  <a:cubicBezTo>
                    <a:pt x="1" y="12363"/>
                    <a:pt x="1501" y="16898"/>
                    <a:pt x="5057" y="16898"/>
                  </a:cubicBezTo>
                  <a:lnTo>
                    <a:pt x="18855" y="16898"/>
                  </a:lnTo>
                  <a:cubicBezTo>
                    <a:pt x="17942" y="11320"/>
                    <a:pt x="17289" y="5709"/>
                    <a:pt x="168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48"/>
            <p:cNvSpPr/>
            <p:nvPr/>
          </p:nvSpPr>
          <p:spPr>
            <a:xfrm>
              <a:off x="1347200" y="2339650"/>
              <a:ext cx="499900" cy="222650"/>
            </a:xfrm>
            <a:custGeom>
              <a:avLst/>
              <a:gdLst/>
              <a:ahLst/>
              <a:cxnLst/>
              <a:rect l="l" t="t" r="r" b="b"/>
              <a:pathLst>
                <a:path w="19996" h="8906" extrusionOk="0">
                  <a:moveTo>
                    <a:pt x="4436" y="0"/>
                  </a:moveTo>
                  <a:cubicBezTo>
                    <a:pt x="1990" y="0"/>
                    <a:pt x="0" y="1990"/>
                    <a:pt x="0" y="4469"/>
                  </a:cubicBezTo>
                  <a:cubicBezTo>
                    <a:pt x="0" y="6916"/>
                    <a:pt x="1990" y="8906"/>
                    <a:pt x="4436" y="8906"/>
                  </a:cubicBezTo>
                  <a:lnTo>
                    <a:pt x="19996" y="8906"/>
                  </a:lnTo>
                  <a:cubicBezTo>
                    <a:pt x="19376" y="5970"/>
                    <a:pt x="18854" y="3001"/>
                    <a:pt x="183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48"/>
            <p:cNvSpPr/>
            <p:nvPr/>
          </p:nvSpPr>
          <p:spPr>
            <a:xfrm>
              <a:off x="1242000" y="4731500"/>
              <a:ext cx="5117250" cy="566800"/>
            </a:xfrm>
            <a:custGeom>
              <a:avLst/>
              <a:gdLst/>
              <a:ahLst/>
              <a:cxnLst/>
              <a:rect l="l" t="t" r="r" b="b"/>
              <a:pathLst>
                <a:path w="204690" h="22672" extrusionOk="0">
                  <a:moveTo>
                    <a:pt x="193338" y="4893"/>
                  </a:moveTo>
                  <a:cubicBezTo>
                    <a:pt x="196894" y="4893"/>
                    <a:pt x="199764" y="7797"/>
                    <a:pt x="199797" y="11352"/>
                  </a:cubicBezTo>
                  <a:lnTo>
                    <a:pt x="199797" y="17778"/>
                  </a:lnTo>
                  <a:lnTo>
                    <a:pt x="4893" y="17778"/>
                  </a:lnTo>
                  <a:lnTo>
                    <a:pt x="4893" y="8840"/>
                  </a:lnTo>
                  <a:cubicBezTo>
                    <a:pt x="4893" y="6655"/>
                    <a:pt x="6655" y="4893"/>
                    <a:pt x="8807" y="4893"/>
                  </a:cubicBezTo>
                  <a:close/>
                  <a:moveTo>
                    <a:pt x="8807" y="0"/>
                  </a:moveTo>
                  <a:cubicBezTo>
                    <a:pt x="3947" y="0"/>
                    <a:pt x="0" y="3947"/>
                    <a:pt x="0" y="8840"/>
                  </a:cubicBezTo>
                  <a:lnTo>
                    <a:pt x="0" y="20225"/>
                  </a:lnTo>
                  <a:cubicBezTo>
                    <a:pt x="0" y="21562"/>
                    <a:pt x="1077" y="22671"/>
                    <a:pt x="2447" y="22671"/>
                  </a:cubicBezTo>
                  <a:lnTo>
                    <a:pt x="202243" y="22671"/>
                  </a:lnTo>
                  <a:cubicBezTo>
                    <a:pt x="203581" y="22671"/>
                    <a:pt x="204690" y="21562"/>
                    <a:pt x="204690" y="20225"/>
                  </a:cubicBezTo>
                  <a:lnTo>
                    <a:pt x="204690" y="11352"/>
                  </a:lnTo>
                  <a:cubicBezTo>
                    <a:pt x="204657" y="5089"/>
                    <a:pt x="199601" y="0"/>
                    <a:pt x="1933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48"/>
            <p:cNvSpPr/>
            <p:nvPr/>
          </p:nvSpPr>
          <p:spPr>
            <a:xfrm>
              <a:off x="1519250" y="4287875"/>
              <a:ext cx="4561925" cy="565975"/>
            </a:xfrm>
            <a:custGeom>
              <a:avLst/>
              <a:gdLst/>
              <a:ahLst/>
              <a:cxnLst/>
              <a:rect l="l" t="t" r="r" b="b"/>
              <a:pathLst>
                <a:path w="182477" h="22639" extrusionOk="0">
                  <a:moveTo>
                    <a:pt x="172136" y="4893"/>
                  </a:moveTo>
                  <a:cubicBezTo>
                    <a:pt x="175137" y="4893"/>
                    <a:pt x="177583" y="7340"/>
                    <a:pt x="177583" y="10341"/>
                  </a:cubicBezTo>
                  <a:lnTo>
                    <a:pt x="177583" y="17745"/>
                  </a:lnTo>
                  <a:lnTo>
                    <a:pt x="4894" y="17745"/>
                  </a:lnTo>
                  <a:lnTo>
                    <a:pt x="4894" y="10341"/>
                  </a:lnTo>
                  <a:cubicBezTo>
                    <a:pt x="4894" y="7340"/>
                    <a:pt x="7340" y="4893"/>
                    <a:pt x="10341" y="4893"/>
                  </a:cubicBezTo>
                  <a:close/>
                  <a:moveTo>
                    <a:pt x="10341" y="0"/>
                  </a:moveTo>
                  <a:cubicBezTo>
                    <a:pt x="4633" y="0"/>
                    <a:pt x="1" y="4632"/>
                    <a:pt x="1" y="10341"/>
                  </a:cubicBezTo>
                  <a:lnTo>
                    <a:pt x="1" y="20192"/>
                  </a:lnTo>
                  <a:cubicBezTo>
                    <a:pt x="1" y="21562"/>
                    <a:pt x="1077" y="22638"/>
                    <a:pt x="2447" y="22638"/>
                  </a:cubicBezTo>
                  <a:lnTo>
                    <a:pt x="180030" y="22638"/>
                  </a:lnTo>
                  <a:cubicBezTo>
                    <a:pt x="181400" y="22638"/>
                    <a:pt x="182476" y="21562"/>
                    <a:pt x="182476" y="20192"/>
                  </a:cubicBezTo>
                  <a:lnTo>
                    <a:pt x="182476" y="10341"/>
                  </a:lnTo>
                  <a:cubicBezTo>
                    <a:pt x="182476" y="4632"/>
                    <a:pt x="177844" y="0"/>
                    <a:pt x="1721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48"/>
            <p:cNvSpPr/>
            <p:nvPr/>
          </p:nvSpPr>
          <p:spPr>
            <a:xfrm>
              <a:off x="3456050" y="4094600"/>
              <a:ext cx="688325" cy="313975"/>
            </a:xfrm>
            <a:custGeom>
              <a:avLst/>
              <a:gdLst/>
              <a:ahLst/>
              <a:cxnLst/>
              <a:rect l="l" t="t" r="r" b="b"/>
              <a:pathLst>
                <a:path w="27533" h="12559" extrusionOk="0">
                  <a:moveTo>
                    <a:pt x="22248" y="4893"/>
                  </a:moveTo>
                  <a:cubicBezTo>
                    <a:pt x="22443" y="4893"/>
                    <a:pt x="22639" y="5089"/>
                    <a:pt x="22639" y="5285"/>
                  </a:cubicBezTo>
                  <a:lnTo>
                    <a:pt x="22639" y="7666"/>
                  </a:lnTo>
                  <a:lnTo>
                    <a:pt x="4894" y="7666"/>
                  </a:lnTo>
                  <a:lnTo>
                    <a:pt x="4894" y="5285"/>
                  </a:lnTo>
                  <a:cubicBezTo>
                    <a:pt x="4894" y="5089"/>
                    <a:pt x="5090" y="4893"/>
                    <a:pt x="5285" y="4893"/>
                  </a:cubicBezTo>
                  <a:close/>
                  <a:moveTo>
                    <a:pt x="5285" y="0"/>
                  </a:moveTo>
                  <a:cubicBezTo>
                    <a:pt x="2382" y="0"/>
                    <a:pt x="1" y="2382"/>
                    <a:pt x="1" y="5285"/>
                  </a:cubicBezTo>
                  <a:lnTo>
                    <a:pt x="1" y="10112"/>
                  </a:lnTo>
                  <a:cubicBezTo>
                    <a:pt x="1" y="11450"/>
                    <a:pt x="1077" y="12559"/>
                    <a:pt x="2447" y="12559"/>
                  </a:cubicBezTo>
                  <a:lnTo>
                    <a:pt x="25086" y="12559"/>
                  </a:lnTo>
                  <a:cubicBezTo>
                    <a:pt x="26456" y="12559"/>
                    <a:pt x="27532" y="11450"/>
                    <a:pt x="27532" y="10112"/>
                  </a:cubicBezTo>
                  <a:lnTo>
                    <a:pt x="27532" y="5285"/>
                  </a:lnTo>
                  <a:cubicBezTo>
                    <a:pt x="27532" y="2382"/>
                    <a:pt x="25151" y="0"/>
                    <a:pt x="222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48"/>
            <p:cNvSpPr/>
            <p:nvPr/>
          </p:nvSpPr>
          <p:spPr>
            <a:xfrm>
              <a:off x="3550650" y="2690300"/>
              <a:ext cx="499125" cy="1526650"/>
            </a:xfrm>
            <a:custGeom>
              <a:avLst/>
              <a:gdLst/>
              <a:ahLst/>
              <a:cxnLst/>
              <a:rect l="l" t="t" r="r" b="b"/>
              <a:pathLst>
                <a:path w="19965" h="61066" extrusionOk="0">
                  <a:moveTo>
                    <a:pt x="15071" y="4894"/>
                  </a:moveTo>
                  <a:lnTo>
                    <a:pt x="15071" y="56172"/>
                  </a:lnTo>
                  <a:lnTo>
                    <a:pt x="4894" y="56172"/>
                  </a:lnTo>
                  <a:lnTo>
                    <a:pt x="4894" y="4894"/>
                  </a:lnTo>
                  <a:close/>
                  <a:moveTo>
                    <a:pt x="2447" y="1"/>
                  </a:moveTo>
                  <a:cubicBezTo>
                    <a:pt x="1077" y="1"/>
                    <a:pt x="1" y="1110"/>
                    <a:pt x="1" y="2447"/>
                  </a:cubicBezTo>
                  <a:lnTo>
                    <a:pt x="1" y="58619"/>
                  </a:lnTo>
                  <a:cubicBezTo>
                    <a:pt x="1" y="59956"/>
                    <a:pt x="1077" y="61065"/>
                    <a:pt x="2447" y="61065"/>
                  </a:cubicBezTo>
                  <a:lnTo>
                    <a:pt x="17518" y="61065"/>
                  </a:lnTo>
                  <a:cubicBezTo>
                    <a:pt x="18888" y="61065"/>
                    <a:pt x="19964" y="59956"/>
                    <a:pt x="19964" y="58619"/>
                  </a:cubicBezTo>
                  <a:lnTo>
                    <a:pt x="19964" y="2447"/>
                  </a:lnTo>
                  <a:cubicBezTo>
                    <a:pt x="19964" y="1110"/>
                    <a:pt x="18888" y="1"/>
                    <a:pt x="175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48"/>
            <p:cNvSpPr/>
            <p:nvPr/>
          </p:nvSpPr>
          <p:spPr>
            <a:xfrm>
              <a:off x="3456050" y="2501615"/>
              <a:ext cx="688325" cy="313975"/>
            </a:xfrm>
            <a:custGeom>
              <a:avLst/>
              <a:gdLst/>
              <a:ahLst/>
              <a:cxnLst/>
              <a:rect l="l" t="t" r="r" b="b"/>
              <a:pathLst>
                <a:path w="27533" h="12559" extrusionOk="0">
                  <a:moveTo>
                    <a:pt x="22639" y="4893"/>
                  </a:moveTo>
                  <a:lnTo>
                    <a:pt x="22639" y="7242"/>
                  </a:lnTo>
                  <a:cubicBezTo>
                    <a:pt x="22639" y="7470"/>
                    <a:pt x="22443" y="7666"/>
                    <a:pt x="22248" y="7666"/>
                  </a:cubicBezTo>
                  <a:lnTo>
                    <a:pt x="5285" y="7666"/>
                  </a:lnTo>
                  <a:cubicBezTo>
                    <a:pt x="5090" y="7666"/>
                    <a:pt x="4894" y="7470"/>
                    <a:pt x="4894" y="7242"/>
                  </a:cubicBezTo>
                  <a:lnTo>
                    <a:pt x="4894" y="4893"/>
                  </a:lnTo>
                  <a:close/>
                  <a:moveTo>
                    <a:pt x="2447" y="0"/>
                  </a:moveTo>
                  <a:cubicBezTo>
                    <a:pt x="1077" y="0"/>
                    <a:pt x="1" y="1109"/>
                    <a:pt x="1" y="2447"/>
                  </a:cubicBezTo>
                  <a:lnTo>
                    <a:pt x="1" y="7242"/>
                  </a:lnTo>
                  <a:cubicBezTo>
                    <a:pt x="1" y="10178"/>
                    <a:pt x="2382" y="12559"/>
                    <a:pt x="5285" y="12559"/>
                  </a:cubicBezTo>
                  <a:lnTo>
                    <a:pt x="22248" y="12559"/>
                  </a:lnTo>
                  <a:cubicBezTo>
                    <a:pt x="25151" y="12559"/>
                    <a:pt x="27532" y="10178"/>
                    <a:pt x="27532" y="7242"/>
                  </a:cubicBezTo>
                  <a:lnTo>
                    <a:pt x="27532" y="2447"/>
                  </a:lnTo>
                  <a:cubicBezTo>
                    <a:pt x="27532" y="1109"/>
                    <a:pt x="26456" y="0"/>
                    <a:pt x="250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48"/>
            <p:cNvSpPr/>
            <p:nvPr/>
          </p:nvSpPr>
          <p:spPr>
            <a:xfrm>
              <a:off x="5115600" y="4094600"/>
              <a:ext cx="688300" cy="313975"/>
            </a:xfrm>
            <a:custGeom>
              <a:avLst/>
              <a:gdLst/>
              <a:ahLst/>
              <a:cxnLst/>
              <a:rect l="l" t="t" r="r" b="b"/>
              <a:pathLst>
                <a:path w="27532" h="12559" extrusionOk="0">
                  <a:moveTo>
                    <a:pt x="22215" y="4893"/>
                  </a:moveTo>
                  <a:cubicBezTo>
                    <a:pt x="22443" y="4893"/>
                    <a:pt x="22639" y="5089"/>
                    <a:pt x="22639" y="5285"/>
                  </a:cubicBezTo>
                  <a:lnTo>
                    <a:pt x="22639" y="7666"/>
                  </a:lnTo>
                  <a:lnTo>
                    <a:pt x="4893" y="7666"/>
                  </a:lnTo>
                  <a:lnTo>
                    <a:pt x="4893" y="5285"/>
                  </a:lnTo>
                  <a:cubicBezTo>
                    <a:pt x="4893" y="5089"/>
                    <a:pt x="5056" y="4893"/>
                    <a:pt x="5285" y="4893"/>
                  </a:cubicBezTo>
                  <a:close/>
                  <a:moveTo>
                    <a:pt x="5285" y="0"/>
                  </a:moveTo>
                  <a:cubicBezTo>
                    <a:pt x="2382" y="0"/>
                    <a:pt x="0" y="2382"/>
                    <a:pt x="0" y="5285"/>
                  </a:cubicBezTo>
                  <a:lnTo>
                    <a:pt x="0" y="10112"/>
                  </a:lnTo>
                  <a:cubicBezTo>
                    <a:pt x="0" y="11450"/>
                    <a:pt x="1077" y="12559"/>
                    <a:pt x="2447" y="12559"/>
                  </a:cubicBezTo>
                  <a:lnTo>
                    <a:pt x="25085" y="12559"/>
                  </a:lnTo>
                  <a:cubicBezTo>
                    <a:pt x="26422" y="12559"/>
                    <a:pt x="27532" y="11450"/>
                    <a:pt x="27532" y="10112"/>
                  </a:cubicBezTo>
                  <a:lnTo>
                    <a:pt x="27532" y="5285"/>
                  </a:lnTo>
                  <a:cubicBezTo>
                    <a:pt x="27532" y="2382"/>
                    <a:pt x="25150" y="0"/>
                    <a:pt x="222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48"/>
            <p:cNvSpPr/>
            <p:nvPr/>
          </p:nvSpPr>
          <p:spPr>
            <a:xfrm>
              <a:off x="5209375" y="2690300"/>
              <a:ext cx="499925" cy="1526650"/>
            </a:xfrm>
            <a:custGeom>
              <a:avLst/>
              <a:gdLst/>
              <a:ahLst/>
              <a:cxnLst/>
              <a:rect l="l" t="t" r="r" b="b"/>
              <a:pathLst>
                <a:path w="19997" h="61066" extrusionOk="0">
                  <a:moveTo>
                    <a:pt x="15104" y="4894"/>
                  </a:moveTo>
                  <a:lnTo>
                    <a:pt x="15104" y="56172"/>
                  </a:lnTo>
                  <a:lnTo>
                    <a:pt x="4894" y="56172"/>
                  </a:lnTo>
                  <a:lnTo>
                    <a:pt x="4894" y="4894"/>
                  </a:lnTo>
                  <a:close/>
                  <a:moveTo>
                    <a:pt x="2447" y="1"/>
                  </a:moveTo>
                  <a:cubicBezTo>
                    <a:pt x="1110" y="1"/>
                    <a:pt x="1" y="1110"/>
                    <a:pt x="1" y="2447"/>
                  </a:cubicBezTo>
                  <a:lnTo>
                    <a:pt x="1" y="58619"/>
                  </a:lnTo>
                  <a:cubicBezTo>
                    <a:pt x="1" y="59956"/>
                    <a:pt x="1110" y="61065"/>
                    <a:pt x="2447" y="61065"/>
                  </a:cubicBezTo>
                  <a:lnTo>
                    <a:pt x="17550" y="61065"/>
                  </a:lnTo>
                  <a:cubicBezTo>
                    <a:pt x="18920" y="61065"/>
                    <a:pt x="19997" y="59956"/>
                    <a:pt x="19997" y="58619"/>
                  </a:cubicBezTo>
                  <a:lnTo>
                    <a:pt x="19997" y="2447"/>
                  </a:lnTo>
                  <a:cubicBezTo>
                    <a:pt x="19997" y="1110"/>
                    <a:pt x="18920" y="1"/>
                    <a:pt x="175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48"/>
            <p:cNvSpPr/>
            <p:nvPr/>
          </p:nvSpPr>
          <p:spPr>
            <a:xfrm>
              <a:off x="5115600" y="2501615"/>
              <a:ext cx="688300" cy="313975"/>
            </a:xfrm>
            <a:custGeom>
              <a:avLst/>
              <a:gdLst/>
              <a:ahLst/>
              <a:cxnLst/>
              <a:rect l="l" t="t" r="r" b="b"/>
              <a:pathLst>
                <a:path w="27532" h="12559" extrusionOk="0">
                  <a:moveTo>
                    <a:pt x="22639" y="4893"/>
                  </a:moveTo>
                  <a:lnTo>
                    <a:pt x="22639" y="7242"/>
                  </a:lnTo>
                  <a:cubicBezTo>
                    <a:pt x="22639" y="7470"/>
                    <a:pt x="22443" y="7666"/>
                    <a:pt x="22215" y="7666"/>
                  </a:cubicBezTo>
                  <a:lnTo>
                    <a:pt x="5285" y="7666"/>
                  </a:lnTo>
                  <a:cubicBezTo>
                    <a:pt x="5056" y="7666"/>
                    <a:pt x="4893" y="7470"/>
                    <a:pt x="4893" y="7242"/>
                  </a:cubicBezTo>
                  <a:lnTo>
                    <a:pt x="4893" y="4893"/>
                  </a:lnTo>
                  <a:close/>
                  <a:moveTo>
                    <a:pt x="2447" y="0"/>
                  </a:moveTo>
                  <a:cubicBezTo>
                    <a:pt x="1077" y="0"/>
                    <a:pt x="0" y="1109"/>
                    <a:pt x="0" y="2447"/>
                  </a:cubicBezTo>
                  <a:lnTo>
                    <a:pt x="0" y="7242"/>
                  </a:lnTo>
                  <a:cubicBezTo>
                    <a:pt x="0" y="10178"/>
                    <a:pt x="2382" y="12559"/>
                    <a:pt x="5285" y="12559"/>
                  </a:cubicBezTo>
                  <a:lnTo>
                    <a:pt x="22215" y="12559"/>
                  </a:lnTo>
                  <a:cubicBezTo>
                    <a:pt x="25150" y="12559"/>
                    <a:pt x="27532" y="10178"/>
                    <a:pt x="27532" y="7242"/>
                  </a:cubicBezTo>
                  <a:lnTo>
                    <a:pt x="27532" y="2447"/>
                  </a:lnTo>
                  <a:cubicBezTo>
                    <a:pt x="27532" y="1109"/>
                    <a:pt x="26422" y="0"/>
                    <a:pt x="250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48"/>
            <p:cNvSpPr/>
            <p:nvPr/>
          </p:nvSpPr>
          <p:spPr>
            <a:xfrm>
              <a:off x="1796525" y="4094600"/>
              <a:ext cx="688300" cy="313975"/>
            </a:xfrm>
            <a:custGeom>
              <a:avLst/>
              <a:gdLst/>
              <a:ahLst/>
              <a:cxnLst/>
              <a:rect l="l" t="t" r="r" b="b"/>
              <a:pathLst>
                <a:path w="27532" h="12559" extrusionOk="0">
                  <a:moveTo>
                    <a:pt x="22247" y="4893"/>
                  </a:moveTo>
                  <a:cubicBezTo>
                    <a:pt x="22476" y="4893"/>
                    <a:pt x="22639" y="5089"/>
                    <a:pt x="22639" y="5285"/>
                  </a:cubicBezTo>
                  <a:lnTo>
                    <a:pt x="22639" y="7666"/>
                  </a:lnTo>
                  <a:lnTo>
                    <a:pt x="4894" y="7666"/>
                  </a:lnTo>
                  <a:lnTo>
                    <a:pt x="4894" y="5285"/>
                  </a:lnTo>
                  <a:cubicBezTo>
                    <a:pt x="4894" y="5089"/>
                    <a:pt x="5089" y="4893"/>
                    <a:pt x="5318" y="4893"/>
                  </a:cubicBezTo>
                  <a:close/>
                  <a:moveTo>
                    <a:pt x="5318" y="0"/>
                  </a:moveTo>
                  <a:cubicBezTo>
                    <a:pt x="2382" y="0"/>
                    <a:pt x="1" y="2382"/>
                    <a:pt x="1" y="5285"/>
                  </a:cubicBezTo>
                  <a:lnTo>
                    <a:pt x="1" y="10112"/>
                  </a:lnTo>
                  <a:cubicBezTo>
                    <a:pt x="1" y="11450"/>
                    <a:pt x="1110" y="12559"/>
                    <a:pt x="2447" y="12559"/>
                  </a:cubicBezTo>
                  <a:lnTo>
                    <a:pt x="25085" y="12559"/>
                  </a:lnTo>
                  <a:cubicBezTo>
                    <a:pt x="26455" y="12559"/>
                    <a:pt x="27532" y="11450"/>
                    <a:pt x="27532" y="10112"/>
                  </a:cubicBezTo>
                  <a:lnTo>
                    <a:pt x="27532" y="5285"/>
                  </a:lnTo>
                  <a:cubicBezTo>
                    <a:pt x="27532" y="2382"/>
                    <a:pt x="25150" y="0"/>
                    <a:pt x="222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48"/>
            <p:cNvSpPr/>
            <p:nvPr/>
          </p:nvSpPr>
          <p:spPr>
            <a:xfrm>
              <a:off x="1891125" y="2690300"/>
              <a:ext cx="499925" cy="1526650"/>
            </a:xfrm>
            <a:custGeom>
              <a:avLst/>
              <a:gdLst/>
              <a:ahLst/>
              <a:cxnLst/>
              <a:rect l="l" t="t" r="r" b="b"/>
              <a:pathLst>
                <a:path w="19997" h="61066" extrusionOk="0">
                  <a:moveTo>
                    <a:pt x="15103" y="4894"/>
                  </a:moveTo>
                  <a:lnTo>
                    <a:pt x="15103" y="56172"/>
                  </a:lnTo>
                  <a:lnTo>
                    <a:pt x="4893" y="56172"/>
                  </a:lnTo>
                  <a:lnTo>
                    <a:pt x="4893" y="4894"/>
                  </a:lnTo>
                  <a:close/>
                  <a:moveTo>
                    <a:pt x="2447" y="1"/>
                  </a:moveTo>
                  <a:cubicBezTo>
                    <a:pt x="1077" y="1"/>
                    <a:pt x="0" y="1110"/>
                    <a:pt x="0" y="2447"/>
                  </a:cubicBezTo>
                  <a:lnTo>
                    <a:pt x="0" y="58619"/>
                  </a:lnTo>
                  <a:cubicBezTo>
                    <a:pt x="0" y="59956"/>
                    <a:pt x="1077" y="61065"/>
                    <a:pt x="2447" y="61065"/>
                  </a:cubicBezTo>
                  <a:lnTo>
                    <a:pt x="17550" y="61065"/>
                  </a:lnTo>
                  <a:cubicBezTo>
                    <a:pt x="18887" y="61065"/>
                    <a:pt x="19996" y="59956"/>
                    <a:pt x="19996" y="58619"/>
                  </a:cubicBezTo>
                  <a:lnTo>
                    <a:pt x="19996" y="2447"/>
                  </a:lnTo>
                  <a:cubicBezTo>
                    <a:pt x="19996" y="1110"/>
                    <a:pt x="18887" y="1"/>
                    <a:pt x="175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48"/>
            <p:cNvSpPr/>
            <p:nvPr/>
          </p:nvSpPr>
          <p:spPr>
            <a:xfrm>
              <a:off x="1796525" y="2501615"/>
              <a:ext cx="688300" cy="313975"/>
            </a:xfrm>
            <a:custGeom>
              <a:avLst/>
              <a:gdLst/>
              <a:ahLst/>
              <a:cxnLst/>
              <a:rect l="l" t="t" r="r" b="b"/>
              <a:pathLst>
                <a:path w="27532" h="12559" extrusionOk="0">
                  <a:moveTo>
                    <a:pt x="22639" y="4893"/>
                  </a:moveTo>
                  <a:lnTo>
                    <a:pt x="22639" y="7242"/>
                  </a:lnTo>
                  <a:cubicBezTo>
                    <a:pt x="22639" y="7470"/>
                    <a:pt x="22476" y="7666"/>
                    <a:pt x="22247" y="7666"/>
                  </a:cubicBezTo>
                  <a:lnTo>
                    <a:pt x="5318" y="7666"/>
                  </a:lnTo>
                  <a:cubicBezTo>
                    <a:pt x="5089" y="7666"/>
                    <a:pt x="4894" y="7470"/>
                    <a:pt x="4894" y="7242"/>
                  </a:cubicBezTo>
                  <a:lnTo>
                    <a:pt x="4894" y="4893"/>
                  </a:lnTo>
                  <a:close/>
                  <a:moveTo>
                    <a:pt x="2447" y="0"/>
                  </a:moveTo>
                  <a:cubicBezTo>
                    <a:pt x="1110" y="0"/>
                    <a:pt x="1" y="1109"/>
                    <a:pt x="1" y="2447"/>
                  </a:cubicBezTo>
                  <a:lnTo>
                    <a:pt x="1" y="7242"/>
                  </a:lnTo>
                  <a:cubicBezTo>
                    <a:pt x="1" y="10178"/>
                    <a:pt x="2382" y="12559"/>
                    <a:pt x="5318" y="12559"/>
                  </a:cubicBezTo>
                  <a:lnTo>
                    <a:pt x="22247" y="12559"/>
                  </a:lnTo>
                  <a:cubicBezTo>
                    <a:pt x="25150" y="12559"/>
                    <a:pt x="27532" y="10178"/>
                    <a:pt x="27532" y="7242"/>
                  </a:cubicBezTo>
                  <a:lnTo>
                    <a:pt x="27532" y="2447"/>
                  </a:lnTo>
                  <a:cubicBezTo>
                    <a:pt x="27532" y="1109"/>
                    <a:pt x="26455" y="0"/>
                    <a:pt x="250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48"/>
            <p:cNvSpPr/>
            <p:nvPr/>
          </p:nvSpPr>
          <p:spPr>
            <a:xfrm>
              <a:off x="2109675" y="1438325"/>
              <a:ext cx="288725" cy="222050"/>
            </a:xfrm>
            <a:custGeom>
              <a:avLst/>
              <a:gdLst/>
              <a:ahLst/>
              <a:cxnLst/>
              <a:rect l="l" t="t" r="r" b="b"/>
              <a:pathLst>
                <a:path w="11549" h="8882" extrusionOk="0">
                  <a:moveTo>
                    <a:pt x="8790" y="1"/>
                  </a:moveTo>
                  <a:cubicBezTo>
                    <a:pt x="8290" y="1"/>
                    <a:pt x="7784" y="152"/>
                    <a:pt x="7340" y="465"/>
                  </a:cubicBezTo>
                  <a:lnTo>
                    <a:pt x="1893" y="4445"/>
                  </a:lnTo>
                  <a:cubicBezTo>
                    <a:pt x="1" y="5847"/>
                    <a:pt x="979" y="8881"/>
                    <a:pt x="3328" y="8881"/>
                  </a:cubicBezTo>
                  <a:cubicBezTo>
                    <a:pt x="3850" y="8881"/>
                    <a:pt x="4372" y="8718"/>
                    <a:pt x="4796" y="8392"/>
                  </a:cubicBezTo>
                  <a:lnTo>
                    <a:pt x="10243" y="4412"/>
                  </a:lnTo>
                  <a:cubicBezTo>
                    <a:pt x="11320" y="3597"/>
                    <a:pt x="11548" y="2063"/>
                    <a:pt x="10765" y="987"/>
                  </a:cubicBezTo>
                  <a:cubicBezTo>
                    <a:pt x="10276" y="341"/>
                    <a:pt x="9540" y="1"/>
                    <a:pt x="8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48"/>
            <p:cNvSpPr/>
            <p:nvPr/>
          </p:nvSpPr>
          <p:spPr>
            <a:xfrm>
              <a:off x="1251775" y="397550"/>
              <a:ext cx="5096875" cy="2004925"/>
            </a:xfrm>
            <a:custGeom>
              <a:avLst/>
              <a:gdLst/>
              <a:ahLst/>
              <a:cxnLst/>
              <a:rect l="l" t="t" r="r" b="b"/>
              <a:pathLst>
                <a:path w="203875" h="80197" extrusionOk="0">
                  <a:moveTo>
                    <a:pt x="101938" y="0"/>
                  </a:moveTo>
                  <a:cubicBezTo>
                    <a:pt x="100119" y="0"/>
                    <a:pt x="98300" y="571"/>
                    <a:pt x="96751" y="1713"/>
                  </a:cubicBezTo>
                  <a:lnTo>
                    <a:pt x="53106" y="33713"/>
                  </a:lnTo>
                  <a:cubicBezTo>
                    <a:pt x="50965" y="35272"/>
                    <a:pt x="52464" y="38158"/>
                    <a:pt x="54515" y="38158"/>
                  </a:cubicBezTo>
                  <a:cubicBezTo>
                    <a:pt x="54995" y="38158"/>
                    <a:pt x="55507" y="37999"/>
                    <a:pt x="56009" y="37627"/>
                  </a:cubicBezTo>
                  <a:lnTo>
                    <a:pt x="99654" y="5660"/>
                  </a:lnTo>
                  <a:cubicBezTo>
                    <a:pt x="100323" y="5154"/>
                    <a:pt x="101122" y="4901"/>
                    <a:pt x="101925" y="4901"/>
                  </a:cubicBezTo>
                  <a:cubicBezTo>
                    <a:pt x="102729" y="4901"/>
                    <a:pt x="103536" y="5154"/>
                    <a:pt x="104221" y="5660"/>
                  </a:cubicBezTo>
                  <a:lnTo>
                    <a:pt x="196209" y="73085"/>
                  </a:lnTo>
                  <a:cubicBezTo>
                    <a:pt x="197188" y="73770"/>
                    <a:pt x="196698" y="75303"/>
                    <a:pt x="195491" y="75303"/>
                  </a:cubicBezTo>
                  <a:lnTo>
                    <a:pt x="8384" y="75303"/>
                  </a:lnTo>
                  <a:cubicBezTo>
                    <a:pt x="7177" y="75303"/>
                    <a:pt x="6688" y="73770"/>
                    <a:pt x="7666" y="73085"/>
                  </a:cubicBezTo>
                  <a:lnTo>
                    <a:pt x="27662" y="58406"/>
                  </a:lnTo>
                  <a:cubicBezTo>
                    <a:pt x="28739" y="57623"/>
                    <a:pt x="29000" y="56090"/>
                    <a:pt x="28184" y="54981"/>
                  </a:cubicBezTo>
                  <a:cubicBezTo>
                    <a:pt x="27719" y="54342"/>
                    <a:pt x="26978" y="54001"/>
                    <a:pt x="26227" y="54001"/>
                  </a:cubicBezTo>
                  <a:cubicBezTo>
                    <a:pt x="25714" y="54001"/>
                    <a:pt x="25196" y="54161"/>
                    <a:pt x="24759" y="54492"/>
                  </a:cubicBezTo>
                  <a:lnTo>
                    <a:pt x="4763" y="69138"/>
                  </a:lnTo>
                  <a:cubicBezTo>
                    <a:pt x="0" y="72628"/>
                    <a:pt x="2447" y="80196"/>
                    <a:pt x="8384" y="80196"/>
                  </a:cubicBezTo>
                  <a:lnTo>
                    <a:pt x="195491" y="80196"/>
                  </a:lnTo>
                  <a:cubicBezTo>
                    <a:pt x="201428" y="80196"/>
                    <a:pt x="203875" y="72628"/>
                    <a:pt x="199112" y="69138"/>
                  </a:cubicBezTo>
                  <a:lnTo>
                    <a:pt x="107124" y="1713"/>
                  </a:lnTo>
                  <a:cubicBezTo>
                    <a:pt x="105575" y="571"/>
                    <a:pt x="103756" y="0"/>
                    <a:pt x="1019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48"/>
            <p:cNvSpPr/>
            <p:nvPr/>
          </p:nvSpPr>
          <p:spPr>
            <a:xfrm>
              <a:off x="1286025" y="2278475"/>
              <a:ext cx="5028375" cy="345000"/>
            </a:xfrm>
            <a:custGeom>
              <a:avLst/>
              <a:gdLst/>
              <a:ahLst/>
              <a:cxnLst/>
              <a:rect l="l" t="t" r="r" b="b"/>
              <a:pathLst>
                <a:path w="201135" h="13800" extrusionOk="0">
                  <a:moveTo>
                    <a:pt x="194252" y="4894"/>
                  </a:moveTo>
                  <a:cubicBezTo>
                    <a:pt x="195361" y="4894"/>
                    <a:pt x="196242" y="5807"/>
                    <a:pt x="196242" y="6916"/>
                  </a:cubicBezTo>
                  <a:cubicBezTo>
                    <a:pt x="196242" y="7993"/>
                    <a:pt x="195361" y="8906"/>
                    <a:pt x="194252" y="8906"/>
                  </a:cubicBezTo>
                  <a:lnTo>
                    <a:pt x="6883" y="8906"/>
                  </a:lnTo>
                  <a:cubicBezTo>
                    <a:pt x="4241" y="8906"/>
                    <a:pt x="4241" y="4894"/>
                    <a:pt x="6883" y="4894"/>
                  </a:cubicBezTo>
                  <a:close/>
                  <a:moveTo>
                    <a:pt x="6883" y="1"/>
                  </a:moveTo>
                  <a:cubicBezTo>
                    <a:pt x="3067" y="1"/>
                    <a:pt x="1" y="3100"/>
                    <a:pt x="1" y="6916"/>
                  </a:cubicBezTo>
                  <a:cubicBezTo>
                    <a:pt x="1" y="10700"/>
                    <a:pt x="3067" y="13799"/>
                    <a:pt x="6883" y="13799"/>
                  </a:cubicBezTo>
                  <a:lnTo>
                    <a:pt x="194252" y="13799"/>
                  </a:lnTo>
                  <a:cubicBezTo>
                    <a:pt x="198068" y="13799"/>
                    <a:pt x="201135" y="10700"/>
                    <a:pt x="201135" y="6916"/>
                  </a:cubicBezTo>
                  <a:cubicBezTo>
                    <a:pt x="201135" y="3100"/>
                    <a:pt x="198068" y="1"/>
                    <a:pt x="1942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48"/>
            <p:cNvSpPr/>
            <p:nvPr/>
          </p:nvSpPr>
          <p:spPr>
            <a:xfrm>
              <a:off x="3248925" y="1018400"/>
              <a:ext cx="1082200" cy="1041550"/>
            </a:xfrm>
            <a:custGeom>
              <a:avLst/>
              <a:gdLst/>
              <a:ahLst/>
              <a:cxnLst/>
              <a:rect l="l" t="t" r="r" b="b"/>
              <a:pathLst>
                <a:path w="43288" h="41662" extrusionOk="0">
                  <a:moveTo>
                    <a:pt x="22443" y="4899"/>
                  </a:moveTo>
                  <a:cubicBezTo>
                    <a:pt x="31250" y="4899"/>
                    <a:pt x="38362" y="12043"/>
                    <a:pt x="38394" y="20818"/>
                  </a:cubicBezTo>
                  <a:cubicBezTo>
                    <a:pt x="38394" y="27276"/>
                    <a:pt x="34512" y="33083"/>
                    <a:pt x="28543" y="35562"/>
                  </a:cubicBezTo>
                  <a:cubicBezTo>
                    <a:pt x="26585" y="36369"/>
                    <a:pt x="24528" y="36760"/>
                    <a:pt x="22485" y="36760"/>
                  </a:cubicBezTo>
                  <a:cubicBezTo>
                    <a:pt x="18336" y="36760"/>
                    <a:pt x="14250" y="35143"/>
                    <a:pt x="11189" y="32104"/>
                  </a:cubicBezTo>
                  <a:cubicBezTo>
                    <a:pt x="6622" y="27537"/>
                    <a:pt x="5252" y="20687"/>
                    <a:pt x="7731" y="14718"/>
                  </a:cubicBezTo>
                  <a:cubicBezTo>
                    <a:pt x="10211" y="8781"/>
                    <a:pt x="16017" y="4899"/>
                    <a:pt x="22443" y="4899"/>
                  </a:cubicBezTo>
                  <a:close/>
                  <a:moveTo>
                    <a:pt x="22469" y="0"/>
                  </a:moveTo>
                  <a:cubicBezTo>
                    <a:pt x="17038" y="0"/>
                    <a:pt x="11705" y="2110"/>
                    <a:pt x="7731" y="6106"/>
                  </a:cubicBezTo>
                  <a:cubicBezTo>
                    <a:pt x="1762" y="12043"/>
                    <a:pt x="1" y="21013"/>
                    <a:pt x="3197" y="28810"/>
                  </a:cubicBezTo>
                  <a:cubicBezTo>
                    <a:pt x="6427" y="36573"/>
                    <a:pt x="14027" y="41662"/>
                    <a:pt x="22443" y="41662"/>
                  </a:cubicBezTo>
                  <a:cubicBezTo>
                    <a:pt x="33958" y="41629"/>
                    <a:pt x="43254" y="32332"/>
                    <a:pt x="43287" y="20818"/>
                  </a:cubicBezTo>
                  <a:cubicBezTo>
                    <a:pt x="43287" y="12402"/>
                    <a:pt x="38198" y="4801"/>
                    <a:pt x="30435" y="1572"/>
                  </a:cubicBezTo>
                  <a:cubicBezTo>
                    <a:pt x="27857" y="515"/>
                    <a:pt x="25151" y="0"/>
                    <a:pt x="224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6" name="Google Shape;3526;p48"/>
          <p:cNvGrpSpPr/>
          <p:nvPr/>
        </p:nvGrpSpPr>
        <p:grpSpPr>
          <a:xfrm>
            <a:off x="3426860" y="1231074"/>
            <a:ext cx="310133" cy="525542"/>
            <a:chOff x="2247500" y="289500"/>
            <a:chExt cx="3019800" cy="5117250"/>
          </a:xfrm>
        </p:grpSpPr>
        <p:sp>
          <p:nvSpPr>
            <p:cNvPr id="3527" name="Google Shape;3527;p48"/>
            <p:cNvSpPr/>
            <p:nvPr/>
          </p:nvSpPr>
          <p:spPr>
            <a:xfrm>
              <a:off x="2394275" y="350650"/>
              <a:ext cx="2811875" cy="4994950"/>
            </a:xfrm>
            <a:custGeom>
              <a:avLst/>
              <a:gdLst/>
              <a:ahLst/>
              <a:cxnLst/>
              <a:rect l="l" t="t" r="r" b="b"/>
              <a:pathLst>
                <a:path w="112475" h="199798" extrusionOk="0">
                  <a:moveTo>
                    <a:pt x="20062" y="1"/>
                  </a:moveTo>
                  <a:cubicBezTo>
                    <a:pt x="8939" y="1"/>
                    <a:pt x="1" y="8938"/>
                    <a:pt x="1" y="20062"/>
                  </a:cubicBezTo>
                  <a:lnTo>
                    <a:pt x="1" y="179703"/>
                  </a:lnTo>
                  <a:cubicBezTo>
                    <a:pt x="1" y="190827"/>
                    <a:pt x="8939" y="199797"/>
                    <a:pt x="20062" y="199797"/>
                  </a:cubicBezTo>
                  <a:lnTo>
                    <a:pt x="92413" y="199797"/>
                  </a:lnTo>
                  <a:cubicBezTo>
                    <a:pt x="103536" y="199797"/>
                    <a:pt x="112474" y="190827"/>
                    <a:pt x="112474" y="179703"/>
                  </a:cubicBezTo>
                  <a:lnTo>
                    <a:pt x="112474" y="20062"/>
                  </a:lnTo>
                  <a:cubicBezTo>
                    <a:pt x="112474" y="8938"/>
                    <a:pt x="103536" y="1"/>
                    <a:pt x="924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48"/>
            <p:cNvSpPr/>
            <p:nvPr/>
          </p:nvSpPr>
          <p:spPr>
            <a:xfrm>
              <a:off x="2601425" y="1022625"/>
              <a:ext cx="2397575" cy="3394125"/>
            </a:xfrm>
            <a:custGeom>
              <a:avLst/>
              <a:gdLst/>
              <a:ahLst/>
              <a:cxnLst/>
              <a:rect l="l" t="t" r="r" b="b"/>
              <a:pathLst>
                <a:path w="95903" h="135765" extrusionOk="0">
                  <a:moveTo>
                    <a:pt x="7699" y="0"/>
                  </a:moveTo>
                  <a:cubicBezTo>
                    <a:pt x="3458" y="0"/>
                    <a:pt x="0" y="3458"/>
                    <a:pt x="0" y="7699"/>
                  </a:cubicBezTo>
                  <a:lnTo>
                    <a:pt x="0" y="128066"/>
                  </a:lnTo>
                  <a:cubicBezTo>
                    <a:pt x="0" y="132339"/>
                    <a:pt x="3458" y="135764"/>
                    <a:pt x="7699" y="135764"/>
                  </a:cubicBezTo>
                  <a:lnTo>
                    <a:pt x="88204" y="135764"/>
                  </a:lnTo>
                  <a:cubicBezTo>
                    <a:pt x="92445" y="135764"/>
                    <a:pt x="95903" y="132339"/>
                    <a:pt x="95903" y="128066"/>
                  </a:cubicBezTo>
                  <a:lnTo>
                    <a:pt x="95903" y="7699"/>
                  </a:lnTo>
                  <a:cubicBezTo>
                    <a:pt x="95903" y="3458"/>
                    <a:pt x="92445" y="0"/>
                    <a:pt x="882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48"/>
            <p:cNvSpPr/>
            <p:nvPr/>
          </p:nvSpPr>
          <p:spPr>
            <a:xfrm>
              <a:off x="3371250" y="2033025"/>
              <a:ext cx="846500" cy="1629375"/>
            </a:xfrm>
            <a:custGeom>
              <a:avLst/>
              <a:gdLst/>
              <a:ahLst/>
              <a:cxnLst/>
              <a:rect l="l" t="t" r="r" b="b"/>
              <a:pathLst>
                <a:path w="33860" h="65175" extrusionOk="0">
                  <a:moveTo>
                    <a:pt x="17191" y="0"/>
                  </a:moveTo>
                  <a:cubicBezTo>
                    <a:pt x="15625" y="0"/>
                    <a:pt x="14386" y="1272"/>
                    <a:pt x="14386" y="2838"/>
                  </a:cubicBezTo>
                  <a:lnTo>
                    <a:pt x="14386" y="3425"/>
                  </a:lnTo>
                  <a:cubicBezTo>
                    <a:pt x="10569" y="3621"/>
                    <a:pt x="7405" y="4926"/>
                    <a:pt x="4894" y="7372"/>
                  </a:cubicBezTo>
                  <a:cubicBezTo>
                    <a:pt x="2447" y="9656"/>
                    <a:pt x="1077" y="12853"/>
                    <a:pt x="1142" y="16212"/>
                  </a:cubicBezTo>
                  <a:cubicBezTo>
                    <a:pt x="1110" y="18235"/>
                    <a:pt x="1599" y="20257"/>
                    <a:pt x="2545" y="22051"/>
                  </a:cubicBezTo>
                  <a:cubicBezTo>
                    <a:pt x="3589" y="24009"/>
                    <a:pt x="5057" y="25705"/>
                    <a:pt x="6818" y="27010"/>
                  </a:cubicBezTo>
                  <a:cubicBezTo>
                    <a:pt x="8743" y="28477"/>
                    <a:pt x="12396" y="30467"/>
                    <a:pt x="17811" y="32979"/>
                  </a:cubicBezTo>
                  <a:cubicBezTo>
                    <a:pt x="20486" y="34186"/>
                    <a:pt x="22280" y="35393"/>
                    <a:pt x="23226" y="36567"/>
                  </a:cubicBezTo>
                  <a:cubicBezTo>
                    <a:pt x="25314" y="39340"/>
                    <a:pt x="24987" y="43222"/>
                    <a:pt x="22443" y="45570"/>
                  </a:cubicBezTo>
                  <a:cubicBezTo>
                    <a:pt x="21106" y="46908"/>
                    <a:pt x="19311" y="47625"/>
                    <a:pt x="17420" y="47658"/>
                  </a:cubicBezTo>
                  <a:cubicBezTo>
                    <a:pt x="14386" y="47658"/>
                    <a:pt x="11254" y="46321"/>
                    <a:pt x="8058" y="43646"/>
                  </a:cubicBezTo>
                  <a:cubicBezTo>
                    <a:pt x="7281" y="42991"/>
                    <a:pt x="6334" y="42670"/>
                    <a:pt x="5389" y="42670"/>
                  </a:cubicBezTo>
                  <a:cubicBezTo>
                    <a:pt x="4309" y="42670"/>
                    <a:pt x="3232" y="43089"/>
                    <a:pt x="2414" y="43907"/>
                  </a:cubicBezTo>
                  <a:lnTo>
                    <a:pt x="1697" y="44657"/>
                  </a:lnTo>
                  <a:cubicBezTo>
                    <a:pt x="1" y="46353"/>
                    <a:pt x="131" y="49126"/>
                    <a:pt x="1958" y="50692"/>
                  </a:cubicBezTo>
                  <a:cubicBezTo>
                    <a:pt x="3458" y="51931"/>
                    <a:pt x="5057" y="53040"/>
                    <a:pt x="6753" y="53986"/>
                  </a:cubicBezTo>
                  <a:cubicBezTo>
                    <a:pt x="9134" y="55226"/>
                    <a:pt x="11711" y="56009"/>
                    <a:pt x="14386" y="56237"/>
                  </a:cubicBezTo>
                  <a:lnTo>
                    <a:pt x="14386" y="61945"/>
                  </a:lnTo>
                  <a:cubicBezTo>
                    <a:pt x="14386" y="63740"/>
                    <a:pt x="15821" y="65175"/>
                    <a:pt x="17583" y="65175"/>
                  </a:cubicBezTo>
                  <a:cubicBezTo>
                    <a:pt x="19377" y="65175"/>
                    <a:pt x="20812" y="63740"/>
                    <a:pt x="20812" y="61945"/>
                  </a:cubicBezTo>
                  <a:lnTo>
                    <a:pt x="20812" y="56041"/>
                  </a:lnTo>
                  <a:cubicBezTo>
                    <a:pt x="23976" y="55389"/>
                    <a:pt x="26390" y="54410"/>
                    <a:pt x="28086" y="53138"/>
                  </a:cubicBezTo>
                  <a:cubicBezTo>
                    <a:pt x="29848" y="51768"/>
                    <a:pt x="31250" y="49974"/>
                    <a:pt x="32196" y="47952"/>
                  </a:cubicBezTo>
                  <a:cubicBezTo>
                    <a:pt x="33273" y="45733"/>
                    <a:pt x="33827" y="43287"/>
                    <a:pt x="33795" y="40808"/>
                  </a:cubicBezTo>
                  <a:cubicBezTo>
                    <a:pt x="33860" y="38427"/>
                    <a:pt x="33338" y="36013"/>
                    <a:pt x="32294" y="33860"/>
                  </a:cubicBezTo>
                  <a:cubicBezTo>
                    <a:pt x="31283" y="31772"/>
                    <a:pt x="29815" y="29945"/>
                    <a:pt x="27988" y="28510"/>
                  </a:cubicBezTo>
                  <a:cubicBezTo>
                    <a:pt x="26129" y="27042"/>
                    <a:pt x="22671" y="25248"/>
                    <a:pt x="17615" y="23160"/>
                  </a:cubicBezTo>
                  <a:cubicBezTo>
                    <a:pt x="14777" y="21986"/>
                    <a:pt x="12885" y="20910"/>
                    <a:pt x="11939" y="19898"/>
                  </a:cubicBezTo>
                  <a:cubicBezTo>
                    <a:pt x="10993" y="18887"/>
                    <a:pt x="10504" y="17876"/>
                    <a:pt x="10504" y="16832"/>
                  </a:cubicBezTo>
                  <a:cubicBezTo>
                    <a:pt x="10537" y="15593"/>
                    <a:pt x="11157" y="14418"/>
                    <a:pt x="12135" y="13668"/>
                  </a:cubicBezTo>
                  <a:cubicBezTo>
                    <a:pt x="13271" y="12747"/>
                    <a:pt x="14666" y="12260"/>
                    <a:pt x="16077" y="12260"/>
                  </a:cubicBezTo>
                  <a:cubicBezTo>
                    <a:pt x="16166" y="12260"/>
                    <a:pt x="16254" y="12262"/>
                    <a:pt x="16343" y="12265"/>
                  </a:cubicBezTo>
                  <a:cubicBezTo>
                    <a:pt x="18431" y="12265"/>
                    <a:pt x="20518" y="13048"/>
                    <a:pt x="22639" y="14581"/>
                  </a:cubicBezTo>
                  <a:cubicBezTo>
                    <a:pt x="23379" y="15144"/>
                    <a:pt x="24253" y="15418"/>
                    <a:pt x="25125" y="15418"/>
                  </a:cubicBezTo>
                  <a:cubicBezTo>
                    <a:pt x="26174" y="15418"/>
                    <a:pt x="27219" y="15021"/>
                    <a:pt x="28021" y="14255"/>
                  </a:cubicBezTo>
                  <a:lnTo>
                    <a:pt x="28706" y="13570"/>
                  </a:lnTo>
                  <a:cubicBezTo>
                    <a:pt x="30500" y="11809"/>
                    <a:pt x="30337" y="8873"/>
                    <a:pt x="28380" y="7340"/>
                  </a:cubicBezTo>
                  <a:cubicBezTo>
                    <a:pt x="27760" y="6850"/>
                    <a:pt x="27108" y="6394"/>
                    <a:pt x="26423" y="6002"/>
                  </a:cubicBezTo>
                  <a:cubicBezTo>
                    <a:pt x="24661" y="5024"/>
                    <a:pt x="22769" y="4306"/>
                    <a:pt x="20812" y="3882"/>
                  </a:cubicBezTo>
                  <a:lnTo>
                    <a:pt x="20812" y="2838"/>
                  </a:lnTo>
                  <a:cubicBezTo>
                    <a:pt x="20812" y="1272"/>
                    <a:pt x="19540" y="0"/>
                    <a:pt x="179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48"/>
            <p:cNvSpPr/>
            <p:nvPr/>
          </p:nvSpPr>
          <p:spPr>
            <a:xfrm>
              <a:off x="3501725" y="4576550"/>
              <a:ext cx="596975" cy="597800"/>
            </a:xfrm>
            <a:custGeom>
              <a:avLst/>
              <a:gdLst/>
              <a:ahLst/>
              <a:cxnLst/>
              <a:rect l="l" t="t" r="r" b="b"/>
              <a:pathLst>
                <a:path w="23879" h="23912" extrusionOk="0">
                  <a:moveTo>
                    <a:pt x="11940" y="1"/>
                  </a:moveTo>
                  <a:cubicBezTo>
                    <a:pt x="5350" y="1"/>
                    <a:pt x="1" y="5350"/>
                    <a:pt x="1" y="11972"/>
                  </a:cubicBezTo>
                  <a:cubicBezTo>
                    <a:pt x="1" y="18561"/>
                    <a:pt x="5350" y="23911"/>
                    <a:pt x="11940" y="23911"/>
                  </a:cubicBezTo>
                  <a:cubicBezTo>
                    <a:pt x="18529" y="23911"/>
                    <a:pt x="23878" y="18561"/>
                    <a:pt x="23878" y="11972"/>
                  </a:cubicBezTo>
                  <a:cubicBezTo>
                    <a:pt x="23878" y="5350"/>
                    <a:pt x="18529" y="1"/>
                    <a:pt x="119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48"/>
            <p:cNvSpPr/>
            <p:nvPr/>
          </p:nvSpPr>
          <p:spPr>
            <a:xfrm>
              <a:off x="3640375" y="515375"/>
              <a:ext cx="319700" cy="320525"/>
            </a:xfrm>
            <a:custGeom>
              <a:avLst/>
              <a:gdLst/>
              <a:ahLst/>
              <a:cxnLst/>
              <a:rect l="l" t="t" r="r" b="b"/>
              <a:pathLst>
                <a:path w="12788" h="12821" extrusionOk="0">
                  <a:moveTo>
                    <a:pt x="6394" y="1"/>
                  </a:moveTo>
                  <a:cubicBezTo>
                    <a:pt x="2871" y="1"/>
                    <a:pt x="0" y="2871"/>
                    <a:pt x="0" y="6427"/>
                  </a:cubicBezTo>
                  <a:cubicBezTo>
                    <a:pt x="0" y="9950"/>
                    <a:pt x="2871" y="12820"/>
                    <a:pt x="6394" y="12820"/>
                  </a:cubicBezTo>
                  <a:cubicBezTo>
                    <a:pt x="9917" y="12820"/>
                    <a:pt x="12787" y="9950"/>
                    <a:pt x="12787" y="6427"/>
                  </a:cubicBezTo>
                  <a:cubicBezTo>
                    <a:pt x="12787" y="2871"/>
                    <a:pt x="9917" y="1"/>
                    <a:pt x="63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48"/>
            <p:cNvSpPr/>
            <p:nvPr/>
          </p:nvSpPr>
          <p:spPr>
            <a:xfrm>
              <a:off x="2247500" y="357175"/>
              <a:ext cx="1442625" cy="4988425"/>
            </a:xfrm>
            <a:custGeom>
              <a:avLst/>
              <a:gdLst/>
              <a:ahLst/>
              <a:cxnLst/>
              <a:rect l="l" t="t" r="r" b="b"/>
              <a:pathLst>
                <a:path w="57705" h="199537" extrusionOk="0">
                  <a:moveTo>
                    <a:pt x="22508" y="1"/>
                  </a:moveTo>
                  <a:lnTo>
                    <a:pt x="22508" y="1"/>
                  </a:lnTo>
                  <a:cubicBezTo>
                    <a:pt x="12885" y="1697"/>
                    <a:pt x="5872" y="10047"/>
                    <a:pt x="5872" y="19801"/>
                  </a:cubicBezTo>
                  <a:lnTo>
                    <a:pt x="5872" y="179442"/>
                  </a:lnTo>
                  <a:cubicBezTo>
                    <a:pt x="5872" y="190533"/>
                    <a:pt x="14842" y="199504"/>
                    <a:pt x="25933" y="199536"/>
                  </a:cubicBezTo>
                  <a:lnTo>
                    <a:pt x="57705" y="199536"/>
                  </a:lnTo>
                  <a:cubicBezTo>
                    <a:pt x="13211" y="143136"/>
                    <a:pt x="0" y="68209"/>
                    <a:pt x="22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48"/>
            <p:cNvSpPr/>
            <p:nvPr/>
          </p:nvSpPr>
          <p:spPr>
            <a:xfrm>
              <a:off x="2601425" y="2846075"/>
              <a:ext cx="498300" cy="1570675"/>
            </a:xfrm>
            <a:custGeom>
              <a:avLst/>
              <a:gdLst/>
              <a:ahLst/>
              <a:cxnLst/>
              <a:rect l="l" t="t" r="r" b="b"/>
              <a:pathLst>
                <a:path w="19932" h="62827" extrusionOk="0">
                  <a:moveTo>
                    <a:pt x="0" y="0"/>
                  </a:moveTo>
                  <a:lnTo>
                    <a:pt x="0" y="55128"/>
                  </a:lnTo>
                  <a:cubicBezTo>
                    <a:pt x="0" y="59368"/>
                    <a:pt x="3458" y="62826"/>
                    <a:pt x="7699" y="62826"/>
                  </a:cubicBezTo>
                  <a:lnTo>
                    <a:pt x="19931" y="62826"/>
                  </a:lnTo>
                  <a:cubicBezTo>
                    <a:pt x="10047" y="43059"/>
                    <a:pt x="3328" y="21856"/>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48"/>
            <p:cNvSpPr/>
            <p:nvPr/>
          </p:nvSpPr>
          <p:spPr>
            <a:xfrm>
              <a:off x="2333125" y="289500"/>
              <a:ext cx="2934175" cy="5117250"/>
            </a:xfrm>
            <a:custGeom>
              <a:avLst/>
              <a:gdLst/>
              <a:ahLst/>
              <a:cxnLst/>
              <a:rect l="l" t="t" r="r" b="b"/>
              <a:pathLst>
                <a:path w="117367" h="204690" extrusionOk="0">
                  <a:moveTo>
                    <a:pt x="22508" y="0"/>
                  </a:moveTo>
                  <a:cubicBezTo>
                    <a:pt x="10080" y="0"/>
                    <a:pt x="0" y="10080"/>
                    <a:pt x="0" y="22508"/>
                  </a:cubicBezTo>
                  <a:lnTo>
                    <a:pt x="0" y="51539"/>
                  </a:lnTo>
                  <a:cubicBezTo>
                    <a:pt x="0" y="52877"/>
                    <a:pt x="1077" y="53986"/>
                    <a:pt x="2447" y="53986"/>
                  </a:cubicBezTo>
                  <a:cubicBezTo>
                    <a:pt x="3784" y="53986"/>
                    <a:pt x="4893" y="52877"/>
                    <a:pt x="4893" y="51539"/>
                  </a:cubicBezTo>
                  <a:lnTo>
                    <a:pt x="4893" y="22508"/>
                  </a:lnTo>
                  <a:cubicBezTo>
                    <a:pt x="4893" y="12787"/>
                    <a:pt x="12787" y="4893"/>
                    <a:pt x="22508" y="4893"/>
                  </a:cubicBezTo>
                  <a:lnTo>
                    <a:pt x="94859" y="4893"/>
                  </a:lnTo>
                  <a:cubicBezTo>
                    <a:pt x="104580" y="4893"/>
                    <a:pt x="112474" y="12787"/>
                    <a:pt x="112474" y="22508"/>
                  </a:cubicBezTo>
                  <a:lnTo>
                    <a:pt x="112474" y="182149"/>
                  </a:lnTo>
                  <a:cubicBezTo>
                    <a:pt x="112474" y="191870"/>
                    <a:pt x="104580" y="199764"/>
                    <a:pt x="94859" y="199797"/>
                  </a:cubicBezTo>
                  <a:lnTo>
                    <a:pt x="22508" y="199797"/>
                  </a:lnTo>
                  <a:cubicBezTo>
                    <a:pt x="12787" y="199764"/>
                    <a:pt x="4893" y="191870"/>
                    <a:pt x="4893" y="182149"/>
                  </a:cubicBezTo>
                  <a:lnTo>
                    <a:pt x="4893" y="73721"/>
                  </a:lnTo>
                  <a:cubicBezTo>
                    <a:pt x="4893" y="72384"/>
                    <a:pt x="3784" y="71274"/>
                    <a:pt x="2447" y="71274"/>
                  </a:cubicBezTo>
                  <a:cubicBezTo>
                    <a:pt x="1077" y="71274"/>
                    <a:pt x="0" y="72384"/>
                    <a:pt x="0" y="73721"/>
                  </a:cubicBezTo>
                  <a:lnTo>
                    <a:pt x="0" y="182149"/>
                  </a:lnTo>
                  <a:cubicBezTo>
                    <a:pt x="0" y="194578"/>
                    <a:pt x="10080" y="204657"/>
                    <a:pt x="22508" y="204690"/>
                  </a:cubicBezTo>
                  <a:lnTo>
                    <a:pt x="94859" y="204690"/>
                  </a:lnTo>
                  <a:cubicBezTo>
                    <a:pt x="107287" y="204657"/>
                    <a:pt x="117367" y="194578"/>
                    <a:pt x="117367" y="182149"/>
                  </a:cubicBezTo>
                  <a:lnTo>
                    <a:pt x="117367" y="22508"/>
                  </a:lnTo>
                  <a:cubicBezTo>
                    <a:pt x="117367" y="10080"/>
                    <a:pt x="107287" y="0"/>
                    <a:pt x="94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48"/>
            <p:cNvSpPr/>
            <p:nvPr/>
          </p:nvSpPr>
          <p:spPr>
            <a:xfrm>
              <a:off x="2333125" y="1740250"/>
              <a:ext cx="122350" cy="229175"/>
            </a:xfrm>
            <a:custGeom>
              <a:avLst/>
              <a:gdLst/>
              <a:ahLst/>
              <a:cxnLst/>
              <a:rect l="l" t="t" r="r" b="b"/>
              <a:pathLst>
                <a:path w="4894" h="9167" extrusionOk="0">
                  <a:moveTo>
                    <a:pt x="2447" y="1"/>
                  </a:moveTo>
                  <a:cubicBezTo>
                    <a:pt x="1077" y="1"/>
                    <a:pt x="0" y="1110"/>
                    <a:pt x="0" y="2447"/>
                  </a:cubicBezTo>
                  <a:lnTo>
                    <a:pt x="0" y="6720"/>
                  </a:lnTo>
                  <a:cubicBezTo>
                    <a:pt x="0" y="8091"/>
                    <a:pt x="1077" y="9167"/>
                    <a:pt x="2447" y="9167"/>
                  </a:cubicBezTo>
                  <a:cubicBezTo>
                    <a:pt x="3784" y="9167"/>
                    <a:pt x="4893" y="8091"/>
                    <a:pt x="4893" y="6720"/>
                  </a:cubicBezTo>
                  <a:lnTo>
                    <a:pt x="4893" y="2447"/>
                  </a:lnTo>
                  <a:cubicBezTo>
                    <a:pt x="4893" y="1110"/>
                    <a:pt x="3784" y="1"/>
                    <a:pt x="24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48"/>
            <p:cNvSpPr/>
            <p:nvPr/>
          </p:nvSpPr>
          <p:spPr>
            <a:xfrm>
              <a:off x="2540250" y="961450"/>
              <a:ext cx="2519925" cy="3516450"/>
            </a:xfrm>
            <a:custGeom>
              <a:avLst/>
              <a:gdLst/>
              <a:ahLst/>
              <a:cxnLst/>
              <a:rect l="l" t="t" r="r" b="b"/>
              <a:pathLst>
                <a:path w="100797" h="140658" extrusionOk="0">
                  <a:moveTo>
                    <a:pt x="90651" y="4894"/>
                  </a:moveTo>
                  <a:cubicBezTo>
                    <a:pt x="93522" y="4894"/>
                    <a:pt x="95871" y="7242"/>
                    <a:pt x="95903" y="10146"/>
                  </a:cubicBezTo>
                  <a:lnTo>
                    <a:pt x="95903" y="130513"/>
                  </a:lnTo>
                  <a:cubicBezTo>
                    <a:pt x="95871" y="133416"/>
                    <a:pt x="93522" y="135765"/>
                    <a:pt x="90651" y="135765"/>
                  </a:cubicBezTo>
                  <a:lnTo>
                    <a:pt x="10146" y="135765"/>
                  </a:lnTo>
                  <a:cubicBezTo>
                    <a:pt x="7275" y="135765"/>
                    <a:pt x="4926" y="133416"/>
                    <a:pt x="4894" y="130513"/>
                  </a:cubicBezTo>
                  <a:lnTo>
                    <a:pt x="4894" y="10146"/>
                  </a:lnTo>
                  <a:cubicBezTo>
                    <a:pt x="4926" y="7242"/>
                    <a:pt x="7275" y="4894"/>
                    <a:pt x="10146" y="4894"/>
                  </a:cubicBezTo>
                  <a:close/>
                  <a:moveTo>
                    <a:pt x="10146" y="1"/>
                  </a:moveTo>
                  <a:cubicBezTo>
                    <a:pt x="4568" y="33"/>
                    <a:pt x="33" y="4568"/>
                    <a:pt x="1" y="10146"/>
                  </a:cubicBezTo>
                  <a:lnTo>
                    <a:pt x="1" y="130513"/>
                  </a:lnTo>
                  <a:cubicBezTo>
                    <a:pt x="33" y="136124"/>
                    <a:pt x="4568" y="140658"/>
                    <a:pt x="10146" y="140658"/>
                  </a:cubicBezTo>
                  <a:lnTo>
                    <a:pt x="90651" y="140658"/>
                  </a:lnTo>
                  <a:cubicBezTo>
                    <a:pt x="96229" y="140658"/>
                    <a:pt x="100764" y="136124"/>
                    <a:pt x="100796" y="130513"/>
                  </a:cubicBezTo>
                  <a:lnTo>
                    <a:pt x="100796" y="10146"/>
                  </a:lnTo>
                  <a:cubicBezTo>
                    <a:pt x="100764" y="4568"/>
                    <a:pt x="96229" y="33"/>
                    <a:pt x="906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48"/>
            <p:cNvSpPr/>
            <p:nvPr/>
          </p:nvSpPr>
          <p:spPr>
            <a:xfrm>
              <a:off x="3371200" y="1971850"/>
              <a:ext cx="957400" cy="1751725"/>
            </a:xfrm>
            <a:custGeom>
              <a:avLst/>
              <a:gdLst/>
              <a:ahLst/>
              <a:cxnLst/>
              <a:rect l="l" t="t" r="r" b="b"/>
              <a:pathLst>
                <a:path w="38296" h="70069" extrusionOk="0">
                  <a:moveTo>
                    <a:pt x="19996" y="4894"/>
                  </a:moveTo>
                  <a:cubicBezTo>
                    <a:pt x="20192" y="4894"/>
                    <a:pt x="20388" y="5057"/>
                    <a:pt x="20388" y="5285"/>
                  </a:cubicBezTo>
                  <a:lnTo>
                    <a:pt x="20388" y="6329"/>
                  </a:lnTo>
                  <a:cubicBezTo>
                    <a:pt x="20388" y="7438"/>
                    <a:pt x="21138" y="8449"/>
                    <a:pt x="22247" y="8710"/>
                  </a:cubicBezTo>
                  <a:cubicBezTo>
                    <a:pt x="23976" y="9069"/>
                    <a:pt x="25672" y="9689"/>
                    <a:pt x="27205" y="10537"/>
                  </a:cubicBezTo>
                  <a:cubicBezTo>
                    <a:pt x="27792" y="10896"/>
                    <a:pt x="28347" y="11287"/>
                    <a:pt x="28901" y="11711"/>
                  </a:cubicBezTo>
                  <a:cubicBezTo>
                    <a:pt x="29684" y="12331"/>
                    <a:pt x="29782" y="13538"/>
                    <a:pt x="29032" y="14256"/>
                  </a:cubicBezTo>
                  <a:lnTo>
                    <a:pt x="28314" y="14941"/>
                  </a:lnTo>
                  <a:cubicBezTo>
                    <a:pt x="27998" y="15257"/>
                    <a:pt x="27579" y="15412"/>
                    <a:pt x="27152" y="15412"/>
                  </a:cubicBezTo>
                  <a:cubicBezTo>
                    <a:pt x="26785" y="15412"/>
                    <a:pt x="26413" y="15297"/>
                    <a:pt x="26096" y="15071"/>
                  </a:cubicBezTo>
                  <a:cubicBezTo>
                    <a:pt x="23584" y="13212"/>
                    <a:pt x="20975" y="12266"/>
                    <a:pt x="18365" y="12266"/>
                  </a:cubicBezTo>
                  <a:cubicBezTo>
                    <a:pt x="16049" y="12266"/>
                    <a:pt x="14092" y="12918"/>
                    <a:pt x="12591" y="14223"/>
                  </a:cubicBezTo>
                  <a:cubicBezTo>
                    <a:pt x="10536" y="15985"/>
                    <a:pt x="10080" y="17942"/>
                    <a:pt x="10080" y="19279"/>
                  </a:cubicBezTo>
                  <a:cubicBezTo>
                    <a:pt x="10080" y="20943"/>
                    <a:pt x="10797" y="22541"/>
                    <a:pt x="12200" y="24009"/>
                  </a:cubicBezTo>
                  <a:cubicBezTo>
                    <a:pt x="13407" y="25314"/>
                    <a:pt x="15462" y="26553"/>
                    <a:pt x="18691" y="27858"/>
                  </a:cubicBezTo>
                  <a:cubicBezTo>
                    <a:pt x="24726" y="30370"/>
                    <a:pt x="27336" y="31968"/>
                    <a:pt x="28510" y="32882"/>
                  </a:cubicBezTo>
                  <a:cubicBezTo>
                    <a:pt x="30043" y="34089"/>
                    <a:pt x="31283" y="35622"/>
                    <a:pt x="32131" y="37351"/>
                  </a:cubicBezTo>
                  <a:cubicBezTo>
                    <a:pt x="32979" y="39210"/>
                    <a:pt x="33403" y="41232"/>
                    <a:pt x="33370" y="43255"/>
                  </a:cubicBezTo>
                  <a:cubicBezTo>
                    <a:pt x="33403" y="45375"/>
                    <a:pt x="32946" y="47430"/>
                    <a:pt x="32033" y="49322"/>
                  </a:cubicBezTo>
                  <a:cubicBezTo>
                    <a:pt x="31250" y="51018"/>
                    <a:pt x="30076" y="52486"/>
                    <a:pt x="28608" y="53628"/>
                  </a:cubicBezTo>
                  <a:cubicBezTo>
                    <a:pt x="27238" y="54704"/>
                    <a:pt x="25117" y="55520"/>
                    <a:pt x="22312" y="56107"/>
                  </a:cubicBezTo>
                  <a:cubicBezTo>
                    <a:pt x="21170" y="56335"/>
                    <a:pt x="20388" y="57347"/>
                    <a:pt x="20388" y="58488"/>
                  </a:cubicBezTo>
                  <a:lnTo>
                    <a:pt x="20388" y="64392"/>
                  </a:lnTo>
                  <a:cubicBezTo>
                    <a:pt x="20388" y="64914"/>
                    <a:pt x="20004" y="65175"/>
                    <a:pt x="19621" y="65175"/>
                  </a:cubicBezTo>
                  <a:cubicBezTo>
                    <a:pt x="19238" y="65175"/>
                    <a:pt x="18854" y="64914"/>
                    <a:pt x="18854" y="64392"/>
                  </a:cubicBezTo>
                  <a:lnTo>
                    <a:pt x="18854" y="58684"/>
                  </a:lnTo>
                  <a:cubicBezTo>
                    <a:pt x="18854" y="57444"/>
                    <a:pt x="17908" y="56401"/>
                    <a:pt x="16669" y="56270"/>
                  </a:cubicBezTo>
                  <a:cubicBezTo>
                    <a:pt x="14353" y="56042"/>
                    <a:pt x="12069" y="55389"/>
                    <a:pt x="9982" y="54313"/>
                  </a:cubicBezTo>
                  <a:cubicBezTo>
                    <a:pt x="8416" y="53432"/>
                    <a:pt x="6916" y="52421"/>
                    <a:pt x="5545" y="51247"/>
                  </a:cubicBezTo>
                  <a:cubicBezTo>
                    <a:pt x="5219" y="50953"/>
                    <a:pt x="4991" y="50529"/>
                    <a:pt x="4991" y="50072"/>
                  </a:cubicBezTo>
                  <a:cubicBezTo>
                    <a:pt x="4958" y="49616"/>
                    <a:pt x="5121" y="49159"/>
                    <a:pt x="5448" y="48800"/>
                  </a:cubicBezTo>
                  <a:lnTo>
                    <a:pt x="6198" y="48050"/>
                  </a:lnTo>
                  <a:cubicBezTo>
                    <a:pt x="6491" y="47724"/>
                    <a:pt x="6948" y="47561"/>
                    <a:pt x="7372" y="47561"/>
                  </a:cubicBezTo>
                  <a:cubicBezTo>
                    <a:pt x="7796" y="47561"/>
                    <a:pt x="8188" y="47691"/>
                    <a:pt x="8514" y="47952"/>
                  </a:cubicBezTo>
                  <a:cubicBezTo>
                    <a:pt x="12135" y="51018"/>
                    <a:pt x="15788" y="52551"/>
                    <a:pt x="19376" y="52551"/>
                  </a:cubicBezTo>
                  <a:lnTo>
                    <a:pt x="19474" y="52551"/>
                  </a:lnTo>
                  <a:cubicBezTo>
                    <a:pt x="21986" y="52519"/>
                    <a:pt x="24367" y="51540"/>
                    <a:pt x="26194" y="49779"/>
                  </a:cubicBezTo>
                  <a:cubicBezTo>
                    <a:pt x="29586" y="46549"/>
                    <a:pt x="30010" y="41265"/>
                    <a:pt x="27172" y="37514"/>
                  </a:cubicBezTo>
                  <a:cubicBezTo>
                    <a:pt x="25966" y="36013"/>
                    <a:pt x="23910" y="34611"/>
                    <a:pt x="20877" y="33175"/>
                  </a:cubicBezTo>
                  <a:cubicBezTo>
                    <a:pt x="15658" y="30761"/>
                    <a:pt x="12102" y="28869"/>
                    <a:pt x="10341" y="27499"/>
                  </a:cubicBezTo>
                  <a:cubicBezTo>
                    <a:pt x="8840" y="26423"/>
                    <a:pt x="7633" y="25020"/>
                    <a:pt x="6752" y="23389"/>
                  </a:cubicBezTo>
                  <a:cubicBezTo>
                    <a:pt x="5970" y="21921"/>
                    <a:pt x="5578" y="20290"/>
                    <a:pt x="5611" y="18659"/>
                  </a:cubicBezTo>
                  <a:cubicBezTo>
                    <a:pt x="5545" y="15952"/>
                    <a:pt x="6655" y="13375"/>
                    <a:pt x="8612" y="11581"/>
                  </a:cubicBezTo>
                  <a:cubicBezTo>
                    <a:pt x="10699" y="9526"/>
                    <a:pt x="13276" y="8482"/>
                    <a:pt x="16506" y="8319"/>
                  </a:cubicBezTo>
                  <a:cubicBezTo>
                    <a:pt x="17811" y="8254"/>
                    <a:pt x="18854" y="7177"/>
                    <a:pt x="18854" y="5872"/>
                  </a:cubicBezTo>
                  <a:lnTo>
                    <a:pt x="18854" y="5285"/>
                  </a:lnTo>
                  <a:cubicBezTo>
                    <a:pt x="18854" y="5057"/>
                    <a:pt x="19017" y="4894"/>
                    <a:pt x="19213" y="4894"/>
                  </a:cubicBezTo>
                  <a:close/>
                  <a:moveTo>
                    <a:pt x="19213" y="1"/>
                  </a:moveTo>
                  <a:cubicBezTo>
                    <a:pt x="16930" y="1"/>
                    <a:pt x="14940" y="1469"/>
                    <a:pt x="14222" y="3622"/>
                  </a:cubicBezTo>
                  <a:cubicBezTo>
                    <a:pt x="10797" y="4111"/>
                    <a:pt x="7666" y="5677"/>
                    <a:pt x="5187" y="8058"/>
                  </a:cubicBezTo>
                  <a:cubicBezTo>
                    <a:pt x="2283" y="10798"/>
                    <a:pt x="652" y="14647"/>
                    <a:pt x="718" y="18659"/>
                  </a:cubicBezTo>
                  <a:cubicBezTo>
                    <a:pt x="685" y="21073"/>
                    <a:pt x="1272" y="23455"/>
                    <a:pt x="2381" y="25607"/>
                  </a:cubicBezTo>
                  <a:cubicBezTo>
                    <a:pt x="3588" y="27891"/>
                    <a:pt x="5285" y="29848"/>
                    <a:pt x="7372" y="31381"/>
                  </a:cubicBezTo>
                  <a:cubicBezTo>
                    <a:pt x="9427" y="32980"/>
                    <a:pt x="13179" y="35035"/>
                    <a:pt x="18822" y="37644"/>
                  </a:cubicBezTo>
                  <a:cubicBezTo>
                    <a:pt x="21823" y="39014"/>
                    <a:pt x="22932" y="40058"/>
                    <a:pt x="23291" y="40515"/>
                  </a:cubicBezTo>
                  <a:cubicBezTo>
                    <a:pt x="23878" y="41265"/>
                    <a:pt x="24171" y="42211"/>
                    <a:pt x="24171" y="43157"/>
                  </a:cubicBezTo>
                  <a:cubicBezTo>
                    <a:pt x="24171" y="44364"/>
                    <a:pt x="23649" y="45473"/>
                    <a:pt x="22769" y="46256"/>
                  </a:cubicBezTo>
                  <a:cubicBezTo>
                    <a:pt x="21888" y="47137"/>
                    <a:pt x="20681" y="47626"/>
                    <a:pt x="19442" y="47658"/>
                  </a:cubicBezTo>
                  <a:lnTo>
                    <a:pt x="19376" y="47658"/>
                  </a:lnTo>
                  <a:cubicBezTo>
                    <a:pt x="16962" y="47658"/>
                    <a:pt x="14353" y="46484"/>
                    <a:pt x="11645" y="44233"/>
                  </a:cubicBezTo>
                  <a:cubicBezTo>
                    <a:pt x="10412" y="43198"/>
                    <a:pt x="8901" y="42688"/>
                    <a:pt x="7395" y="42688"/>
                  </a:cubicBezTo>
                  <a:cubicBezTo>
                    <a:pt x="5676" y="42688"/>
                    <a:pt x="3962" y="43353"/>
                    <a:pt x="2675" y="44657"/>
                  </a:cubicBezTo>
                  <a:lnTo>
                    <a:pt x="1957" y="45408"/>
                  </a:lnTo>
                  <a:cubicBezTo>
                    <a:pt x="685" y="46712"/>
                    <a:pt x="0" y="48507"/>
                    <a:pt x="98" y="50333"/>
                  </a:cubicBezTo>
                  <a:cubicBezTo>
                    <a:pt x="196" y="52160"/>
                    <a:pt x="1044" y="53856"/>
                    <a:pt x="2414" y="54998"/>
                  </a:cubicBezTo>
                  <a:cubicBezTo>
                    <a:pt x="4012" y="56368"/>
                    <a:pt x="5774" y="57575"/>
                    <a:pt x="7601" y="58586"/>
                  </a:cubicBezTo>
                  <a:cubicBezTo>
                    <a:pt x="9590" y="59663"/>
                    <a:pt x="11743" y="60413"/>
                    <a:pt x="13961" y="60804"/>
                  </a:cubicBezTo>
                  <a:lnTo>
                    <a:pt x="13961" y="64392"/>
                  </a:lnTo>
                  <a:cubicBezTo>
                    <a:pt x="13961" y="67524"/>
                    <a:pt x="16473" y="70068"/>
                    <a:pt x="19605" y="70068"/>
                  </a:cubicBezTo>
                  <a:cubicBezTo>
                    <a:pt x="22736" y="70068"/>
                    <a:pt x="25248" y="67524"/>
                    <a:pt x="25280" y="64392"/>
                  </a:cubicBezTo>
                  <a:lnTo>
                    <a:pt x="25280" y="60413"/>
                  </a:lnTo>
                  <a:cubicBezTo>
                    <a:pt x="27890" y="59728"/>
                    <a:pt x="29945" y="58749"/>
                    <a:pt x="31576" y="57542"/>
                  </a:cubicBezTo>
                  <a:cubicBezTo>
                    <a:pt x="33631" y="55944"/>
                    <a:pt x="35295" y="53856"/>
                    <a:pt x="36436" y="51475"/>
                  </a:cubicBezTo>
                  <a:cubicBezTo>
                    <a:pt x="37676" y="48931"/>
                    <a:pt x="38296" y="46093"/>
                    <a:pt x="38263" y="43255"/>
                  </a:cubicBezTo>
                  <a:cubicBezTo>
                    <a:pt x="38296" y="40482"/>
                    <a:pt x="37709" y="37742"/>
                    <a:pt x="36534" y="35230"/>
                  </a:cubicBezTo>
                  <a:cubicBezTo>
                    <a:pt x="35360" y="32816"/>
                    <a:pt x="33664" y="30696"/>
                    <a:pt x="31543" y="29065"/>
                  </a:cubicBezTo>
                  <a:cubicBezTo>
                    <a:pt x="29488" y="27434"/>
                    <a:pt x="25900" y="25542"/>
                    <a:pt x="20583" y="23357"/>
                  </a:cubicBezTo>
                  <a:cubicBezTo>
                    <a:pt x="17289" y="22019"/>
                    <a:pt x="16180" y="21106"/>
                    <a:pt x="15788" y="20682"/>
                  </a:cubicBezTo>
                  <a:cubicBezTo>
                    <a:pt x="15755" y="20682"/>
                    <a:pt x="15755" y="20649"/>
                    <a:pt x="15755" y="20649"/>
                  </a:cubicBezTo>
                  <a:cubicBezTo>
                    <a:pt x="15397" y="20290"/>
                    <a:pt x="14973" y="19768"/>
                    <a:pt x="14973" y="19279"/>
                  </a:cubicBezTo>
                  <a:cubicBezTo>
                    <a:pt x="14973" y="19083"/>
                    <a:pt x="14973" y="18627"/>
                    <a:pt x="15755" y="17974"/>
                  </a:cubicBezTo>
                  <a:cubicBezTo>
                    <a:pt x="16437" y="17441"/>
                    <a:pt x="17280" y="17150"/>
                    <a:pt x="18113" y="17150"/>
                  </a:cubicBezTo>
                  <a:cubicBezTo>
                    <a:pt x="18197" y="17150"/>
                    <a:pt x="18281" y="17153"/>
                    <a:pt x="18365" y="17159"/>
                  </a:cubicBezTo>
                  <a:cubicBezTo>
                    <a:pt x="19931" y="17159"/>
                    <a:pt x="21529" y="17779"/>
                    <a:pt x="23225" y="19018"/>
                  </a:cubicBezTo>
                  <a:cubicBezTo>
                    <a:pt x="24393" y="19890"/>
                    <a:pt x="25776" y="20320"/>
                    <a:pt x="27154" y="20320"/>
                  </a:cubicBezTo>
                  <a:cubicBezTo>
                    <a:pt x="28816" y="20320"/>
                    <a:pt x="30473" y="19694"/>
                    <a:pt x="31739" y="18464"/>
                  </a:cubicBezTo>
                  <a:lnTo>
                    <a:pt x="32457" y="17746"/>
                  </a:lnTo>
                  <a:cubicBezTo>
                    <a:pt x="35295" y="14973"/>
                    <a:pt x="35034" y="10309"/>
                    <a:pt x="31902" y="7862"/>
                  </a:cubicBezTo>
                  <a:cubicBezTo>
                    <a:pt x="31185" y="7275"/>
                    <a:pt x="30434" y="6786"/>
                    <a:pt x="29652" y="6329"/>
                  </a:cubicBezTo>
                  <a:cubicBezTo>
                    <a:pt x="28249" y="5514"/>
                    <a:pt x="26748" y="4894"/>
                    <a:pt x="25183" y="4437"/>
                  </a:cubicBezTo>
                  <a:cubicBezTo>
                    <a:pt x="24791" y="1893"/>
                    <a:pt x="22573" y="1"/>
                    <a:pt x="19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48"/>
            <p:cNvSpPr/>
            <p:nvPr/>
          </p:nvSpPr>
          <p:spPr>
            <a:xfrm>
              <a:off x="3412025" y="4515400"/>
              <a:ext cx="747825" cy="720100"/>
            </a:xfrm>
            <a:custGeom>
              <a:avLst/>
              <a:gdLst/>
              <a:ahLst/>
              <a:cxnLst/>
              <a:rect l="l" t="t" r="r" b="b"/>
              <a:pathLst>
                <a:path w="29913" h="28804" extrusionOk="0">
                  <a:moveTo>
                    <a:pt x="15528" y="4893"/>
                  </a:moveTo>
                  <a:cubicBezTo>
                    <a:pt x="20779" y="4893"/>
                    <a:pt x="25020" y="9166"/>
                    <a:pt x="25020" y="14418"/>
                  </a:cubicBezTo>
                  <a:cubicBezTo>
                    <a:pt x="25020" y="20138"/>
                    <a:pt x="20340" y="23929"/>
                    <a:pt x="15455" y="23929"/>
                  </a:cubicBezTo>
                  <a:cubicBezTo>
                    <a:pt x="13124" y="23929"/>
                    <a:pt x="10747" y="23066"/>
                    <a:pt x="8808" y="21138"/>
                  </a:cubicBezTo>
                  <a:cubicBezTo>
                    <a:pt x="2806" y="15136"/>
                    <a:pt x="7046" y="4893"/>
                    <a:pt x="15528" y="4893"/>
                  </a:cubicBezTo>
                  <a:close/>
                  <a:moveTo>
                    <a:pt x="15521" y="0"/>
                  </a:moveTo>
                  <a:cubicBezTo>
                    <a:pt x="11776" y="0"/>
                    <a:pt x="8097" y="1472"/>
                    <a:pt x="5350" y="4241"/>
                  </a:cubicBezTo>
                  <a:cubicBezTo>
                    <a:pt x="1240" y="8351"/>
                    <a:pt x="1" y="14549"/>
                    <a:pt x="2219" y="19931"/>
                  </a:cubicBezTo>
                  <a:cubicBezTo>
                    <a:pt x="4437" y="25313"/>
                    <a:pt x="9689" y="28804"/>
                    <a:pt x="15528" y="28804"/>
                  </a:cubicBezTo>
                  <a:cubicBezTo>
                    <a:pt x="23487" y="28804"/>
                    <a:pt x="29913" y="22345"/>
                    <a:pt x="29913" y="14418"/>
                  </a:cubicBezTo>
                  <a:cubicBezTo>
                    <a:pt x="29913" y="8579"/>
                    <a:pt x="26423" y="3327"/>
                    <a:pt x="21040" y="1109"/>
                  </a:cubicBezTo>
                  <a:cubicBezTo>
                    <a:pt x="19255" y="363"/>
                    <a:pt x="17380" y="0"/>
                    <a:pt x="155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48"/>
            <p:cNvSpPr/>
            <p:nvPr/>
          </p:nvSpPr>
          <p:spPr>
            <a:xfrm>
              <a:off x="3504175" y="454175"/>
              <a:ext cx="517050" cy="442875"/>
            </a:xfrm>
            <a:custGeom>
              <a:avLst/>
              <a:gdLst/>
              <a:ahLst/>
              <a:cxnLst/>
              <a:rect l="l" t="t" r="r" b="b"/>
              <a:pathLst>
                <a:path w="20682" h="17715" extrusionOk="0">
                  <a:moveTo>
                    <a:pt x="11842" y="4895"/>
                  </a:moveTo>
                  <a:cubicBezTo>
                    <a:pt x="14027" y="4895"/>
                    <a:pt x="15789" y="6689"/>
                    <a:pt x="15789" y="8875"/>
                  </a:cubicBezTo>
                  <a:cubicBezTo>
                    <a:pt x="15789" y="11253"/>
                    <a:pt x="13856" y="12829"/>
                    <a:pt x="11827" y="12829"/>
                  </a:cubicBezTo>
                  <a:cubicBezTo>
                    <a:pt x="10851" y="12829"/>
                    <a:pt x="9852" y="12464"/>
                    <a:pt x="9036" y="11648"/>
                  </a:cubicBezTo>
                  <a:cubicBezTo>
                    <a:pt x="6557" y="9168"/>
                    <a:pt x="8319" y="4895"/>
                    <a:pt x="11842" y="4895"/>
                  </a:cubicBezTo>
                  <a:close/>
                  <a:moveTo>
                    <a:pt x="11774" y="0"/>
                  </a:moveTo>
                  <a:cubicBezTo>
                    <a:pt x="9600" y="0"/>
                    <a:pt x="7383" y="808"/>
                    <a:pt x="5579" y="2612"/>
                  </a:cubicBezTo>
                  <a:cubicBezTo>
                    <a:pt x="1" y="8190"/>
                    <a:pt x="3948" y="17715"/>
                    <a:pt x="11842" y="17715"/>
                  </a:cubicBezTo>
                  <a:cubicBezTo>
                    <a:pt x="16735" y="17715"/>
                    <a:pt x="20682" y="13735"/>
                    <a:pt x="20682" y="8875"/>
                  </a:cubicBezTo>
                  <a:cubicBezTo>
                    <a:pt x="20682" y="3534"/>
                    <a:pt x="16322" y="0"/>
                    <a:pt x="117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40" name="Google Shape;3540;p48"/>
          <p:cNvGrpSpPr/>
          <p:nvPr/>
        </p:nvGrpSpPr>
        <p:grpSpPr>
          <a:xfrm>
            <a:off x="3914239" y="1219357"/>
            <a:ext cx="549081" cy="549081"/>
            <a:chOff x="1242000" y="289500"/>
            <a:chExt cx="5117250" cy="5117250"/>
          </a:xfrm>
        </p:grpSpPr>
        <p:sp>
          <p:nvSpPr>
            <p:cNvPr id="3541" name="Google Shape;3541;p48"/>
            <p:cNvSpPr/>
            <p:nvPr/>
          </p:nvSpPr>
          <p:spPr>
            <a:xfrm>
              <a:off x="1302325" y="1798975"/>
              <a:ext cx="4995775" cy="3546625"/>
            </a:xfrm>
            <a:custGeom>
              <a:avLst/>
              <a:gdLst/>
              <a:ahLst/>
              <a:cxnLst/>
              <a:rect l="l" t="t" r="r" b="b"/>
              <a:pathLst>
                <a:path w="199831" h="141865" extrusionOk="0">
                  <a:moveTo>
                    <a:pt x="1" y="0"/>
                  </a:moveTo>
                  <a:lnTo>
                    <a:pt x="1" y="86606"/>
                  </a:lnTo>
                  <a:cubicBezTo>
                    <a:pt x="34" y="117106"/>
                    <a:pt x="24759" y="141832"/>
                    <a:pt x="55259" y="141864"/>
                  </a:cubicBezTo>
                  <a:lnTo>
                    <a:pt x="144572" y="141864"/>
                  </a:lnTo>
                  <a:cubicBezTo>
                    <a:pt x="175072" y="141832"/>
                    <a:pt x="199798" y="117106"/>
                    <a:pt x="199830" y="86606"/>
                  </a:cubicBezTo>
                  <a:lnTo>
                    <a:pt x="1998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48"/>
            <p:cNvSpPr/>
            <p:nvPr/>
          </p:nvSpPr>
          <p:spPr>
            <a:xfrm>
              <a:off x="1302325" y="350650"/>
              <a:ext cx="4995775" cy="1448350"/>
            </a:xfrm>
            <a:custGeom>
              <a:avLst/>
              <a:gdLst/>
              <a:ahLst/>
              <a:cxnLst/>
              <a:rect l="l" t="t" r="r" b="b"/>
              <a:pathLst>
                <a:path w="199831" h="57934" extrusionOk="0">
                  <a:moveTo>
                    <a:pt x="56081" y="22736"/>
                  </a:moveTo>
                  <a:cubicBezTo>
                    <a:pt x="62040" y="22736"/>
                    <a:pt x="67752" y="27357"/>
                    <a:pt x="67752" y="34349"/>
                  </a:cubicBezTo>
                  <a:cubicBezTo>
                    <a:pt x="67752" y="40743"/>
                    <a:pt x="62566" y="45929"/>
                    <a:pt x="56172" y="45929"/>
                  </a:cubicBezTo>
                  <a:cubicBezTo>
                    <a:pt x="45832" y="45929"/>
                    <a:pt x="40678" y="33469"/>
                    <a:pt x="47952" y="26162"/>
                  </a:cubicBezTo>
                  <a:cubicBezTo>
                    <a:pt x="50318" y="23796"/>
                    <a:pt x="53228" y="22736"/>
                    <a:pt x="56081" y="22736"/>
                  </a:cubicBezTo>
                  <a:close/>
                  <a:moveTo>
                    <a:pt x="143600" y="22736"/>
                  </a:moveTo>
                  <a:cubicBezTo>
                    <a:pt x="149559" y="22736"/>
                    <a:pt x="155271" y="27357"/>
                    <a:pt x="155271" y="34349"/>
                  </a:cubicBezTo>
                  <a:cubicBezTo>
                    <a:pt x="155271" y="40743"/>
                    <a:pt x="150085" y="45929"/>
                    <a:pt x="143659" y="45929"/>
                  </a:cubicBezTo>
                  <a:cubicBezTo>
                    <a:pt x="133351" y="45929"/>
                    <a:pt x="128164" y="33469"/>
                    <a:pt x="135471" y="26162"/>
                  </a:cubicBezTo>
                  <a:cubicBezTo>
                    <a:pt x="137837" y="23796"/>
                    <a:pt x="140747" y="22736"/>
                    <a:pt x="143600" y="22736"/>
                  </a:cubicBezTo>
                  <a:close/>
                  <a:moveTo>
                    <a:pt x="55259" y="1"/>
                  </a:moveTo>
                  <a:cubicBezTo>
                    <a:pt x="24759" y="1"/>
                    <a:pt x="34" y="24726"/>
                    <a:pt x="1" y="55226"/>
                  </a:cubicBezTo>
                  <a:lnTo>
                    <a:pt x="1" y="57933"/>
                  </a:lnTo>
                  <a:lnTo>
                    <a:pt x="199830" y="57933"/>
                  </a:lnTo>
                  <a:lnTo>
                    <a:pt x="199830" y="55226"/>
                  </a:lnTo>
                  <a:cubicBezTo>
                    <a:pt x="199798" y="24726"/>
                    <a:pt x="175072" y="1"/>
                    <a:pt x="1445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48"/>
            <p:cNvSpPr/>
            <p:nvPr/>
          </p:nvSpPr>
          <p:spPr>
            <a:xfrm>
              <a:off x="2601425" y="2373075"/>
              <a:ext cx="2397575" cy="2397600"/>
            </a:xfrm>
            <a:custGeom>
              <a:avLst/>
              <a:gdLst/>
              <a:ahLst/>
              <a:cxnLst/>
              <a:rect l="l" t="t" r="r" b="b"/>
              <a:pathLst>
                <a:path w="95903" h="95904" extrusionOk="0">
                  <a:moveTo>
                    <a:pt x="47952" y="1"/>
                  </a:moveTo>
                  <a:cubicBezTo>
                    <a:pt x="21464" y="1"/>
                    <a:pt x="0" y="21465"/>
                    <a:pt x="0" y="47952"/>
                  </a:cubicBezTo>
                  <a:cubicBezTo>
                    <a:pt x="0" y="74439"/>
                    <a:pt x="21464" y="95903"/>
                    <a:pt x="47952" y="95903"/>
                  </a:cubicBezTo>
                  <a:cubicBezTo>
                    <a:pt x="74439" y="95903"/>
                    <a:pt x="95903" y="74439"/>
                    <a:pt x="95903" y="47952"/>
                  </a:cubicBezTo>
                  <a:cubicBezTo>
                    <a:pt x="95903" y="21465"/>
                    <a:pt x="74439" y="1"/>
                    <a:pt x="479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48"/>
            <p:cNvSpPr/>
            <p:nvPr/>
          </p:nvSpPr>
          <p:spPr>
            <a:xfrm>
              <a:off x="2889300" y="2660950"/>
              <a:ext cx="1821825" cy="1821850"/>
            </a:xfrm>
            <a:custGeom>
              <a:avLst/>
              <a:gdLst/>
              <a:ahLst/>
              <a:cxnLst/>
              <a:rect l="l" t="t" r="r" b="b"/>
              <a:pathLst>
                <a:path w="72873" h="72874" extrusionOk="0">
                  <a:moveTo>
                    <a:pt x="36437" y="1"/>
                  </a:moveTo>
                  <a:cubicBezTo>
                    <a:pt x="16310" y="1"/>
                    <a:pt x="0" y="16311"/>
                    <a:pt x="0" y="36437"/>
                  </a:cubicBezTo>
                  <a:cubicBezTo>
                    <a:pt x="0" y="56563"/>
                    <a:pt x="16310" y="72873"/>
                    <a:pt x="36437" y="72873"/>
                  </a:cubicBezTo>
                  <a:cubicBezTo>
                    <a:pt x="56563" y="72873"/>
                    <a:pt x="72873" y="56563"/>
                    <a:pt x="72873" y="36437"/>
                  </a:cubicBezTo>
                  <a:cubicBezTo>
                    <a:pt x="72873" y="16311"/>
                    <a:pt x="56563" y="1"/>
                    <a:pt x="36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48"/>
            <p:cNvSpPr/>
            <p:nvPr/>
          </p:nvSpPr>
          <p:spPr>
            <a:xfrm>
              <a:off x="1303150" y="1798975"/>
              <a:ext cx="1685650" cy="3546625"/>
            </a:xfrm>
            <a:custGeom>
              <a:avLst/>
              <a:gdLst/>
              <a:ahLst/>
              <a:cxnLst/>
              <a:rect l="l" t="t" r="r" b="b"/>
              <a:pathLst>
                <a:path w="67426" h="141865" extrusionOk="0">
                  <a:moveTo>
                    <a:pt x="1" y="0"/>
                  </a:moveTo>
                  <a:lnTo>
                    <a:pt x="1" y="86606"/>
                  </a:lnTo>
                  <a:cubicBezTo>
                    <a:pt x="1" y="117106"/>
                    <a:pt x="24726" y="141832"/>
                    <a:pt x="55226" y="141864"/>
                  </a:cubicBezTo>
                  <a:lnTo>
                    <a:pt x="67426" y="141864"/>
                  </a:lnTo>
                  <a:cubicBezTo>
                    <a:pt x="44527" y="108592"/>
                    <a:pt x="32294" y="69155"/>
                    <a:pt x="32359" y="28771"/>
                  </a:cubicBezTo>
                  <a:cubicBezTo>
                    <a:pt x="32359" y="19148"/>
                    <a:pt x="33044" y="9525"/>
                    <a:pt x="344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48"/>
            <p:cNvSpPr/>
            <p:nvPr/>
          </p:nvSpPr>
          <p:spPr>
            <a:xfrm>
              <a:off x="1302325" y="352275"/>
              <a:ext cx="1302375" cy="1446725"/>
            </a:xfrm>
            <a:custGeom>
              <a:avLst/>
              <a:gdLst/>
              <a:ahLst/>
              <a:cxnLst/>
              <a:rect l="l" t="t" r="r" b="b"/>
              <a:pathLst>
                <a:path w="52095" h="57869" extrusionOk="0">
                  <a:moveTo>
                    <a:pt x="52095" y="1"/>
                  </a:moveTo>
                  <a:lnTo>
                    <a:pt x="52095" y="1"/>
                  </a:lnTo>
                  <a:cubicBezTo>
                    <a:pt x="22867" y="1697"/>
                    <a:pt x="34" y="25901"/>
                    <a:pt x="1" y="55161"/>
                  </a:cubicBezTo>
                  <a:lnTo>
                    <a:pt x="1" y="57868"/>
                  </a:lnTo>
                  <a:lnTo>
                    <a:pt x="34448" y="57868"/>
                  </a:lnTo>
                  <a:cubicBezTo>
                    <a:pt x="37318" y="37775"/>
                    <a:pt x="43287" y="18268"/>
                    <a:pt x="520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48"/>
            <p:cNvSpPr/>
            <p:nvPr/>
          </p:nvSpPr>
          <p:spPr>
            <a:xfrm>
              <a:off x="1242000" y="1737800"/>
              <a:ext cx="5117250" cy="3668950"/>
            </a:xfrm>
            <a:custGeom>
              <a:avLst/>
              <a:gdLst/>
              <a:ahLst/>
              <a:cxnLst/>
              <a:rect l="l" t="t" r="r" b="b"/>
              <a:pathLst>
                <a:path w="204690" h="146758" extrusionOk="0">
                  <a:moveTo>
                    <a:pt x="2447" y="1"/>
                  </a:moveTo>
                  <a:cubicBezTo>
                    <a:pt x="1077" y="1"/>
                    <a:pt x="0" y="1077"/>
                    <a:pt x="0" y="2447"/>
                  </a:cubicBezTo>
                  <a:lnTo>
                    <a:pt x="0" y="10439"/>
                  </a:lnTo>
                  <a:cubicBezTo>
                    <a:pt x="0" y="11777"/>
                    <a:pt x="1077" y="12886"/>
                    <a:pt x="2447" y="12886"/>
                  </a:cubicBezTo>
                  <a:cubicBezTo>
                    <a:pt x="3784" y="12886"/>
                    <a:pt x="4893" y="11777"/>
                    <a:pt x="4893" y="10439"/>
                  </a:cubicBezTo>
                  <a:lnTo>
                    <a:pt x="4893" y="4894"/>
                  </a:lnTo>
                  <a:lnTo>
                    <a:pt x="199797" y="4894"/>
                  </a:lnTo>
                  <a:lnTo>
                    <a:pt x="199797" y="89053"/>
                  </a:lnTo>
                  <a:cubicBezTo>
                    <a:pt x="199731" y="118183"/>
                    <a:pt x="176115" y="141799"/>
                    <a:pt x="146985" y="141865"/>
                  </a:cubicBezTo>
                  <a:lnTo>
                    <a:pt x="57672" y="141865"/>
                  </a:lnTo>
                  <a:cubicBezTo>
                    <a:pt x="28542" y="141799"/>
                    <a:pt x="4926" y="118183"/>
                    <a:pt x="4893" y="89053"/>
                  </a:cubicBezTo>
                  <a:lnTo>
                    <a:pt x="4893" y="31218"/>
                  </a:lnTo>
                  <a:cubicBezTo>
                    <a:pt x="4893" y="29848"/>
                    <a:pt x="3784" y="28772"/>
                    <a:pt x="2447" y="28772"/>
                  </a:cubicBezTo>
                  <a:cubicBezTo>
                    <a:pt x="1077" y="28772"/>
                    <a:pt x="0" y="29848"/>
                    <a:pt x="0" y="31218"/>
                  </a:cubicBezTo>
                  <a:lnTo>
                    <a:pt x="0" y="89053"/>
                  </a:lnTo>
                  <a:cubicBezTo>
                    <a:pt x="0" y="120858"/>
                    <a:pt x="25868" y="146758"/>
                    <a:pt x="57672" y="146758"/>
                  </a:cubicBezTo>
                  <a:lnTo>
                    <a:pt x="146985" y="146758"/>
                  </a:lnTo>
                  <a:cubicBezTo>
                    <a:pt x="178790" y="146758"/>
                    <a:pt x="204690" y="120858"/>
                    <a:pt x="204690" y="89053"/>
                  </a:cubicBezTo>
                  <a:lnTo>
                    <a:pt x="204690" y="2447"/>
                  </a:lnTo>
                  <a:cubicBezTo>
                    <a:pt x="204690" y="1077"/>
                    <a:pt x="203581" y="1"/>
                    <a:pt x="2022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48"/>
            <p:cNvSpPr/>
            <p:nvPr/>
          </p:nvSpPr>
          <p:spPr>
            <a:xfrm>
              <a:off x="1242000" y="2147200"/>
              <a:ext cx="122350" cy="222650"/>
            </a:xfrm>
            <a:custGeom>
              <a:avLst/>
              <a:gdLst/>
              <a:ahLst/>
              <a:cxnLst/>
              <a:rect l="l" t="t" r="r" b="b"/>
              <a:pathLst>
                <a:path w="4894" h="8906" extrusionOk="0">
                  <a:moveTo>
                    <a:pt x="2447" y="0"/>
                  </a:moveTo>
                  <a:cubicBezTo>
                    <a:pt x="1077" y="0"/>
                    <a:pt x="0" y="1109"/>
                    <a:pt x="0" y="2447"/>
                  </a:cubicBezTo>
                  <a:lnTo>
                    <a:pt x="0" y="6459"/>
                  </a:lnTo>
                  <a:cubicBezTo>
                    <a:pt x="0" y="7796"/>
                    <a:pt x="1077" y="8905"/>
                    <a:pt x="2447" y="8905"/>
                  </a:cubicBezTo>
                  <a:cubicBezTo>
                    <a:pt x="3784" y="8905"/>
                    <a:pt x="4893" y="7796"/>
                    <a:pt x="4893" y="6459"/>
                  </a:cubicBezTo>
                  <a:lnTo>
                    <a:pt x="4893" y="2447"/>
                  </a:lnTo>
                  <a:cubicBezTo>
                    <a:pt x="4893" y="1109"/>
                    <a:pt x="3784" y="0"/>
                    <a:pt x="24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48"/>
            <p:cNvSpPr/>
            <p:nvPr/>
          </p:nvSpPr>
          <p:spPr>
            <a:xfrm>
              <a:off x="1242000" y="289500"/>
              <a:ext cx="5117250" cy="1570650"/>
            </a:xfrm>
            <a:custGeom>
              <a:avLst/>
              <a:gdLst/>
              <a:ahLst/>
              <a:cxnLst/>
              <a:rect l="l" t="t" r="r" b="b"/>
              <a:pathLst>
                <a:path w="204690" h="62826" extrusionOk="0">
                  <a:moveTo>
                    <a:pt x="58585" y="27662"/>
                  </a:moveTo>
                  <a:cubicBezTo>
                    <a:pt x="63609" y="27662"/>
                    <a:pt x="67719" y="31739"/>
                    <a:pt x="67719" y="36795"/>
                  </a:cubicBezTo>
                  <a:cubicBezTo>
                    <a:pt x="67719" y="42310"/>
                    <a:pt x="63214" y="45960"/>
                    <a:pt x="58511" y="45960"/>
                  </a:cubicBezTo>
                  <a:cubicBezTo>
                    <a:pt x="56260" y="45960"/>
                    <a:pt x="53963" y="45123"/>
                    <a:pt x="52094" y="43254"/>
                  </a:cubicBezTo>
                  <a:cubicBezTo>
                    <a:pt x="46353" y="37513"/>
                    <a:pt x="50430" y="27662"/>
                    <a:pt x="58585" y="27662"/>
                  </a:cubicBezTo>
                  <a:close/>
                  <a:moveTo>
                    <a:pt x="146072" y="27662"/>
                  </a:moveTo>
                  <a:cubicBezTo>
                    <a:pt x="151128" y="27662"/>
                    <a:pt x="155205" y="31739"/>
                    <a:pt x="155238" y="36795"/>
                  </a:cubicBezTo>
                  <a:cubicBezTo>
                    <a:pt x="155238" y="42310"/>
                    <a:pt x="150733" y="45960"/>
                    <a:pt x="146031" y="45960"/>
                  </a:cubicBezTo>
                  <a:cubicBezTo>
                    <a:pt x="143779" y="45960"/>
                    <a:pt x="141482" y="45123"/>
                    <a:pt x="139613" y="43254"/>
                  </a:cubicBezTo>
                  <a:cubicBezTo>
                    <a:pt x="133872" y="37513"/>
                    <a:pt x="137949" y="27662"/>
                    <a:pt x="146072" y="27662"/>
                  </a:cubicBezTo>
                  <a:close/>
                  <a:moveTo>
                    <a:pt x="58568" y="22769"/>
                  </a:moveTo>
                  <a:cubicBezTo>
                    <a:pt x="54918" y="22769"/>
                    <a:pt x="51318" y="24197"/>
                    <a:pt x="48636" y="26879"/>
                  </a:cubicBezTo>
                  <a:cubicBezTo>
                    <a:pt x="44624" y="30891"/>
                    <a:pt x="43450" y="36926"/>
                    <a:pt x="45603" y="42178"/>
                  </a:cubicBezTo>
                  <a:cubicBezTo>
                    <a:pt x="47788" y="47397"/>
                    <a:pt x="52909" y="50822"/>
                    <a:pt x="58585" y="50822"/>
                  </a:cubicBezTo>
                  <a:cubicBezTo>
                    <a:pt x="66316" y="50822"/>
                    <a:pt x="72612" y="44559"/>
                    <a:pt x="72612" y="36795"/>
                  </a:cubicBezTo>
                  <a:cubicBezTo>
                    <a:pt x="72612" y="31119"/>
                    <a:pt x="69187" y="25998"/>
                    <a:pt x="63935" y="23845"/>
                  </a:cubicBezTo>
                  <a:cubicBezTo>
                    <a:pt x="62204" y="23120"/>
                    <a:pt x="60380" y="22769"/>
                    <a:pt x="58568" y="22769"/>
                  </a:cubicBezTo>
                  <a:close/>
                  <a:moveTo>
                    <a:pt x="146073" y="22769"/>
                  </a:moveTo>
                  <a:cubicBezTo>
                    <a:pt x="142422" y="22769"/>
                    <a:pt x="138837" y="24197"/>
                    <a:pt x="136155" y="26879"/>
                  </a:cubicBezTo>
                  <a:cubicBezTo>
                    <a:pt x="132143" y="30891"/>
                    <a:pt x="130936" y="36926"/>
                    <a:pt x="133122" y="42178"/>
                  </a:cubicBezTo>
                  <a:cubicBezTo>
                    <a:pt x="135275" y="47397"/>
                    <a:pt x="140396" y="50822"/>
                    <a:pt x="146072" y="50822"/>
                  </a:cubicBezTo>
                  <a:cubicBezTo>
                    <a:pt x="153835" y="50822"/>
                    <a:pt x="160098" y="44559"/>
                    <a:pt x="160131" y="36795"/>
                  </a:cubicBezTo>
                  <a:cubicBezTo>
                    <a:pt x="160131" y="31119"/>
                    <a:pt x="156706" y="25998"/>
                    <a:pt x="151454" y="23845"/>
                  </a:cubicBezTo>
                  <a:cubicBezTo>
                    <a:pt x="149712" y="23120"/>
                    <a:pt x="147885" y="22769"/>
                    <a:pt x="146073" y="22769"/>
                  </a:cubicBezTo>
                  <a:close/>
                  <a:moveTo>
                    <a:pt x="146985" y="4893"/>
                  </a:moveTo>
                  <a:cubicBezTo>
                    <a:pt x="176115" y="4926"/>
                    <a:pt x="199731" y="28542"/>
                    <a:pt x="199797" y="57672"/>
                  </a:cubicBezTo>
                  <a:lnTo>
                    <a:pt x="199797" y="57933"/>
                  </a:lnTo>
                  <a:lnTo>
                    <a:pt x="4893" y="57933"/>
                  </a:lnTo>
                  <a:lnTo>
                    <a:pt x="4860" y="57672"/>
                  </a:lnTo>
                  <a:cubicBezTo>
                    <a:pt x="4926" y="28542"/>
                    <a:pt x="28542" y="4926"/>
                    <a:pt x="57672" y="4893"/>
                  </a:cubicBezTo>
                  <a:close/>
                  <a:moveTo>
                    <a:pt x="57672" y="0"/>
                  </a:moveTo>
                  <a:cubicBezTo>
                    <a:pt x="25868" y="0"/>
                    <a:pt x="0" y="25868"/>
                    <a:pt x="0" y="57672"/>
                  </a:cubicBezTo>
                  <a:lnTo>
                    <a:pt x="0" y="60379"/>
                  </a:lnTo>
                  <a:cubicBezTo>
                    <a:pt x="0" y="61717"/>
                    <a:pt x="1077" y="62826"/>
                    <a:pt x="2447" y="62826"/>
                  </a:cubicBezTo>
                  <a:lnTo>
                    <a:pt x="202243" y="62826"/>
                  </a:lnTo>
                  <a:cubicBezTo>
                    <a:pt x="203581" y="62826"/>
                    <a:pt x="204690" y="61717"/>
                    <a:pt x="204690" y="60379"/>
                  </a:cubicBezTo>
                  <a:lnTo>
                    <a:pt x="204690" y="57672"/>
                  </a:lnTo>
                  <a:cubicBezTo>
                    <a:pt x="204690" y="25868"/>
                    <a:pt x="178790" y="0"/>
                    <a:pt x="1469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48"/>
            <p:cNvSpPr/>
            <p:nvPr/>
          </p:nvSpPr>
          <p:spPr>
            <a:xfrm>
              <a:off x="2440775" y="2312250"/>
              <a:ext cx="2619400" cy="2519575"/>
            </a:xfrm>
            <a:custGeom>
              <a:avLst/>
              <a:gdLst/>
              <a:ahLst/>
              <a:cxnLst/>
              <a:rect l="l" t="t" r="r" b="b"/>
              <a:pathLst>
                <a:path w="104776" h="100783" extrusionOk="0">
                  <a:moveTo>
                    <a:pt x="54378" y="4880"/>
                  </a:moveTo>
                  <a:cubicBezTo>
                    <a:pt x="79495" y="4913"/>
                    <a:pt x="99850" y="25268"/>
                    <a:pt x="99882" y="50385"/>
                  </a:cubicBezTo>
                  <a:cubicBezTo>
                    <a:pt x="99882" y="68783"/>
                    <a:pt x="88792" y="85386"/>
                    <a:pt x="71797" y="92432"/>
                  </a:cubicBezTo>
                  <a:cubicBezTo>
                    <a:pt x="66176" y="94762"/>
                    <a:pt x="60274" y="95894"/>
                    <a:pt x="54420" y="95894"/>
                  </a:cubicBezTo>
                  <a:cubicBezTo>
                    <a:pt x="42574" y="95894"/>
                    <a:pt x="30925" y="91259"/>
                    <a:pt x="22214" y="82548"/>
                  </a:cubicBezTo>
                  <a:cubicBezTo>
                    <a:pt x="9199" y="69565"/>
                    <a:pt x="5285" y="49994"/>
                    <a:pt x="12331" y="32966"/>
                  </a:cubicBezTo>
                  <a:cubicBezTo>
                    <a:pt x="19376" y="15971"/>
                    <a:pt x="35980" y="4880"/>
                    <a:pt x="54378" y="4880"/>
                  </a:cubicBezTo>
                  <a:close/>
                  <a:moveTo>
                    <a:pt x="54385" y="0"/>
                  </a:moveTo>
                  <a:cubicBezTo>
                    <a:pt x="41270" y="0"/>
                    <a:pt x="28379" y="5120"/>
                    <a:pt x="18757" y="14764"/>
                  </a:cubicBezTo>
                  <a:cubicBezTo>
                    <a:pt x="4339" y="29182"/>
                    <a:pt x="0" y="50842"/>
                    <a:pt x="7829" y="69663"/>
                  </a:cubicBezTo>
                  <a:cubicBezTo>
                    <a:pt x="15625" y="88518"/>
                    <a:pt x="33990" y="100783"/>
                    <a:pt x="54378" y="100783"/>
                  </a:cubicBezTo>
                  <a:cubicBezTo>
                    <a:pt x="82202" y="100750"/>
                    <a:pt x="104743" y="78210"/>
                    <a:pt x="104775" y="50385"/>
                  </a:cubicBezTo>
                  <a:cubicBezTo>
                    <a:pt x="104775" y="29998"/>
                    <a:pt x="92510" y="11633"/>
                    <a:pt x="73656" y="3836"/>
                  </a:cubicBezTo>
                  <a:cubicBezTo>
                    <a:pt x="67424" y="1255"/>
                    <a:pt x="60877" y="0"/>
                    <a:pt x="543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48"/>
            <p:cNvSpPr/>
            <p:nvPr/>
          </p:nvSpPr>
          <p:spPr>
            <a:xfrm>
              <a:off x="2751475" y="2599700"/>
              <a:ext cx="2020825" cy="1944250"/>
            </a:xfrm>
            <a:custGeom>
              <a:avLst/>
              <a:gdLst/>
              <a:ahLst/>
              <a:cxnLst/>
              <a:rect l="l" t="t" r="r" b="b"/>
              <a:pathLst>
                <a:path w="80833" h="77770" extrusionOk="0">
                  <a:moveTo>
                    <a:pt x="41950" y="4897"/>
                  </a:moveTo>
                  <a:cubicBezTo>
                    <a:pt x="60706" y="4930"/>
                    <a:pt x="75939" y="20131"/>
                    <a:pt x="75939" y="38887"/>
                  </a:cubicBezTo>
                  <a:cubicBezTo>
                    <a:pt x="75939" y="52653"/>
                    <a:pt x="67654" y="65048"/>
                    <a:pt x="54965" y="70300"/>
                  </a:cubicBezTo>
                  <a:cubicBezTo>
                    <a:pt x="50754" y="72038"/>
                    <a:pt x="46336" y="72883"/>
                    <a:pt x="41957" y="72883"/>
                  </a:cubicBezTo>
                  <a:cubicBezTo>
                    <a:pt x="33105" y="72883"/>
                    <a:pt x="24412" y="69431"/>
                    <a:pt x="17909" y="62928"/>
                  </a:cubicBezTo>
                  <a:cubicBezTo>
                    <a:pt x="8188" y="53207"/>
                    <a:pt x="5285" y="38593"/>
                    <a:pt x="10537" y="25872"/>
                  </a:cubicBezTo>
                  <a:cubicBezTo>
                    <a:pt x="15788" y="13183"/>
                    <a:pt x="28184" y="4897"/>
                    <a:pt x="41950" y="4897"/>
                  </a:cubicBezTo>
                  <a:close/>
                  <a:moveTo>
                    <a:pt x="41943" y="0"/>
                  </a:moveTo>
                  <a:cubicBezTo>
                    <a:pt x="31831" y="0"/>
                    <a:pt x="21887" y="3952"/>
                    <a:pt x="14451" y="11388"/>
                  </a:cubicBezTo>
                  <a:cubicBezTo>
                    <a:pt x="3328" y="22512"/>
                    <a:pt x="0" y="39246"/>
                    <a:pt x="6035" y="53762"/>
                  </a:cubicBezTo>
                  <a:cubicBezTo>
                    <a:pt x="12037" y="68310"/>
                    <a:pt x="26227" y="77770"/>
                    <a:pt x="41950" y="77770"/>
                  </a:cubicBezTo>
                  <a:cubicBezTo>
                    <a:pt x="63413" y="77770"/>
                    <a:pt x="80800" y="60351"/>
                    <a:pt x="80832" y="38887"/>
                  </a:cubicBezTo>
                  <a:cubicBezTo>
                    <a:pt x="80832" y="23164"/>
                    <a:pt x="71373" y="8975"/>
                    <a:pt x="56824" y="2973"/>
                  </a:cubicBezTo>
                  <a:cubicBezTo>
                    <a:pt x="52012" y="972"/>
                    <a:pt x="46957" y="0"/>
                    <a:pt x="419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2" name="Google Shape;3552;p48"/>
          <p:cNvGrpSpPr/>
          <p:nvPr/>
        </p:nvGrpSpPr>
        <p:grpSpPr>
          <a:xfrm>
            <a:off x="4640565" y="1219364"/>
            <a:ext cx="549081" cy="549081"/>
            <a:chOff x="1242000" y="289500"/>
            <a:chExt cx="5117250" cy="5117250"/>
          </a:xfrm>
        </p:grpSpPr>
        <p:sp>
          <p:nvSpPr>
            <p:cNvPr id="3553" name="Google Shape;3553;p48"/>
            <p:cNvSpPr/>
            <p:nvPr/>
          </p:nvSpPr>
          <p:spPr>
            <a:xfrm>
              <a:off x="1302325" y="1798975"/>
              <a:ext cx="4995775" cy="3546625"/>
            </a:xfrm>
            <a:custGeom>
              <a:avLst/>
              <a:gdLst/>
              <a:ahLst/>
              <a:cxnLst/>
              <a:rect l="l" t="t" r="r" b="b"/>
              <a:pathLst>
                <a:path w="199831" h="141865" extrusionOk="0">
                  <a:moveTo>
                    <a:pt x="1" y="0"/>
                  </a:moveTo>
                  <a:lnTo>
                    <a:pt x="1" y="86606"/>
                  </a:lnTo>
                  <a:cubicBezTo>
                    <a:pt x="34" y="117106"/>
                    <a:pt x="24759" y="141832"/>
                    <a:pt x="55259" y="141864"/>
                  </a:cubicBezTo>
                  <a:lnTo>
                    <a:pt x="144572" y="141864"/>
                  </a:lnTo>
                  <a:cubicBezTo>
                    <a:pt x="175072" y="141832"/>
                    <a:pt x="199798" y="117106"/>
                    <a:pt x="199830" y="86606"/>
                  </a:cubicBezTo>
                  <a:lnTo>
                    <a:pt x="1998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48"/>
            <p:cNvSpPr/>
            <p:nvPr/>
          </p:nvSpPr>
          <p:spPr>
            <a:xfrm>
              <a:off x="1302325" y="350650"/>
              <a:ext cx="4995775" cy="1448350"/>
            </a:xfrm>
            <a:custGeom>
              <a:avLst/>
              <a:gdLst/>
              <a:ahLst/>
              <a:cxnLst/>
              <a:rect l="l" t="t" r="r" b="b"/>
              <a:pathLst>
                <a:path w="199831" h="57934" extrusionOk="0">
                  <a:moveTo>
                    <a:pt x="56081" y="22736"/>
                  </a:moveTo>
                  <a:cubicBezTo>
                    <a:pt x="62040" y="22736"/>
                    <a:pt x="67752" y="27357"/>
                    <a:pt x="67752" y="34349"/>
                  </a:cubicBezTo>
                  <a:cubicBezTo>
                    <a:pt x="67752" y="40743"/>
                    <a:pt x="62566" y="45929"/>
                    <a:pt x="56172" y="45929"/>
                  </a:cubicBezTo>
                  <a:cubicBezTo>
                    <a:pt x="45832" y="45929"/>
                    <a:pt x="40678" y="33469"/>
                    <a:pt x="47952" y="26162"/>
                  </a:cubicBezTo>
                  <a:cubicBezTo>
                    <a:pt x="50318" y="23796"/>
                    <a:pt x="53228" y="22736"/>
                    <a:pt x="56081" y="22736"/>
                  </a:cubicBezTo>
                  <a:close/>
                  <a:moveTo>
                    <a:pt x="143600" y="22736"/>
                  </a:moveTo>
                  <a:cubicBezTo>
                    <a:pt x="149559" y="22736"/>
                    <a:pt x="155271" y="27357"/>
                    <a:pt x="155271" y="34349"/>
                  </a:cubicBezTo>
                  <a:cubicBezTo>
                    <a:pt x="155271" y="40743"/>
                    <a:pt x="150085" y="45929"/>
                    <a:pt x="143659" y="45929"/>
                  </a:cubicBezTo>
                  <a:cubicBezTo>
                    <a:pt x="133351" y="45929"/>
                    <a:pt x="128164" y="33469"/>
                    <a:pt x="135471" y="26162"/>
                  </a:cubicBezTo>
                  <a:cubicBezTo>
                    <a:pt x="137837" y="23796"/>
                    <a:pt x="140747" y="22736"/>
                    <a:pt x="143600" y="22736"/>
                  </a:cubicBezTo>
                  <a:close/>
                  <a:moveTo>
                    <a:pt x="55259" y="1"/>
                  </a:moveTo>
                  <a:cubicBezTo>
                    <a:pt x="24759" y="1"/>
                    <a:pt x="34" y="24726"/>
                    <a:pt x="1" y="55226"/>
                  </a:cubicBezTo>
                  <a:lnTo>
                    <a:pt x="1" y="57933"/>
                  </a:lnTo>
                  <a:lnTo>
                    <a:pt x="199830" y="57933"/>
                  </a:lnTo>
                  <a:lnTo>
                    <a:pt x="199830" y="55226"/>
                  </a:lnTo>
                  <a:cubicBezTo>
                    <a:pt x="199798" y="24726"/>
                    <a:pt x="175072" y="1"/>
                    <a:pt x="1445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48"/>
            <p:cNvSpPr/>
            <p:nvPr/>
          </p:nvSpPr>
          <p:spPr>
            <a:xfrm>
              <a:off x="2143925" y="2713150"/>
              <a:ext cx="3312575" cy="1897675"/>
            </a:xfrm>
            <a:custGeom>
              <a:avLst/>
              <a:gdLst/>
              <a:ahLst/>
              <a:cxnLst/>
              <a:rect l="l" t="t" r="r" b="b"/>
              <a:pathLst>
                <a:path w="132503" h="75907" extrusionOk="0">
                  <a:moveTo>
                    <a:pt x="5187" y="0"/>
                  </a:moveTo>
                  <a:cubicBezTo>
                    <a:pt x="2317" y="0"/>
                    <a:pt x="1" y="2316"/>
                    <a:pt x="1" y="5187"/>
                  </a:cubicBezTo>
                  <a:lnTo>
                    <a:pt x="1" y="70720"/>
                  </a:lnTo>
                  <a:cubicBezTo>
                    <a:pt x="1" y="73591"/>
                    <a:pt x="2317" y="75907"/>
                    <a:pt x="5187" y="75907"/>
                  </a:cubicBezTo>
                  <a:lnTo>
                    <a:pt x="127316" y="75907"/>
                  </a:lnTo>
                  <a:cubicBezTo>
                    <a:pt x="130187" y="75907"/>
                    <a:pt x="132503" y="73591"/>
                    <a:pt x="132503" y="70720"/>
                  </a:cubicBezTo>
                  <a:lnTo>
                    <a:pt x="132503" y="5187"/>
                  </a:lnTo>
                  <a:cubicBezTo>
                    <a:pt x="132503" y="2316"/>
                    <a:pt x="130187" y="0"/>
                    <a:pt x="1273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48"/>
            <p:cNvSpPr/>
            <p:nvPr/>
          </p:nvSpPr>
          <p:spPr>
            <a:xfrm>
              <a:off x="2481550" y="3007550"/>
              <a:ext cx="2637325" cy="1308875"/>
            </a:xfrm>
            <a:custGeom>
              <a:avLst/>
              <a:gdLst/>
              <a:ahLst/>
              <a:cxnLst/>
              <a:rect l="l" t="t" r="r" b="b"/>
              <a:pathLst>
                <a:path w="105493" h="52355" extrusionOk="0">
                  <a:moveTo>
                    <a:pt x="8742" y="0"/>
                  </a:moveTo>
                  <a:cubicBezTo>
                    <a:pt x="7731" y="0"/>
                    <a:pt x="6818" y="685"/>
                    <a:pt x="6557" y="1664"/>
                  </a:cubicBezTo>
                  <a:cubicBezTo>
                    <a:pt x="5904" y="4045"/>
                    <a:pt x="4078" y="5904"/>
                    <a:pt x="1696" y="6557"/>
                  </a:cubicBezTo>
                  <a:cubicBezTo>
                    <a:pt x="685" y="6850"/>
                    <a:pt x="0" y="7764"/>
                    <a:pt x="0" y="8775"/>
                  </a:cubicBezTo>
                  <a:lnTo>
                    <a:pt x="0" y="43548"/>
                  </a:lnTo>
                  <a:cubicBezTo>
                    <a:pt x="0" y="44591"/>
                    <a:pt x="685" y="45505"/>
                    <a:pt x="1696" y="45766"/>
                  </a:cubicBezTo>
                  <a:cubicBezTo>
                    <a:pt x="4078" y="46418"/>
                    <a:pt x="5904" y="48277"/>
                    <a:pt x="6557" y="50659"/>
                  </a:cubicBezTo>
                  <a:cubicBezTo>
                    <a:pt x="6818" y="51670"/>
                    <a:pt x="7731" y="52355"/>
                    <a:pt x="8742" y="52355"/>
                  </a:cubicBezTo>
                  <a:lnTo>
                    <a:pt x="97142" y="52355"/>
                  </a:lnTo>
                  <a:cubicBezTo>
                    <a:pt x="98186" y="52322"/>
                    <a:pt x="99099" y="51637"/>
                    <a:pt x="99360" y="50593"/>
                  </a:cubicBezTo>
                  <a:cubicBezTo>
                    <a:pt x="99980" y="48375"/>
                    <a:pt x="101644" y="46614"/>
                    <a:pt x="103862" y="45864"/>
                  </a:cubicBezTo>
                  <a:cubicBezTo>
                    <a:pt x="104808" y="45570"/>
                    <a:pt x="105493" y="44689"/>
                    <a:pt x="105493" y="43678"/>
                  </a:cubicBezTo>
                  <a:lnTo>
                    <a:pt x="105493" y="8677"/>
                  </a:lnTo>
                  <a:cubicBezTo>
                    <a:pt x="105493" y="7666"/>
                    <a:pt x="104808" y="6752"/>
                    <a:pt x="103862" y="6459"/>
                  </a:cubicBezTo>
                  <a:cubicBezTo>
                    <a:pt x="101644" y="5741"/>
                    <a:pt x="99980" y="3980"/>
                    <a:pt x="99360" y="1729"/>
                  </a:cubicBezTo>
                  <a:cubicBezTo>
                    <a:pt x="99099" y="718"/>
                    <a:pt x="98186" y="0"/>
                    <a:pt x="971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48"/>
            <p:cNvSpPr/>
            <p:nvPr/>
          </p:nvSpPr>
          <p:spPr>
            <a:xfrm>
              <a:off x="3390825" y="3252200"/>
              <a:ext cx="818775" cy="819575"/>
            </a:xfrm>
            <a:custGeom>
              <a:avLst/>
              <a:gdLst/>
              <a:ahLst/>
              <a:cxnLst/>
              <a:rect l="l" t="t" r="r" b="b"/>
              <a:pathLst>
                <a:path w="32751" h="32783" extrusionOk="0">
                  <a:moveTo>
                    <a:pt x="16376" y="0"/>
                  </a:moveTo>
                  <a:cubicBezTo>
                    <a:pt x="7340" y="0"/>
                    <a:pt x="0" y="7339"/>
                    <a:pt x="0" y="16375"/>
                  </a:cubicBezTo>
                  <a:cubicBezTo>
                    <a:pt x="0" y="25444"/>
                    <a:pt x="7340" y="32783"/>
                    <a:pt x="16376" y="32783"/>
                  </a:cubicBezTo>
                  <a:cubicBezTo>
                    <a:pt x="25411" y="32783"/>
                    <a:pt x="32751" y="25444"/>
                    <a:pt x="32751" y="16375"/>
                  </a:cubicBezTo>
                  <a:cubicBezTo>
                    <a:pt x="32751" y="7339"/>
                    <a:pt x="25411" y="0"/>
                    <a:pt x="163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48"/>
            <p:cNvSpPr/>
            <p:nvPr/>
          </p:nvSpPr>
          <p:spPr>
            <a:xfrm>
              <a:off x="1303150" y="1798975"/>
              <a:ext cx="1685650" cy="3546625"/>
            </a:xfrm>
            <a:custGeom>
              <a:avLst/>
              <a:gdLst/>
              <a:ahLst/>
              <a:cxnLst/>
              <a:rect l="l" t="t" r="r" b="b"/>
              <a:pathLst>
                <a:path w="67426" h="141865" extrusionOk="0">
                  <a:moveTo>
                    <a:pt x="1" y="0"/>
                  </a:moveTo>
                  <a:lnTo>
                    <a:pt x="1" y="86606"/>
                  </a:lnTo>
                  <a:cubicBezTo>
                    <a:pt x="1" y="117106"/>
                    <a:pt x="24726" y="141832"/>
                    <a:pt x="55226" y="141864"/>
                  </a:cubicBezTo>
                  <a:lnTo>
                    <a:pt x="67426" y="141864"/>
                  </a:lnTo>
                  <a:cubicBezTo>
                    <a:pt x="44527" y="108592"/>
                    <a:pt x="32294" y="69155"/>
                    <a:pt x="32359" y="28771"/>
                  </a:cubicBezTo>
                  <a:cubicBezTo>
                    <a:pt x="32359" y="19148"/>
                    <a:pt x="33044" y="9525"/>
                    <a:pt x="344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48"/>
            <p:cNvSpPr/>
            <p:nvPr/>
          </p:nvSpPr>
          <p:spPr>
            <a:xfrm>
              <a:off x="1302325" y="352275"/>
              <a:ext cx="1302375" cy="1446725"/>
            </a:xfrm>
            <a:custGeom>
              <a:avLst/>
              <a:gdLst/>
              <a:ahLst/>
              <a:cxnLst/>
              <a:rect l="l" t="t" r="r" b="b"/>
              <a:pathLst>
                <a:path w="52095" h="57869" extrusionOk="0">
                  <a:moveTo>
                    <a:pt x="52095" y="1"/>
                  </a:moveTo>
                  <a:lnTo>
                    <a:pt x="52095" y="1"/>
                  </a:lnTo>
                  <a:cubicBezTo>
                    <a:pt x="22867" y="1697"/>
                    <a:pt x="34" y="25901"/>
                    <a:pt x="1" y="55161"/>
                  </a:cubicBezTo>
                  <a:lnTo>
                    <a:pt x="1" y="57868"/>
                  </a:lnTo>
                  <a:lnTo>
                    <a:pt x="34448" y="57868"/>
                  </a:lnTo>
                  <a:cubicBezTo>
                    <a:pt x="37318" y="37775"/>
                    <a:pt x="43287" y="18268"/>
                    <a:pt x="520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48"/>
            <p:cNvSpPr/>
            <p:nvPr/>
          </p:nvSpPr>
          <p:spPr>
            <a:xfrm>
              <a:off x="2143925" y="3082575"/>
              <a:ext cx="426525" cy="1528250"/>
            </a:xfrm>
            <a:custGeom>
              <a:avLst/>
              <a:gdLst/>
              <a:ahLst/>
              <a:cxnLst/>
              <a:rect l="l" t="t" r="r" b="b"/>
              <a:pathLst>
                <a:path w="17061" h="61130" extrusionOk="0">
                  <a:moveTo>
                    <a:pt x="1" y="0"/>
                  </a:moveTo>
                  <a:lnTo>
                    <a:pt x="1" y="55943"/>
                  </a:lnTo>
                  <a:cubicBezTo>
                    <a:pt x="1" y="58814"/>
                    <a:pt x="2317" y="61130"/>
                    <a:pt x="5187" y="61130"/>
                  </a:cubicBezTo>
                  <a:lnTo>
                    <a:pt x="17061" y="61130"/>
                  </a:lnTo>
                  <a:cubicBezTo>
                    <a:pt x="8123" y="41819"/>
                    <a:pt x="2349" y="2117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48"/>
            <p:cNvSpPr/>
            <p:nvPr/>
          </p:nvSpPr>
          <p:spPr>
            <a:xfrm>
              <a:off x="1242000" y="1737800"/>
              <a:ext cx="5117250" cy="3668950"/>
            </a:xfrm>
            <a:custGeom>
              <a:avLst/>
              <a:gdLst/>
              <a:ahLst/>
              <a:cxnLst/>
              <a:rect l="l" t="t" r="r" b="b"/>
              <a:pathLst>
                <a:path w="204690" h="146758" extrusionOk="0">
                  <a:moveTo>
                    <a:pt x="2447" y="1"/>
                  </a:moveTo>
                  <a:cubicBezTo>
                    <a:pt x="1077" y="1"/>
                    <a:pt x="0" y="1077"/>
                    <a:pt x="0" y="2447"/>
                  </a:cubicBezTo>
                  <a:lnTo>
                    <a:pt x="0" y="10439"/>
                  </a:lnTo>
                  <a:cubicBezTo>
                    <a:pt x="0" y="11777"/>
                    <a:pt x="1077" y="12886"/>
                    <a:pt x="2447" y="12886"/>
                  </a:cubicBezTo>
                  <a:cubicBezTo>
                    <a:pt x="3784" y="12886"/>
                    <a:pt x="4893" y="11777"/>
                    <a:pt x="4893" y="10439"/>
                  </a:cubicBezTo>
                  <a:lnTo>
                    <a:pt x="4893" y="4894"/>
                  </a:lnTo>
                  <a:lnTo>
                    <a:pt x="199797" y="4894"/>
                  </a:lnTo>
                  <a:lnTo>
                    <a:pt x="199797" y="89053"/>
                  </a:lnTo>
                  <a:cubicBezTo>
                    <a:pt x="199731" y="118183"/>
                    <a:pt x="176115" y="141799"/>
                    <a:pt x="146985" y="141865"/>
                  </a:cubicBezTo>
                  <a:lnTo>
                    <a:pt x="57672" y="141865"/>
                  </a:lnTo>
                  <a:cubicBezTo>
                    <a:pt x="28542" y="141799"/>
                    <a:pt x="4926" y="118183"/>
                    <a:pt x="4893" y="89053"/>
                  </a:cubicBezTo>
                  <a:lnTo>
                    <a:pt x="4893" y="31218"/>
                  </a:lnTo>
                  <a:cubicBezTo>
                    <a:pt x="4893" y="29848"/>
                    <a:pt x="3784" y="28772"/>
                    <a:pt x="2447" y="28772"/>
                  </a:cubicBezTo>
                  <a:cubicBezTo>
                    <a:pt x="1077" y="28772"/>
                    <a:pt x="0" y="29848"/>
                    <a:pt x="0" y="31218"/>
                  </a:cubicBezTo>
                  <a:lnTo>
                    <a:pt x="0" y="89053"/>
                  </a:lnTo>
                  <a:cubicBezTo>
                    <a:pt x="0" y="120858"/>
                    <a:pt x="25868" y="146758"/>
                    <a:pt x="57672" y="146758"/>
                  </a:cubicBezTo>
                  <a:lnTo>
                    <a:pt x="146985" y="146758"/>
                  </a:lnTo>
                  <a:cubicBezTo>
                    <a:pt x="178790" y="146758"/>
                    <a:pt x="204690" y="120858"/>
                    <a:pt x="204690" y="89053"/>
                  </a:cubicBezTo>
                  <a:lnTo>
                    <a:pt x="204690" y="2447"/>
                  </a:lnTo>
                  <a:cubicBezTo>
                    <a:pt x="204690" y="1077"/>
                    <a:pt x="203581" y="1"/>
                    <a:pt x="2022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48"/>
            <p:cNvSpPr/>
            <p:nvPr/>
          </p:nvSpPr>
          <p:spPr>
            <a:xfrm>
              <a:off x="1242000" y="2147200"/>
              <a:ext cx="122350" cy="222650"/>
            </a:xfrm>
            <a:custGeom>
              <a:avLst/>
              <a:gdLst/>
              <a:ahLst/>
              <a:cxnLst/>
              <a:rect l="l" t="t" r="r" b="b"/>
              <a:pathLst>
                <a:path w="4894" h="8906" extrusionOk="0">
                  <a:moveTo>
                    <a:pt x="2447" y="0"/>
                  </a:moveTo>
                  <a:cubicBezTo>
                    <a:pt x="1077" y="0"/>
                    <a:pt x="0" y="1109"/>
                    <a:pt x="0" y="2447"/>
                  </a:cubicBezTo>
                  <a:lnTo>
                    <a:pt x="0" y="6459"/>
                  </a:lnTo>
                  <a:cubicBezTo>
                    <a:pt x="0" y="7796"/>
                    <a:pt x="1077" y="8905"/>
                    <a:pt x="2447" y="8905"/>
                  </a:cubicBezTo>
                  <a:cubicBezTo>
                    <a:pt x="3784" y="8905"/>
                    <a:pt x="4893" y="7796"/>
                    <a:pt x="4893" y="6459"/>
                  </a:cubicBezTo>
                  <a:lnTo>
                    <a:pt x="4893" y="2447"/>
                  </a:lnTo>
                  <a:cubicBezTo>
                    <a:pt x="4893" y="1109"/>
                    <a:pt x="3784" y="0"/>
                    <a:pt x="24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48"/>
            <p:cNvSpPr/>
            <p:nvPr/>
          </p:nvSpPr>
          <p:spPr>
            <a:xfrm>
              <a:off x="1242000" y="289500"/>
              <a:ext cx="5117250" cy="1570650"/>
            </a:xfrm>
            <a:custGeom>
              <a:avLst/>
              <a:gdLst/>
              <a:ahLst/>
              <a:cxnLst/>
              <a:rect l="l" t="t" r="r" b="b"/>
              <a:pathLst>
                <a:path w="204690" h="62826" extrusionOk="0">
                  <a:moveTo>
                    <a:pt x="58585" y="27662"/>
                  </a:moveTo>
                  <a:cubicBezTo>
                    <a:pt x="63609" y="27662"/>
                    <a:pt x="67719" y="31739"/>
                    <a:pt x="67719" y="36795"/>
                  </a:cubicBezTo>
                  <a:cubicBezTo>
                    <a:pt x="67719" y="42310"/>
                    <a:pt x="63214" y="45960"/>
                    <a:pt x="58511" y="45960"/>
                  </a:cubicBezTo>
                  <a:cubicBezTo>
                    <a:pt x="56260" y="45960"/>
                    <a:pt x="53963" y="45123"/>
                    <a:pt x="52094" y="43254"/>
                  </a:cubicBezTo>
                  <a:cubicBezTo>
                    <a:pt x="46353" y="37513"/>
                    <a:pt x="50430" y="27662"/>
                    <a:pt x="58585" y="27662"/>
                  </a:cubicBezTo>
                  <a:close/>
                  <a:moveTo>
                    <a:pt x="146072" y="27662"/>
                  </a:moveTo>
                  <a:cubicBezTo>
                    <a:pt x="151128" y="27662"/>
                    <a:pt x="155205" y="31739"/>
                    <a:pt x="155238" y="36795"/>
                  </a:cubicBezTo>
                  <a:cubicBezTo>
                    <a:pt x="155238" y="42310"/>
                    <a:pt x="150733" y="45960"/>
                    <a:pt x="146031" y="45960"/>
                  </a:cubicBezTo>
                  <a:cubicBezTo>
                    <a:pt x="143779" y="45960"/>
                    <a:pt x="141482" y="45123"/>
                    <a:pt x="139613" y="43254"/>
                  </a:cubicBezTo>
                  <a:cubicBezTo>
                    <a:pt x="133872" y="37513"/>
                    <a:pt x="137949" y="27662"/>
                    <a:pt x="146072" y="27662"/>
                  </a:cubicBezTo>
                  <a:close/>
                  <a:moveTo>
                    <a:pt x="58568" y="22769"/>
                  </a:moveTo>
                  <a:cubicBezTo>
                    <a:pt x="54918" y="22769"/>
                    <a:pt x="51318" y="24197"/>
                    <a:pt x="48636" y="26879"/>
                  </a:cubicBezTo>
                  <a:cubicBezTo>
                    <a:pt x="44624" y="30891"/>
                    <a:pt x="43450" y="36926"/>
                    <a:pt x="45603" y="42178"/>
                  </a:cubicBezTo>
                  <a:cubicBezTo>
                    <a:pt x="47788" y="47397"/>
                    <a:pt x="52909" y="50822"/>
                    <a:pt x="58585" y="50822"/>
                  </a:cubicBezTo>
                  <a:cubicBezTo>
                    <a:pt x="66316" y="50822"/>
                    <a:pt x="72612" y="44559"/>
                    <a:pt x="72612" y="36795"/>
                  </a:cubicBezTo>
                  <a:cubicBezTo>
                    <a:pt x="72612" y="31119"/>
                    <a:pt x="69187" y="25998"/>
                    <a:pt x="63935" y="23845"/>
                  </a:cubicBezTo>
                  <a:cubicBezTo>
                    <a:pt x="62204" y="23120"/>
                    <a:pt x="60380" y="22769"/>
                    <a:pt x="58568" y="22769"/>
                  </a:cubicBezTo>
                  <a:close/>
                  <a:moveTo>
                    <a:pt x="146073" y="22769"/>
                  </a:moveTo>
                  <a:cubicBezTo>
                    <a:pt x="142422" y="22769"/>
                    <a:pt x="138837" y="24197"/>
                    <a:pt x="136155" y="26879"/>
                  </a:cubicBezTo>
                  <a:cubicBezTo>
                    <a:pt x="132143" y="30891"/>
                    <a:pt x="130936" y="36926"/>
                    <a:pt x="133122" y="42178"/>
                  </a:cubicBezTo>
                  <a:cubicBezTo>
                    <a:pt x="135275" y="47397"/>
                    <a:pt x="140396" y="50822"/>
                    <a:pt x="146072" y="50822"/>
                  </a:cubicBezTo>
                  <a:cubicBezTo>
                    <a:pt x="153835" y="50822"/>
                    <a:pt x="160098" y="44559"/>
                    <a:pt x="160131" y="36795"/>
                  </a:cubicBezTo>
                  <a:cubicBezTo>
                    <a:pt x="160131" y="31119"/>
                    <a:pt x="156706" y="25998"/>
                    <a:pt x="151454" y="23845"/>
                  </a:cubicBezTo>
                  <a:cubicBezTo>
                    <a:pt x="149712" y="23120"/>
                    <a:pt x="147885" y="22769"/>
                    <a:pt x="146073" y="22769"/>
                  </a:cubicBezTo>
                  <a:close/>
                  <a:moveTo>
                    <a:pt x="146985" y="4893"/>
                  </a:moveTo>
                  <a:cubicBezTo>
                    <a:pt x="176115" y="4926"/>
                    <a:pt x="199731" y="28542"/>
                    <a:pt x="199797" y="57672"/>
                  </a:cubicBezTo>
                  <a:lnTo>
                    <a:pt x="199797" y="57933"/>
                  </a:lnTo>
                  <a:lnTo>
                    <a:pt x="4893" y="57933"/>
                  </a:lnTo>
                  <a:lnTo>
                    <a:pt x="4860" y="57672"/>
                  </a:lnTo>
                  <a:cubicBezTo>
                    <a:pt x="4926" y="28542"/>
                    <a:pt x="28542" y="4926"/>
                    <a:pt x="57672" y="4893"/>
                  </a:cubicBezTo>
                  <a:close/>
                  <a:moveTo>
                    <a:pt x="57672" y="0"/>
                  </a:moveTo>
                  <a:cubicBezTo>
                    <a:pt x="25868" y="0"/>
                    <a:pt x="0" y="25868"/>
                    <a:pt x="0" y="57672"/>
                  </a:cubicBezTo>
                  <a:lnTo>
                    <a:pt x="0" y="60379"/>
                  </a:lnTo>
                  <a:cubicBezTo>
                    <a:pt x="0" y="61717"/>
                    <a:pt x="1077" y="62826"/>
                    <a:pt x="2447" y="62826"/>
                  </a:cubicBezTo>
                  <a:lnTo>
                    <a:pt x="202243" y="62826"/>
                  </a:lnTo>
                  <a:cubicBezTo>
                    <a:pt x="203581" y="62826"/>
                    <a:pt x="204690" y="61717"/>
                    <a:pt x="204690" y="60379"/>
                  </a:cubicBezTo>
                  <a:lnTo>
                    <a:pt x="204690" y="57672"/>
                  </a:lnTo>
                  <a:cubicBezTo>
                    <a:pt x="204690" y="25868"/>
                    <a:pt x="178790" y="0"/>
                    <a:pt x="1469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48"/>
            <p:cNvSpPr/>
            <p:nvPr/>
          </p:nvSpPr>
          <p:spPr>
            <a:xfrm>
              <a:off x="2082775" y="2651975"/>
              <a:ext cx="3434900" cy="2020025"/>
            </a:xfrm>
            <a:custGeom>
              <a:avLst/>
              <a:gdLst/>
              <a:ahLst/>
              <a:cxnLst/>
              <a:rect l="l" t="t" r="r" b="b"/>
              <a:pathLst>
                <a:path w="137396" h="80801" extrusionOk="0">
                  <a:moveTo>
                    <a:pt x="129762" y="4894"/>
                  </a:moveTo>
                  <a:cubicBezTo>
                    <a:pt x="131295" y="4894"/>
                    <a:pt x="132502" y="6133"/>
                    <a:pt x="132502" y="7634"/>
                  </a:cubicBezTo>
                  <a:lnTo>
                    <a:pt x="132502" y="73167"/>
                  </a:lnTo>
                  <a:cubicBezTo>
                    <a:pt x="132502" y="74668"/>
                    <a:pt x="131295" y="75907"/>
                    <a:pt x="129762" y="75907"/>
                  </a:cubicBezTo>
                  <a:lnTo>
                    <a:pt x="7633" y="75907"/>
                  </a:lnTo>
                  <a:cubicBezTo>
                    <a:pt x="6100" y="75907"/>
                    <a:pt x="4893" y="74668"/>
                    <a:pt x="4893" y="73167"/>
                  </a:cubicBezTo>
                  <a:lnTo>
                    <a:pt x="4893" y="7634"/>
                  </a:lnTo>
                  <a:cubicBezTo>
                    <a:pt x="4893" y="6133"/>
                    <a:pt x="6100" y="4894"/>
                    <a:pt x="7633" y="4894"/>
                  </a:cubicBezTo>
                  <a:close/>
                  <a:moveTo>
                    <a:pt x="7633" y="1"/>
                  </a:moveTo>
                  <a:cubicBezTo>
                    <a:pt x="3425" y="1"/>
                    <a:pt x="0" y="3426"/>
                    <a:pt x="0" y="7634"/>
                  </a:cubicBezTo>
                  <a:lnTo>
                    <a:pt x="0" y="73167"/>
                  </a:lnTo>
                  <a:cubicBezTo>
                    <a:pt x="0" y="77375"/>
                    <a:pt x="3425" y="80800"/>
                    <a:pt x="7633" y="80800"/>
                  </a:cubicBezTo>
                  <a:lnTo>
                    <a:pt x="129762" y="80800"/>
                  </a:lnTo>
                  <a:cubicBezTo>
                    <a:pt x="133970" y="80800"/>
                    <a:pt x="137395" y="77375"/>
                    <a:pt x="137395" y="73167"/>
                  </a:cubicBezTo>
                  <a:lnTo>
                    <a:pt x="137395" y="7634"/>
                  </a:lnTo>
                  <a:cubicBezTo>
                    <a:pt x="137395" y="3426"/>
                    <a:pt x="133970" y="1"/>
                    <a:pt x="1297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48"/>
            <p:cNvSpPr/>
            <p:nvPr/>
          </p:nvSpPr>
          <p:spPr>
            <a:xfrm>
              <a:off x="2420375" y="2946375"/>
              <a:ext cx="2759675" cy="1431225"/>
            </a:xfrm>
            <a:custGeom>
              <a:avLst/>
              <a:gdLst/>
              <a:ahLst/>
              <a:cxnLst/>
              <a:rect l="l" t="t" r="r" b="b"/>
              <a:pathLst>
                <a:path w="110387" h="57249" extrusionOk="0">
                  <a:moveTo>
                    <a:pt x="99459" y="4894"/>
                  </a:moveTo>
                  <a:cubicBezTo>
                    <a:pt x="100307" y="7862"/>
                    <a:pt x="102558" y="10243"/>
                    <a:pt x="105493" y="11222"/>
                  </a:cubicBezTo>
                  <a:lnTo>
                    <a:pt x="105493" y="46027"/>
                  </a:lnTo>
                  <a:cubicBezTo>
                    <a:pt x="102558" y="47006"/>
                    <a:pt x="100307" y="49354"/>
                    <a:pt x="99459" y="52355"/>
                  </a:cubicBezTo>
                  <a:lnTo>
                    <a:pt x="11320" y="52355"/>
                  </a:lnTo>
                  <a:cubicBezTo>
                    <a:pt x="10439" y="49224"/>
                    <a:pt x="8025" y="46777"/>
                    <a:pt x="4894" y="45897"/>
                  </a:cubicBezTo>
                  <a:lnTo>
                    <a:pt x="4894" y="11352"/>
                  </a:lnTo>
                  <a:cubicBezTo>
                    <a:pt x="8025" y="10472"/>
                    <a:pt x="10439" y="8025"/>
                    <a:pt x="11320" y="4894"/>
                  </a:cubicBezTo>
                  <a:close/>
                  <a:moveTo>
                    <a:pt x="11189" y="1"/>
                  </a:moveTo>
                  <a:cubicBezTo>
                    <a:pt x="9069" y="1"/>
                    <a:pt x="7177" y="1436"/>
                    <a:pt x="6623" y="3491"/>
                  </a:cubicBezTo>
                  <a:cubicBezTo>
                    <a:pt x="6231" y="5024"/>
                    <a:pt x="5057" y="6231"/>
                    <a:pt x="3524" y="6655"/>
                  </a:cubicBezTo>
                  <a:cubicBezTo>
                    <a:pt x="1436" y="7210"/>
                    <a:pt x="1" y="9102"/>
                    <a:pt x="1" y="11222"/>
                  </a:cubicBezTo>
                  <a:lnTo>
                    <a:pt x="1" y="45995"/>
                  </a:lnTo>
                  <a:cubicBezTo>
                    <a:pt x="1" y="48147"/>
                    <a:pt x="1436" y="50039"/>
                    <a:pt x="3524" y="50594"/>
                  </a:cubicBezTo>
                  <a:cubicBezTo>
                    <a:pt x="5057" y="51018"/>
                    <a:pt x="6231" y="52225"/>
                    <a:pt x="6623" y="53758"/>
                  </a:cubicBezTo>
                  <a:cubicBezTo>
                    <a:pt x="7177" y="55813"/>
                    <a:pt x="9069" y="57248"/>
                    <a:pt x="11189" y="57248"/>
                  </a:cubicBezTo>
                  <a:lnTo>
                    <a:pt x="99589" y="57248"/>
                  </a:lnTo>
                  <a:cubicBezTo>
                    <a:pt x="101742" y="57216"/>
                    <a:pt x="103601" y="55781"/>
                    <a:pt x="104156" y="53725"/>
                  </a:cubicBezTo>
                  <a:cubicBezTo>
                    <a:pt x="104547" y="52258"/>
                    <a:pt x="105624" y="51116"/>
                    <a:pt x="107059" y="50659"/>
                  </a:cubicBezTo>
                  <a:cubicBezTo>
                    <a:pt x="109016" y="50039"/>
                    <a:pt x="110386" y="48213"/>
                    <a:pt x="110386" y="46125"/>
                  </a:cubicBezTo>
                  <a:lnTo>
                    <a:pt x="110386" y="11124"/>
                  </a:lnTo>
                  <a:cubicBezTo>
                    <a:pt x="110386" y="9036"/>
                    <a:pt x="109016" y="7210"/>
                    <a:pt x="107059" y="6590"/>
                  </a:cubicBezTo>
                  <a:cubicBezTo>
                    <a:pt x="105624" y="6133"/>
                    <a:pt x="104547" y="4959"/>
                    <a:pt x="104156" y="3524"/>
                  </a:cubicBezTo>
                  <a:cubicBezTo>
                    <a:pt x="103601" y="1468"/>
                    <a:pt x="101742" y="33"/>
                    <a:pt x="995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48"/>
            <p:cNvSpPr/>
            <p:nvPr/>
          </p:nvSpPr>
          <p:spPr>
            <a:xfrm>
              <a:off x="3292150" y="3191175"/>
              <a:ext cx="978625" cy="941775"/>
            </a:xfrm>
            <a:custGeom>
              <a:avLst/>
              <a:gdLst/>
              <a:ahLst/>
              <a:cxnLst/>
              <a:rect l="l" t="t" r="r" b="b"/>
              <a:pathLst>
                <a:path w="39145" h="37671" extrusionOk="0">
                  <a:moveTo>
                    <a:pt x="20323" y="4888"/>
                  </a:moveTo>
                  <a:cubicBezTo>
                    <a:pt x="28021" y="4888"/>
                    <a:pt x="34251" y="11151"/>
                    <a:pt x="34251" y="18816"/>
                  </a:cubicBezTo>
                  <a:cubicBezTo>
                    <a:pt x="34251" y="24459"/>
                    <a:pt x="30859" y="29548"/>
                    <a:pt x="25672" y="31701"/>
                  </a:cubicBezTo>
                  <a:cubicBezTo>
                    <a:pt x="23941" y="32415"/>
                    <a:pt x="22125" y="32763"/>
                    <a:pt x="20324" y="32763"/>
                  </a:cubicBezTo>
                  <a:cubicBezTo>
                    <a:pt x="16695" y="32763"/>
                    <a:pt x="13131" y="31349"/>
                    <a:pt x="10471" y="28667"/>
                  </a:cubicBezTo>
                  <a:cubicBezTo>
                    <a:pt x="6492" y="24688"/>
                    <a:pt x="5285" y="18718"/>
                    <a:pt x="7438" y="13499"/>
                  </a:cubicBezTo>
                  <a:cubicBezTo>
                    <a:pt x="9591" y="8280"/>
                    <a:pt x="14679" y="4888"/>
                    <a:pt x="20323" y="4888"/>
                  </a:cubicBezTo>
                  <a:close/>
                  <a:moveTo>
                    <a:pt x="20323" y="1"/>
                  </a:moveTo>
                  <a:cubicBezTo>
                    <a:pt x="15424" y="1"/>
                    <a:pt x="10613" y="1908"/>
                    <a:pt x="7014" y="5507"/>
                  </a:cubicBezTo>
                  <a:cubicBezTo>
                    <a:pt x="1631" y="10890"/>
                    <a:pt x="0" y="19012"/>
                    <a:pt x="2936" y="26025"/>
                  </a:cubicBezTo>
                  <a:cubicBezTo>
                    <a:pt x="5839" y="33071"/>
                    <a:pt x="12722" y="37670"/>
                    <a:pt x="20323" y="37670"/>
                  </a:cubicBezTo>
                  <a:cubicBezTo>
                    <a:pt x="30728" y="37638"/>
                    <a:pt x="39144" y="29222"/>
                    <a:pt x="39144" y="18816"/>
                  </a:cubicBezTo>
                  <a:cubicBezTo>
                    <a:pt x="39144" y="11216"/>
                    <a:pt x="34577" y="4333"/>
                    <a:pt x="27532" y="1430"/>
                  </a:cubicBezTo>
                  <a:cubicBezTo>
                    <a:pt x="25198" y="468"/>
                    <a:pt x="22750" y="1"/>
                    <a:pt x="203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7" name="Google Shape;3567;p48"/>
          <p:cNvGrpSpPr/>
          <p:nvPr/>
        </p:nvGrpSpPr>
        <p:grpSpPr>
          <a:xfrm>
            <a:off x="5366890" y="1231140"/>
            <a:ext cx="513230" cy="525542"/>
            <a:chOff x="1301525" y="289500"/>
            <a:chExt cx="4997375" cy="5117250"/>
          </a:xfrm>
        </p:grpSpPr>
        <p:sp>
          <p:nvSpPr>
            <p:cNvPr id="3568" name="Google Shape;3568;p48"/>
            <p:cNvSpPr/>
            <p:nvPr/>
          </p:nvSpPr>
          <p:spPr>
            <a:xfrm>
              <a:off x="1362675" y="350650"/>
              <a:ext cx="4875075" cy="4994950"/>
            </a:xfrm>
            <a:custGeom>
              <a:avLst/>
              <a:gdLst/>
              <a:ahLst/>
              <a:cxnLst/>
              <a:rect l="l" t="t" r="r" b="b"/>
              <a:pathLst>
                <a:path w="195003" h="199798" extrusionOk="0">
                  <a:moveTo>
                    <a:pt x="29326" y="1"/>
                  </a:moveTo>
                  <a:cubicBezTo>
                    <a:pt x="13081" y="1"/>
                    <a:pt x="1" y="13048"/>
                    <a:pt x="1" y="29293"/>
                  </a:cubicBezTo>
                  <a:lnTo>
                    <a:pt x="1" y="170472"/>
                  </a:lnTo>
                  <a:cubicBezTo>
                    <a:pt x="1" y="186717"/>
                    <a:pt x="13081" y="199797"/>
                    <a:pt x="29326" y="199797"/>
                  </a:cubicBezTo>
                  <a:lnTo>
                    <a:pt x="165677" y="199797"/>
                  </a:lnTo>
                  <a:cubicBezTo>
                    <a:pt x="181922" y="199797"/>
                    <a:pt x="195002" y="186717"/>
                    <a:pt x="195002" y="170472"/>
                  </a:cubicBezTo>
                  <a:lnTo>
                    <a:pt x="195002" y="29293"/>
                  </a:lnTo>
                  <a:cubicBezTo>
                    <a:pt x="195002" y="13048"/>
                    <a:pt x="181922" y="1"/>
                    <a:pt x="1656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48"/>
            <p:cNvSpPr/>
            <p:nvPr/>
          </p:nvSpPr>
          <p:spPr>
            <a:xfrm>
              <a:off x="3800200" y="3566975"/>
              <a:ext cx="2028175" cy="1358625"/>
            </a:xfrm>
            <a:custGeom>
              <a:avLst/>
              <a:gdLst/>
              <a:ahLst/>
              <a:cxnLst/>
              <a:rect l="l" t="t" r="r" b="b"/>
              <a:pathLst>
                <a:path w="81127" h="54345" extrusionOk="0">
                  <a:moveTo>
                    <a:pt x="1" y="0"/>
                  </a:moveTo>
                  <a:lnTo>
                    <a:pt x="1" y="54345"/>
                  </a:lnTo>
                  <a:lnTo>
                    <a:pt x="55291" y="54345"/>
                  </a:lnTo>
                  <a:cubicBezTo>
                    <a:pt x="69546" y="54345"/>
                    <a:pt x="81126" y="44070"/>
                    <a:pt x="81126" y="31381"/>
                  </a:cubicBezTo>
                  <a:lnTo>
                    <a:pt x="811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48"/>
            <p:cNvSpPr/>
            <p:nvPr/>
          </p:nvSpPr>
          <p:spPr>
            <a:xfrm>
              <a:off x="1772050" y="3566975"/>
              <a:ext cx="2028175" cy="1358625"/>
            </a:xfrm>
            <a:custGeom>
              <a:avLst/>
              <a:gdLst/>
              <a:ahLst/>
              <a:cxnLst/>
              <a:rect l="l" t="t" r="r" b="b"/>
              <a:pathLst>
                <a:path w="81127" h="54345" extrusionOk="0">
                  <a:moveTo>
                    <a:pt x="1" y="0"/>
                  </a:moveTo>
                  <a:lnTo>
                    <a:pt x="1" y="31381"/>
                  </a:lnTo>
                  <a:cubicBezTo>
                    <a:pt x="1" y="44070"/>
                    <a:pt x="11581" y="54345"/>
                    <a:pt x="25836" y="54345"/>
                  </a:cubicBezTo>
                  <a:lnTo>
                    <a:pt x="81127" y="54345"/>
                  </a:lnTo>
                  <a:lnTo>
                    <a:pt x="811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48"/>
            <p:cNvSpPr/>
            <p:nvPr/>
          </p:nvSpPr>
          <p:spPr>
            <a:xfrm>
              <a:off x="3800200" y="2208350"/>
              <a:ext cx="2028175" cy="1358650"/>
            </a:xfrm>
            <a:custGeom>
              <a:avLst/>
              <a:gdLst/>
              <a:ahLst/>
              <a:cxnLst/>
              <a:rect l="l" t="t" r="r" b="b"/>
              <a:pathLst>
                <a:path w="81127" h="54346" extrusionOk="0">
                  <a:moveTo>
                    <a:pt x="1" y="1"/>
                  </a:moveTo>
                  <a:lnTo>
                    <a:pt x="1" y="54345"/>
                  </a:lnTo>
                  <a:lnTo>
                    <a:pt x="81126" y="54345"/>
                  </a:lnTo>
                  <a:lnTo>
                    <a:pt x="81126" y="22965"/>
                  </a:lnTo>
                  <a:cubicBezTo>
                    <a:pt x="81126" y="10276"/>
                    <a:pt x="69546" y="1"/>
                    <a:pt x="552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48"/>
            <p:cNvSpPr/>
            <p:nvPr/>
          </p:nvSpPr>
          <p:spPr>
            <a:xfrm>
              <a:off x="1772050" y="2208350"/>
              <a:ext cx="2028175" cy="1358650"/>
            </a:xfrm>
            <a:custGeom>
              <a:avLst/>
              <a:gdLst/>
              <a:ahLst/>
              <a:cxnLst/>
              <a:rect l="l" t="t" r="r" b="b"/>
              <a:pathLst>
                <a:path w="81127" h="54346" extrusionOk="0">
                  <a:moveTo>
                    <a:pt x="25836" y="1"/>
                  </a:moveTo>
                  <a:cubicBezTo>
                    <a:pt x="11581" y="1"/>
                    <a:pt x="1" y="10276"/>
                    <a:pt x="1" y="22965"/>
                  </a:cubicBezTo>
                  <a:lnTo>
                    <a:pt x="1" y="54345"/>
                  </a:lnTo>
                  <a:lnTo>
                    <a:pt x="81127" y="54345"/>
                  </a:lnTo>
                  <a:lnTo>
                    <a:pt x="811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48"/>
            <p:cNvSpPr/>
            <p:nvPr/>
          </p:nvSpPr>
          <p:spPr>
            <a:xfrm>
              <a:off x="4324575" y="2758000"/>
              <a:ext cx="979425" cy="259350"/>
            </a:xfrm>
            <a:custGeom>
              <a:avLst/>
              <a:gdLst/>
              <a:ahLst/>
              <a:cxnLst/>
              <a:rect l="l" t="t" r="r" b="b"/>
              <a:pathLst>
                <a:path w="39177" h="10374" extrusionOk="0">
                  <a:moveTo>
                    <a:pt x="4893" y="0"/>
                  </a:moveTo>
                  <a:cubicBezTo>
                    <a:pt x="2186" y="0"/>
                    <a:pt x="0" y="2153"/>
                    <a:pt x="0" y="4861"/>
                  </a:cubicBezTo>
                  <a:lnTo>
                    <a:pt x="0" y="5513"/>
                  </a:lnTo>
                  <a:cubicBezTo>
                    <a:pt x="0" y="8221"/>
                    <a:pt x="2186" y="10373"/>
                    <a:pt x="4893" y="10373"/>
                  </a:cubicBezTo>
                  <a:lnTo>
                    <a:pt x="34284" y="10373"/>
                  </a:lnTo>
                  <a:cubicBezTo>
                    <a:pt x="36991" y="10373"/>
                    <a:pt x="39177" y="8221"/>
                    <a:pt x="39177" y="5513"/>
                  </a:cubicBezTo>
                  <a:lnTo>
                    <a:pt x="39177" y="4861"/>
                  </a:lnTo>
                  <a:cubicBezTo>
                    <a:pt x="39177" y="2153"/>
                    <a:pt x="36991" y="0"/>
                    <a:pt x="342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48"/>
            <p:cNvSpPr/>
            <p:nvPr/>
          </p:nvSpPr>
          <p:spPr>
            <a:xfrm>
              <a:off x="4645050" y="3756975"/>
              <a:ext cx="337650" cy="337650"/>
            </a:xfrm>
            <a:custGeom>
              <a:avLst/>
              <a:gdLst/>
              <a:ahLst/>
              <a:cxnLst/>
              <a:rect l="l" t="t" r="r" b="b"/>
              <a:pathLst>
                <a:path w="13506" h="13506" extrusionOk="0">
                  <a:moveTo>
                    <a:pt x="6753" y="1"/>
                  </a:moveTo>
                  <a:cubicBezTo>
                    <a:pt x="3034" y="1"/>
                    <a:pt x="1" y="3002"/>
                    <a:pt x="1" y="6753"/>
                  </a:cubicBezTo>
                  <a:cubicBezTo>
                    <a:pt x="1" y="10472"/>
                    <a:pt x="3034" y="13505"/>
                    <a:pt x="6753" y="13505"/>
                  </a:cubicBezTo>
                  <a:cubicBezTo>
                    <a:pt x="10504" y="13505"/>
                    <a:pt x="13505" y="10472"/>
                    <a:pt x="13505" y="6753"/>
                  </a:cubicBezTo>
                  <a:cubicBezTo>
                    <a:pt x="13505" y="3002"/>
                    <a:pt x="10504" y="1"/>
                    <a:pt x="6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48"/>
            <p:cNvSpPr/>
            <p:nvPr/>
          </p:nvSpPr>
          <p:spPr>
            <a:xfrm>
              <a:off x="4645050" y="4397950"/>
              <a:ext cx="337650" cy="337650"/>
            </a:xfrm>
            <a:custGeom>
              <a:avLst/>
              <a:gdLst/>
              <a:ahLst/>
              <a:cxnLst/>
              <a:rect l="l" t="t" r="r" b="b"/>
              <a:pathLst>
                <a:path w="13506" h="13506" extrusionOk="0">
                  <a:moveTo>
                    <a:pt x="6753" y="1"/>
                  </a:moveTo>
                  <a:cubicBezTo>
                    <a:pt x="3034" y="1"/>
                    <a:pt x="1" y="3035"/>
                    <a:pt x="1" y="6753"/>
                  </a:cubicBezTo>
                  <a:cubicBezTo>
                    <a:pt x="1" y="10505"/>
                    <a:pt x="3034" y="13506"/>
                    <a:pt x="6753" y="13506"/>
                  </a:cubicBezTo>
                  <a:cubicBezTo>
                    <a:pt x="10504" y="13506"/>
                    <a:pt x="13505" y="10505"/>
                    <a:pt x="13505" y="6753"/>
                  </a:cubicBezTo>
                  <a:cubicBezTo>
                    <a:pt x="13505" y="3035"/>
                    <a:pt x="10504" y="1"/>
                    <a:pt x="6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48"/>
            <p:cNvSpPr/>
            <p:nvPr/>
          </p:nvSpPr>
          <p:spPr>
            <a:xfrm>
              <a:off x="2386950" y="3858725"/>
              <a:ext cx="798400" cy="775150"/>
            </a:xfrm>
            <a:custGeom>
              <a:avLst/>
              <a:gdLst/>
              <a:ahLst/>
              <a:cxnLst/>
              <a:rect l="l" t="t" r="r" b="b"/>
              <a:pathLst>
                <a:path w="31936" h="31006" extrusionOk="0">
                  <a:moveTo>
                    <a:pt x="5794" y="0"/>
                  </a:moveTo>
                  <a:cubicBezTo>
                    <a:pt x="4543" y="0"/>
                    <a:pt x="3295" y="481"/>
                    <a:pt x="2349" y="1443"/>
                  </a:cubicBezTo>
                  <a:lnTo>
                    <a:pt x="1892" y="1868"/>
                  </a:lnTo>
                  <a:cubicBezTo>
                    <a:pt x="0" y="3792"/>
                    <a:pt x="0" y="6891"/>
                    <a:pt x="1892" y="8783"/>
                  </a:cubicBezTo>
                  <a:lnTo>
                    <a:pt x="8612" y="15503"/>
                  </a:lnTo>
                  <a:lnTo>
                    <a:pt x="1892" y="22222"/>
                  </a:lnTo>
                  <a:cubicBezTo>
                    <a:pt x="0" y="24114"/>
                    <a:pt x="0" y="27213"/>
                    <a:pt x="1892" y="29138"/>
                  </a:cubicBezTo>
                  <a:lnTo>
                    <a:pt x="2349" y="29562"/>
                  </a:lnTo>
                  <a:cubicBezTo>
                    <a:pt x="3295" y="30524"/>
                    <a:pt x="4543" y="31005"/>
                    <a:pt x="5794" y="31005"/>
                  </a:cubicBezTo>
                  <a:cubicBezTo>
                    <a:pt x="7046" y="31005"/>
                    <a:pt x="8302" y="30524"/>
                    <a:pt x="9264" y="29562"/>
                  </a:cubicBezTo>
                  <a:lnTo>
                    <a:pt x="15984" y="22842"/>
                  </a:lnTo>
                  <a:lnTo>
                    <a:pt x="22704" y="29562"/>
                  </a:lnTo>
                  <a:cubicBezTo>
                    <a:pt x="23650" y="30524"/>
                    <a:pt x="24897" y="31005"/>
                    <a:pt x="26145" y="31005"/>
                  </a:cubicBezTo>
                  <a:cubicBezTo>
                    <a:pt x="27393" y="31005"/>
                    <a:pt x="28641" y="30524"/>
                    <a:pt x="29587" y="29562"/>
                  </a:cubicBezTo>
                  <a:lnTo>
                    <a:pt x="30043" y="29138"/>
                  </a:lnTo>
                  <a:cubicBezTo>
                    <a:pt x="31935" y="27213"/>
                    <a:pt x="31935" y="24114"/>
                    <a:pt x="30043" y="22222"/>
                  </a:cubicBezTo>
                  <a:lnTo>
                    <a:pt x="23324" y="15503"/>
                  </a:lnTo>
                  <a:lnTo>
                    <a:pt x="30043" y="8783"/>
                  </a:lnTo>
                  <a:cubicBezTo>
                    <a:pt x="31935" y="6891"/>
                    <a:pt x="31935" y="3792"/>
                    <a:pt x="30043" y="1868"/>
                  </a:cubicBezTo>
                  <a:lnTo>
                    <a:pt x="29587" y="1443"/>
                  </a:lnTo>
                  <a:cubicBezTo>
                    <a:pt x="28641" y="481"/>
                    <a:pt x="27393" y="0"/>
                    <a:pt x="26145" y="0"/>
                  </a:cubicBezTo>
                  <a:cubicBezTo>
                    <a:pt x="24897" y="0"/>
                    <a:pt x="23650" y="481"/>
                    <a:pt x="22704" y="1443"/>
                  </a:cubicBezTo>
                  <a:lnTo>
                    <a:pt x="15984" y="8163"/>
                  </a:lnTo>
                  <a:lnTo>
                    <a:pt x="9264" y="1443"/>
                  </a:lnTo>
                  <a:cubicBezTo>
                    <a:pt x="8302" y="481"/>
                    <a:pt x="7046" y="0"/>
                    <a:pt x="57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48"/>
            <p:cNvSpPr/>
            <p:nvPr/>
          </p:nvSpPr>
          <p:spPr>
            <a:xfrm>
              <a:off x="2296425" y="2398375"/>
              <a:ext cx="979425" cy="978600"/>
            </a:xfrm>
            <a:custGeom>
              <a:avLst/>
              <a:gdLst/>
              <a:ahLst/>
              <a:cxnLst/>
              <a:rect l="l" t="t" r="r" b="b"/>
              <a:pathLst>
                <a:path w="39177" h="39144" extrusionOk="0">
                  <a:moveTo>
                    <a:pt x="19279" y="0"/>
                  </a:moveTo>
                  <a:cubicBezTo>
                    <a:pt x="16571" y="0"/>
                    <a:pt x="14386" y="2186"/>
                    <a:pt x="14386" y="4860"/>
                  </a:cubicBezTo>
                  <a:lnTo>
                    <a:pt x="14386" y="14385"/>
                  </a:lnTo>
                  <a:lnTo>
                    <a:pt x="4894" y="14385"/>
                  </a:lnTo>
                  <a:cubicBezTo>
                    <a:pt x="2186" y="14385"/>
                    <a:pt x="1" y="16571"/>
                    <a:pt x="1" y="19246"/>
                  </a:cubicBezTo>
                  <a:lnTo>
                    <a:pt x="1" y="19898"/>
                  </a:lnTo>
                  <a:cubicBezTo>
                    <a:pt x="1" y="22573"/>
                    <a:pt x="2186" y="24758"/>
                    <a:pt x="4894" y="24758"/>
                  </a:cubicBezTo>
                  <a:lnTo>
                    <a:pt x="14386" y="24758"/>
                  </a:lnTo>
                  <a:lnTo>
                    <a:pt x="14386" y="34283"/>
                  </a:lnTo>
                  <a:cubicBezTo>
                    <a:pt x="14386" y="36958"/>
                    <a:pt x="16571" y="39144"/>
                    <a:pt x="19279" y="39144"/>
                  </a:cubicBezTo>
                  <a:lnTo>
                    <a:pt x="19899" y="39144"/>
                  </a:lnTo>
                  <a:cubicBezTo>
                    <a:pt x="22606" y="39144"/>
                    <a:pt x="24792" y="36958"/>
                    <a:pt x="24792" y="34283"/>
                  </a:cubicBezTo>
                  <a:lnTo>
                    <a:pt x="24792" y="24758"/>
                  </a:lnTo>
                  <a:lnTo>
                    <a:pt x="34284" y="24758"/>
                  </a:lnTo>
                  <a:cubicBezTo>
                    <a:pt x="36991" y="24758"/>
                    <a:pt x="39177" y="22573"/>
                    <a:pt x="39177" y="19898"/>
                  </a:cubicBezTo>
                  <a:lnTo>
                    <a:pt x="39177" y="19246"/>
                  </a:lnTo>
                  <a:cubicBezTo>
                    <a:pt x="39177" y="16571"/>
                    <a:pt x="36991" y="14385"/>
                    <a:pt x="34284" y="14385"/>
                  </a:cubicBezTo>
                  <a:lnTo>
                    <a:pt x="24792" y="14385"/>
                  </a:lnTo>
                  <a:lnTo>
                    <a:pt x="24792" y="4860"/>
                  </a:lnTo>
                  <a:cubicBezTo>
                    <a:pt x="24792" y="2186"/>
                    <a:pt x="22606" y="0"/>
                    <a:pt x="198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48"/>
            <p:cNvSpPr/>
            <p:nvPr/>
          </p:nvSpPr>
          <p:spPr>
            <a:xfrm>
              <a:off x="1741900" y="720075"/>
              <a:ext cx="4166375" cy="1038975"/>
            </a:xfrm>
            <a:custGeom>
              <a:avLst/>
              <a:gdLst/>
              <a:ahLst/>
              <a:cxnLst/>
              <a:rect l="l" t="t" r="r" b="b"/>
              <a:pathLst>
                <a:path w="166655" h="41559" extrusionOk="0">
                  <a:moveTo>
                    <a:pt x="10406" y="0"/>
                  </a:moveTo>
                  <a:cubicBezTo>
                    <a:pt x="4665" y="0"/>
                    <a:pt x="0" y="4632"/>
                    <a:pt x="0" y="10373"/>
                  </a:cubicBezTo>
                  <a:lnTo>
                    <a:pt x="0" y="31152"/>
                  </a:lnTo>
                  <a:cubicBezTo>
                    <a:pt x="0" y="36926"/>
                    <a:pt x="4665" y="41558"/>
                    <a:pt x="10406" y="41558"/>
                  </a:cubicBezTo>
                  <a:lnTo>
                    <a:pt x="156249" y="41558"/>
                  </a:lnTo>
                  <a:cubicBezTo>
                    <a:pt x="162023" y="41558"/>
                    <a:pt x="166655" y="36926"/>
                    <a:pt x="166655" y="31152"/>
                  </a:cubicBezTo>
                  <a:lnTo>
                    <a:pt x="166655" y="10373"/>
                  </a:lnTo>
                  <a:cubicBezTo>
                    <a:pt x="166655" y="4632"/>
                    <a:pt x="162023" y="0"/>
                    <a:pt x="1562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48"/>
            <p:cNvSpPr/>
            <p:nvPr/>
          </p:nvSpPr>
          <p:spPr>
            <a:xfrm>
              <a:off x="1362675" y="350650"/>
              <a:ext cx="1511975" cy="4994950"/>
            </a:xfrm>
            <a:custGeom>
              <a:avLst/>
              <a:gdLst/>
              <a:ahLst/>
              <a:cxnLst/>
              <a:rect l="l" t="t" r="r" b="b"/>
              <a:pathLst>
                <a:path w="60479" h="199798" extrusionOk="0">
                  <a:moveTo>
                    <a:pt x="29326" y="1"/>
                  </a:moveTo>
                  <a:cubicBezTo>
                    <a:pt x="13114" y="1"/>
                    <a:pt x="1" y="13114"/>
                    <a:pt x="1" y="29293"/>
                  </a:cubicBezTo>
                  <a:lnTo>
                    <a:pt x="1" y="170472"/>
                  </a:lnTo>
                  <a:cubicBezTo>
                    <a:pt x="1" y="186651"/>
                    <a:pt x="13114" y="199765"/>
                    <a:pt x="29326" y="199797"/>
                  </a:cubicBezTo>
                  <a:lnTo>
                    <a:pt x="60478" y="199797"/>
                  </a:lnTo>
                  <a:cubicBezTo>
                    <a:pt x="20747" y="140299"/>
                    <a:pt x="15789" y="64099"/>
                    <a:pt x="474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48"/>
            <p:cNvSpPr/>
            <p:nvPr/>
          </p:nvSpPr>
          <p:spPr>
            <a:xfrm>
              <a:off x="1772050" y="3566975"/>
              <a:ext cx="850600" cy="1358625"/>
            </a:xfrm>
            <a:custGeom>
              <a:avLst/>
              <a:gdLst/>
              <a:ahLst/>
              <a:cxnLst/>
              <a:rect l="l" t="t" r="r" b="b"/>
              <a:pathLst>
                <a:path w="34024" h="54345" extrusionOk="0">
                  <a:moveTo>
                    <a:pt x="1" y="0"/>
                  </a:moveTo>
                  <a:lnTo>
                    <a:pt x="1" y="31381"/>
                  </a:lnTo>
                  <a:cubicBezTo>
                    <a:pt x="1" y="44070"/>
                    <a:pt x="11581" y="54345"/>
                    <a:pt x="25836" y="54345"/>
                  </a:cubicBezTo>
                  <a:lnTo>
                    <a:pt x="34023" y="54345"/>
                  </a:lnTo>
                  <a:cubicBezTo>
                    <a:pt x="24857" y="37285"/>
                    <a:pt x="18235" y="18985"/>
                    <a:pt x="143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48"/>
            <p:cNvSpPr/>
            <p:nvPr/>
          </p:nvSpPr>
          <p:spPr>
            <a:xfrm>
              <a:off x="1772050" y="2318450"/>
              <a:ext cx="359675" cy="1248550"/>
            </a:xfrm>
            <a:custGeom>
              <a:avLst/>
              <a:gdLst/>
              <a:ahLst/>
              <a:cxnLst/>
              <a:rect l="l" t="t" r="r" b="b"/>
              <a:pathLst>
                <a:path w="14387" h="49942" extrusionOk="0">
                  <a:moveTo>
                    <a:pt x="10635" y="0"/>
                  </a:moveTo>
                  <a:lnTo>
                    <a:pt x="10635" y="0"/>
                  </a:lnTo>
                  <a:cubicBezTo>
                    <a:pt x="4209" y="4176"/>
                    <a:pt x="1" y="10928"/>
                    <a:pt x="1" y="18561"/>
                  </a:cubicBezTo>
                  <a:lnTo>
                    <a:pt x="1" y="49941"/>
                  </a:lnTo>
                  <a:lnTo>
                    <a:pt x="14386" y="49941"/>
                  </a:lnTo>
                  <a:cubicBezTo>
                    <a:pt x="11744" y="36795"/>
                    <a:pt x="10407" y="23389"/>
                    <a:pt x="10407" y="9982"/>
                  </a:cubicBezTo>
                  <a:cubicBezTo>
                    <a:pt x="10407" y="6622"/>
                    <a:pt x="10472" y="3295"/>
                    <a:pt x="106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48"/>
            <p:cNvSpPr/>
            <p:nvPr/>
          </p:nvSpPr>
          <p:spPr>
            <a:xfrm>
              <a:off x="1741900" y="720075"/>
              <a:ext cx="643450" cy="1038975"/>
            </a:xfrm>
            <a:custGeom>
              <a:avLst/>
              <a:gdLst/>
              <a:ahLst/>
              <a:cxnLst/>
              <a:rect l="l" t="t" r="r" b="b"/>
              <a:pathLst>
                <a:path w="25738" h="41559" extrusionOk="0">
                  <a:moveTo>
                    <a:pt x="10406" y="0"/>
                  </a:moveTo>
                  <a:cubicBezTo>
                    <a:pt x="4665" y="0"/>
                    <a:pt x="0" y="4632"/>
                    <a:pt x="0" y="10373"/>
                  </a:cubicBezTo>
                  <a:lnTo>
                    <a:pt x="0" y="31152"/>
                  </a:lnTo>
                  <a:cubicBezTo>
                    <a:pt x="0" y="36893"/>
                    <a:pt x="4665" y="41558"/>
                    <a:pt x="10406" y="41558"/>
                  </a:cubicBezTo>
                  <a:lnTo>
                    <a:pt x="14222" y="41558"/>
                  </a:lnTo>
                  <a:cubicBezTo>
                    <a:pt x="16538" y="27336"/>
                    <a:pt x="20387" y="13374"/>
                    <a:pt x="257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48"/>
            <p:cNvSpPr/>
            <p:nvPr/>
          </p:nvSpPr>
          <p:spPr>
            <a:xfrm>
              <a:off x="1301525" y="289500"/>
              <a:ext cx="4997375" cy="5117250"/>
            </a:xfrm>
            <a:custGeom>
              <a:avLst/>
              <a:gdLst/>
              <a:ahLst/>
              <a:cxnLst/>
              <a:rect l="l" t="t" r="r" b="b"/>
              <a:pathLst>
                <a:path w="199895" h="204690" extrusionOk="0">
                  <a:moveTo>
                    <a:pt x="31772" y="0"/>
                  </a:moveTo>
                  <a:cubicBezTo>
                    <a:pt x="14223" y="0"/>
                    <a:pt x="33" y="14222"/>
                    <a:pt x="0" y="31739"/>
                  </a:cubicBezTo>
                  <a:lnTo>
                    <a:pt x="0" y="65957"/>
                  </a:lnTo>
                  <a:cubicBezTo>
                    <a:pt x="0" y="67327"/>
                    <a:pt x="1109" y="68404"/>
                    <a:pt x="2447" y="68404"/>
                  </a:cubicBezTo>
                  <a:cubicBezTo>
                    <a:pt x="3784" y="68404"/>
                    <a:pt x="4893" y="67327"/>
                    <a:pt x="4893" y="65957"/>
                  </a:cubicBezTo>
                  <a:lnTo>
                    <a:pt x="4893" y="31739"/>
                  </a:lnTo>
                  <a:cubicBezTo>
                    <a:pt x="4926" y="16897"/>
                    <a:pt x="16930" y="4893"/>
                    <a:pt x="31772" y="4893"/>
                  </a:cubicBezTo>
                  <a:lnTo>
                    <a:pt x="168123" y="4893"/>
                  </a:lnTo>
                  <a:cubicBezTo>
                    <a:pt x="182965" y="4893"/>
                    <a:pt x="194969" y="16897"/>
                    <a:pt x="195002" y="31739"/>
                  </a:cubicBezTo>
                  <a:lnTo>
                    <a:pt x="195002" y="172918"/>
                  </a:lnTo>
                  <a:cubicBezTo>
                    <a:pt x="194969" y="187760"/>
                    <a:pt x="182965" y="199764"/>
                    <a:pt x="168123" y="199797"/>
                  </a:cubicBezTo>
                  <a:lnTo>
                    <a:pt x="31772" y="199797"/>
                  </a:lnTo>
                  <a:cubicBezTo>
                    <a:pt x="16930" y="199764"/>
                    <a:pt x="4926" y="187760"/>
                    <a:pt x="4893" y="172918"/>
                  </a:cubicBezTo>
                  <a:lnTo>
                    <a:pt x="4893" y="86736"/>
                  </a:lnTo>
                  <a:cubicBezTo>
                    <a:pt x="4893" y="85399"/>
                    <a:pt x="3784" y="84290"/>
                    <a:pt x="2447" y="84290"/>
                  </a:cubicBezTo>
                  <a:cubicBezTo>
                    <a:pt x="1109" y="84290"/>
                    <a:pt x="0" y="85399"/>
                    <a:pt x="0" y="86736"/>
                  </a:cubicBezTo>
                  <a:lnTo>
                    <a:pt x="0" y="172918"/>
                  </a:lnTo>
                  <a:cubicBezTo>
                    <a:pt x="33" y="190435"/>
                    <a:pt x="14223" y="204657"/>
                    <a:pt x="31772" y="204690"/>
                  </a:cubicBezTo>
                  <a:lnTo>
                    <a:pt x="168123" y="204690"/>
                  </a:lnTo>
                  <a:cubicBezTo>
                    <a:pt x="185673" y="204657"/>
                    <a:pt x="199862" y="190435"/>
                    <a:pt x="199895" y="172918"/>
                  </a:cubicBezTo>
                  <a:lnTo>
                    <a:pt x="199895" y="31739"/>
                  </a:lnTo>
                  <a:cubicBezTo>
                    <a:pt x="199862" y="14222"/>
                    <a:pt x="185673" y="0"/>
                    <a:pt x="1681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48"/>
            <p:cNvSpPr/>
            <p:nvPr/>
          </p:nvSpPr>
          <p:spPr>
            <a:xfrm>
              <a:off x="1301525" y="2087650"/>
              <a:ext cx="122350" cy="221850"/>
            </a:xfrm>
            <a:custGeom>
              <a:avLst/>
              <a:gdLst/>
              <a:ahLst/>
              <a:cxnLst/>
              <a:rect l="l" t="t" r="r" b="b"/>
              <a:pathLst>
                <a:path w="4894" h="8874" extrusionOk="0">
                  <a:moveTo>
                    <a:pt x="2447" y="1"/>
                  </a:moveTo>
                  <a:cubicBezTo>
                    <a:pt x="1109" y="1"/>
                    <a:pt x="0" y="1077"/>
                    <a:pt x="0" y="2415"/>
                  </a:cubicBezTo>
                  <a:lnTo>
                    <a:pt x="0" y="6427"/>
                  </a:lnTo>
                  <a:cubicBezTo>
                    <a:pt x="0" y="7764"/>
                    <a:pt x="1109" y="8873"/>
                    <a:pt x="2447" y="8873"/>
                  </a:cubicBezTo>
                  <a:cubicBezTo>
                    <a:pt x="3784" y="8873"/>
                    <a:pt x="4893" y="7764"/>
                    <a:pt x="4893" y="6427"/>
                  </a:cubicBezTo>
                  <a:lnTo>
                    <a:pt x="4893" y="2415"/>
                  </a:lnTo>
                  <a:cubicBezTo>
                    <a:pt x="4893" y="1077"/>
                    <a:pt x="3784" y="1"/>
                    <a:pt x="24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48"/>
            <p:cNvSpPr/>
            <p:nvPr/>
          </p:nvSpPr>
          <p:spPr>
            <a:xfrm>
              <a:off x="3739050" y="3505800"/>
              <a:ext cx="2150475" cy="1480975"/>
            </a:xfrm>
            <a:custGeom>
              <a:avLst/>
              <a:gdLst/>
              <a:ahLst/>
              <a:cxnLst/>
              <a:rect l="l" t="t" r="r" b="b"/>
              <a:pathLst>
                <a:path w="86019" h="59239" extrusionOk="0">
                  <a:moveTo>
                    <a:pt x="81126" y="4894"/>
                  </a:moveTo>
                  <a:lnTo>
                    <a:pt x="81126" y="33828"/>
                  </a:lnTo>
                  <a:cubicBezTo>
                    <a:pt x="81126" y="45147"/>
                    <a:pt x="70622" y="54345"/>
                    <a:pt x="57737" y="54345"/>
                  </a:cubicBezTo>
                  <a:lnTo>
                    <a:pt x="4893" y="54345"/>
                  </a:lnTo>
                  <a:lnTo>
                    <a:pt x="4893" y="4894"/>
                  </a:lnTo>
                  <a:close/>
                  <a:moveTo>
                    <a:pt x="2447" y="1"/>
                  </a:moveTo>
                  <a:cubicBezTo>
                    <a:pt x="1109" y="1"/>
                    <a:pt x="0" y="1110"/>
                    <a:pt x="0" y="2447"/>
                  </a:cubicBezTo>
                  <a:lnTo>
                    <a:pt x="0" y="56792"/>
                  </a:lnTo>
                  <a:cubicBezTo>
                    <a:pt x="0" y="58129"/>
                    <a:pt x="1109" y="59238"/>
                    <a:pt x="2447" y="59238"/>
                  </a:cubicBezTo>
                  <a:lnTo>
                    <a:pt x="57737" y="59238"/>
                  </a:lnTo>
                  <a:cubicBezTo>
                    <a:pt x="73330" y="59238"/>
                    <a:pt x="86019" y="47854"/>
                    <a:pt x="86019" y="33828"/>
                  </a:cubicBezTo>
                  <a:lnTo>
                    <a:pt x="86019" y="2447"/>
                  </a:lnTo>
                  <a:cubicBezTo>
                    <a:pt x="86019" y="1110"/>
                    <a:pt x="84910" y="1"/>
                    <a:pt x="835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48"/>
            <p:cNvSpPr/>
            <p:nvPr/>
          </p:nvSpPr>
          <p:spPr>
            <a:xfrm>
              <a:off x="1710900" y="3505800"/>
              <a:ext cx="2150500" cy="1480975"/>
            </a:xfrm>
            <a:custGeom>
              <a:avLst/>
              <a:gdLst/>
              <a:ahLst/>
              <a:cxnLst/>
              <a:rect l="l" t="t" r="r" b="b"/>
              <a:pathLst>
                <a:path w="86020" h="59239" extrusionOk="0">
                  <a:moveTo>
                    <a:pt x="81126" y="4894"/>
                  </a:moveTo>
                  <a:lnTo>
                    <a:pt x="81126" y="54345"/>
                  </a:lnTo>
                  <a:lnTo>
                    <a:pt x="28282" y="54345"/>
                  </a:lnTo>
                  <a:cubicBezTo>
                    <a:pt x="15397" y="54345"/>
                    <a:pt x="4893" y="45147"/>
                    <a:pt x="4893" y="33828"/>
                  </a:cubicBezTo>
                  <a:lnTo>
                    <a:pt x="4893" y="4894"/>
                  </a:lnTo>
                  <a:close/>
                  <a:moveTo>
                    <a:pt x="2447" y="1"/>
                  </a:moveTo>
                  <a:cubicBezTo>
                    <a:pt x="1110" y="1"/>
                    <a:pt x="0" y="1110"/>
                    <a:pt x="0" y="2447"/>
                  </a:cubicBezTo>
                  <a:lnTo>
                    <a:pt x="0" y="33828"/>
                  </a:lnTo>
                  <a:cubicBezTo>
                    <a:pt x="0" y="47854"/>
                    <a:pt x="12690" y="59238"/>
                    <a:pt x="28282" y="59238"/>
                  </a:cubicBezTo>
                  <a:lnTo>
                    <a:pt x="83573" y="59238"/>
                  </a:lnTo>
                  <a:cubicBezTo>
                    <a:pt x="84910" y="59238"/>
                    <a:pt x="86019" y="58129"/>
                    <a:pt x="86019" y="56792"/>
                  </a:cubicBezTo>
                  <a:lnTo>
                    <a:pt x="86019" y="2447"/>
                  </a:lnTo>
                  <a:cubicBezTo>
                    <a:pt x="86019" y="1110"/>
                    <a:pt x="84910" y="1"/>
                    <a:pt x="835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48"/>
            <p:cNvSpPr/>
            <p:nvPr/>
          </p:nvSpPr>
          <p:spPr>
            <a:xfrm>
              <a:off x="3739050" y="2147200"/>
              <a:ext cx="2150475" cy="1480950"/>
            </a:xfrm>
            <a:custGeom>
              <a:avLst/>
              <a:gdLst/>
              <a:ahLst/>
              <a:cxnLst/>
              <a:rect l="l" t="t" r="r" b="b"/>
              <a:pathLst>
                <a:path w="86019" h="59238" extrusionOk="0">
                  <a:moveTo>
                    <a:pt x="57737" y="4893"/>
                  </a:moveTo>
                  <a:cubicBezTo>
                    <a:pt x="70622" y="4893"/>
                    <a:pt x="81126" y="14092"/>
                    <a:pt x="81126" y="25411"/>
                  </a:cubicBezTo>
                  <a:lnTo>
                    <a:pt x="81126" y="54345"/>
                  </a:lnTo>
                  <a:lnTo>
                    <a:pt x="4893" y="54345"/>
                  </a:lnTo>
                  <a:lnTo>
                    <a:pt x="4893" y="4893"/>
                  </a:lnTo>
                  <a:close/>
                  <a:moveTo>
                    <a:pt x="2447" y="0"/>
                  </a:moveTo>
                  <a:cubicBezTo>
                    <a:pt x="1109" y="0"/>
                    <a:pt x="0" y="1109"/>
                    <a:pt x="0" y="2447"/>
                  </a:cubicBezTo>
                  <a:lnTo>
                    <a:pt x="0" y="56791"/>
                  </a:lnTo>
                  <a:cubicBezTo>
                    <a:pt x="0" y="58129"/>
                    <a:pt x="1109" y="59238"/>
                    <a:pt x="2447" y="59238"/>
                  </a:cubicBezTo>
                  <a:lnTo>
                    <a:pt x="83572" y="59238"/>
                  </a:lnTo>
                  <a:cubicBezTo>
                    <a:pt x="84910" y="59238"/>
                    <a:pt x="86019" y="58129"/>
                    <a:pt x="86019" y="56791"/>
                  </a:cubicBezTo>
                  <a:lnTo>
                    <a:pt x="86019" y="25411"/>
                  </a:lnTo>
                  <a:cubicBezTo>
                    <a:pt x="86019" y="11384"/>
                    <a:pt x="73330" y="0"/>
                    <a:pt x="57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48"/>
            <p:cNvSpPr/>
            <p:nvPr/>
          </p:nvSpPr>
          <p:spPr>
            <a:xfrm>
              <a:off x="1710900" y="2147200"/>
              <a:ext cx="2150500" cy="1480950"/>
            </a:xfrm>
            <a:custGeom>
              <a:avLst/>
              <a:gdLst/>
              <a:ahLst/>
              <a:cxnLst/>
              <a:rect l="l" t="t" r="r" b="b"/>
              <a:pathLst>
                <a:path w="86020" h="59238" extrusionOk="0">
                  <a:moveTo>
                    <a:pt x="81126" y="4893"/>
                  </a:moveTo>
                  <a:lnTo>
                    <a:pt x="81126" y="54345"/>
                  </a:lnTo>
                  <a:lnTo>
                    <a:pt x="4893" y="54345"/>
                  </a:lnTo>
                  <a:lnTo>
                    <a:pt x="4893" y="25411"/>
                  </a:lnTo>
                  <a:cubicBezTo>
                    <a:pt x="4893" y="14092"/>
                    <a:pt x="15397" y="4893"/>
                    <a:pt x="28282" y="4893"/>
                  </a:cubicBezTo>
                  <a:close/>
                  <a:moveTo>
                    <a:pt x="28282" y="0"/>
                  </a:moveTo>
                  <a:cubicBezTo>
                    <a:pt x="12690" y="0"/>
                    <a:pt x="0" y="11384"/>
                    <a:pt x="0" y="25411"/>
                  </a:cubicBezTo>
                  <a:lnTo>
                    <a:pt x="0" y="56791"/>
                  </a:lnTo>
                  <a:cubicBezTo>
                    <a:pt x="0" y="58129"/>
                    <a:pt x="1110" y="59238"/>
                    <a:pt x="2447" y="59238"/>
                  </a:cubicBezTo>
                  <a:lnTo>
                    <a:pt x="83573" y="59238"/>
                  </a:lnTo>
                  <a:cubicBezTo>
                    <a:pt x="84910" y="59238"/>
                    <a:pt x="86019" y="58129"/>
                    <a:pt x="86019" y="56791"/>
                  </a:cubicBezTo>
                  <a:lnTo>
                    <a:pt x="86019" y="2447"/>
                  </a:lnTo>
                  <a:cubicBezTo>
                    <a:pt x="86019" y="1109"/>
                    <a:pt x="84910" y="0"/>
                    <a:pt x="835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48"/>
            <p:cNvSpPr/>
            <p:nvPr/>
          </p:nvSpPr>
          <p:spPr>
            <a:xfrm>
              <a:off x="4263400" y="2696825"/>
              <a:ext cx="1101775" cy="381675"/>
            </a:xfrm>
            <a:custGeom>
              <a:avLst/>
              <a:gdLst/>
              <a:ahLst/>
              <a:cxnLst/>
              <a:rect l="l" t="t" r="r" b="b"/>
              <a:pathLst>
                <a:path w="44071" h="15267" extrusionOk="0">
                  <a:moveTo>
                    <a:pt x="36731" y="4894"/>
                  </a:moveTo>
                  <a:cubicBezTo>
                    <a:pt x="38068" y="4894"/>
                    <a:pt x="39177" y="5970"/>
                    <a:pt x="39177" y="7308"/>
                  </a:cubicBezTo>
                  <a:lnTo>
                    <a:pt x="39177" y="7960"/>
                  </a:lnTo>
                  <a:cubicBezTo>
                    <a:pt x="39177" y="9298"/>
                    <a:pt x="38068" y="10374"/>
                    <a:pt x="36731" y="10374"/>
                  </a:cubicBezTo>
                  <a:lnTo>
                    <a:pt x="7340" y="10374"/>
                  </a:lnTo>
                  <a:cubicBezTo>
                    <a:pt x="6003" y="10374"/>
                    <a:pt x="4894" y="9298"/>
                    <a:pt x="4894" y="7960"/>
                  </a:cubicBezTo>
                  <a:lnTo>
                    <a:pt x="4894" y="7308"/>
                  </a:lnTo>
                  <a:cubicBezTo>
                    <a:pt x="4894" y="5970"/>
                    <a:pt x="6003" y="4894"/>
                    <a:pt x="7340" y="4894"/>
                  </a:cubicBezTo>
                  <a:close/>
                  <a:moveTo>
                    <a:pt x="7340" y="1"/>
                  </a:moveTo>
                  <a:cubicBezTo>
                    <a:pt x="3295" y="1"/>
                    <a:pt x="1" y="3263"/>
                    <a:pt x="1" y="7308"/>
                  </a:cubicBezTo>
                  <a:lnTo>
                    <a:pt x="1" y="7960"/>
                  </a:lnTo>
                  <a:cubicBezTo>
                    <a:pt x="1" y="12005"/>
                    <a:pt x="3295" y="15267"/>
                    <a:pt x="7340" y="15267"/>
                  </a:cubicBezTo>
                  <a:lnTo>
                    <a:pt x="36731" y="15267"/>
                  </a:lnTo>
                  <a:cubicBezTo>
                    <a:pt x="40775" y="15267"/>
                    <a:pt x="44037" y="12005"/>
                    <a:pt x="44070" y="7960"/>
                  </a:cubicBezTo>
                  <a:lnTo>
                    <a:pt x="44070" y="7308"/>
                  </a:lnTo>
                  <a:cubicBezTo>
                    <a:pt x="44037" y="3263"/>
                    <a:pt x="40775" y="1"/>
                    <a:pt x="367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48"/>
            <p:cNvSpPr/>
            <p:nvPr/>
          </p:nvSpPr>
          <p:spPr>
            <a:xfrm>
              <a:off x="4506425" y="3695100"/>
              <a:ext cx="537425" cy="460675"/>
            </a:xfrm>
            <a:custGeom>
              <a:avLst/>
              <a:gdLst/>
              <a:ahLst/>
              <a:cxnLst/>
              <a:rect l="l" t="t" r="r" b="b"/>
              <a:pathLst>
                <a:path w="21497" h="18427" extrusionOk="0">
                  <a:moveTo>
                    <a:pt x="12298" y="4922"/>
                  </a:moveTo>
                  <a:cubicBezTo>
                    <a:pt x="14679" y="4922"/>
                    <a:pt x="16604" y="6847"/>
                    <a:pt x="16604" y="9228"/>
                  </a:cubicBezTo>
                  <a:cubicBezTo>
                    <a:pt x="16604" y="11811"/>
                    <a:pt x="14482" y="13528"/>
                    <a:pt x="12271" y="13528"/>
                  </a:cubicBezTo>
                  <a:cubicBezTo>
                    <a:pt x="11215" y="13528"/>
                    <a:pt x="10139" y="13137"/>
                    <a:pt x="9264" y="12262"/>
                  </a:cubicBezTo>
                  <a:cubicBezTo>
                    <a:pt x="6557" y="9554"/>
                    <a:pt x="8482" y="4922"/>
                    <a:pt x="12298" y="4922"/>
                  </a:cubicBezTo>
                  <a:close/>
                  <a:moveTo>
                    <a:pt x="12246" y="0"/>
                  </a:moveTo>
                  <a:cubicBezTo>
                    <a:pt x="9988" y="0"/>
                    <a:pt x="7684" y="837"/>
                    <a:pt x="5807" y="2704"/>
                  </a:cubicBezTo>
                  <a:cubicBezTo>
                    <a:pt x="0" y="8510"/>
                    <a:pt x="4110" y="18427"/>
                    <a:pt x="12298" y="18427"/>
                  </a:cubicBezTo>
                  <a:cubicBezTo>
                    <a:pt x="17387" y="18427"/>
                    <a:pt x="21497" y="14284"/>
                    <a:pt x="21497" y="9228"/>
                  </a:cubicBezTo>
                  <a:cubicBezTo>
                    <a:pt x="21497" y="3666"/>
                    <a:pt x="16971" y="0"/>
                    <a:pt x="122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48"/>
            <p:cNvSpPr/>
            <p:nvPr/>
          </p:nvSpPr>
          <p:spPr>
            <a:xfrm>
              <a:off x="4506425" y="4336500"/>
              <a:ext cx="537425" cy="460275"/>
            </a:xfrm>
            <a:custGeom>
              <a:avLst/>
              <a:gdLst/>
              <a:ahLst/>
              <a:cxnLst/>
              <a:rect l="l" t="t" r="r" b="b"/>
              <a:pathLst>
                <a:path w="21497" h="18411" extrusionOk="0">
                  <a:moveTo>
                    <a:pt x="12298" y="4905"/>
                  </a:moveTo>
                  <a:cubicBezTo>
                    <a:pt x="14679" y="4905"/>
                    <a:pt x="16604" y="6830"/>
                    <a:pt x="16604" y="9211"/>
                  </a:cubicBezTo>
                  <a:cubicBezTo>
                    <a:pt x="16604" y="11818"/>
                    <a:pt x="14479" y="13543"/>
                    <a:pt x="12266" y="13543"/>
                  </a:cubicBezTo>
                  <a:cubicBezTo>
                    <a:pt x="11212" y="13543"/>
                    <a:pt x="10138" y="13151"/>
                    <a:pt x="9264" y="12278"/>
                  </a:cubicBezTo>
                  <a:cubicBezTo>
                    <a:pt x="6557" y="9537"/>
                    <a:pt x="8482" y="4905"/>
                    <a:pt x="12298" y="4905"/>
                  </a:cubicBezTo>
                  <a:close/>
                  <a:moveTo>
                    <a:pt x="12251" y="0"/>
                  </a:moveTo>
                  <a:cubicBezTo>
                    <a:pt x="9991" y="0"/>
                    <a:pt x="7686" y="841"/>
                    <a:pt x="5807" y="2720"/>
                  </a:cubicBezTo>
                  <a:cubicBezTo>
                    <a:pt x="0" y="8526"/>
                    <a:pt x="4110" y="18410"/>
                    <a:pt x="12298" y="18410"/>
                  </a:cubicBezTo>
                  <a:cubicBezTo>
                    <a:pt x="17387" y="18410"/>
                    <a:pt x="21497" y="14300"/>
                    <a:pt x="21497" y="9211"/>
                  </a:cubicBezTo>
                  <a:cubicBezTo>
                    <a:pt x="21497" y="3673"/>
                    <a:pt x="16975" y="0"/>
                    <a:pt x="122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48"/>
            <p:cNvSpPr/>
            <p:nvPr/>
          </p:nvSpPr>
          <p:spPr>
            <a:xfrm>
              <a:off x="2320075" y="3797750"/>
              <a:ext cx="932150" cy="897075"/>
            </a:xfrm>
            <a:custGeom>
              <a:avLst/>
              <a:gdLst/>
              <a:ahLst/>
              <a:cxnLst/>
              <a:rect l="l" t="t" r="r" b="b"/>
              <a:pathLst>
                <a:path w="37286" h="35883" extrusionOk="0">
                  <a:moveTo>
                    <a:pt x="28820" y="4902"/>
                  </a:moveTo>
                  <a:cubicBezTo>
                    <a:pt x="29440" y="4902"/>
                    <a:pt x="30060" y="5138"/>
                    <a:pt x="30533" y="5611"/>
                  </a:cubicBezTo>
                  <a:lnTo>
                    <a:pt x="30989" y="6035"/>
                  </a:lnTo>
                  <a:cubicBezTo>
                    <a:pt x="31935" y="7014"/>
                    <a:pt x="31935" y="8547"/>
                    <a:pt x="30989" y="9493"/>
                  </a:cubicBezTo>
                  <a:lnTo>
                    <a:pt x="24270" y="16213"/>
                  </a:lnTo>
                  <a:cubicBezTo>
                    <a:pt x="23324" y="17159"/>
                    <a:pt x="23324" y="18725"/>
                    <a:pt x="24270" y="19670"/>
                  </a:cubicBezTo>
                  <a:lnTo>
                    <a:pt x="30989" y="26390"/>
                  </a:lnTo>
                  <a:cubicBezTo>
                    <a:pt x="31935" y="27336"/>
                    <a:pt x="31935" y="28869"/>
                    <a:pt x="30989" y="29848"/>
                  </a:cubicBezTo>
                  <a:lnTo>
                    <a:pt x="30533" y="30272"/>
                  </a:lnTo>
                  <a:cubicBezTo>
                    <a:pt x="30060" y="30745"/>
                    <a:pt x="29440" y="30981"/>
                    <a:pt x="28820" y="30981"/>
                  </a:cubicBezTo>
                  <a:cubicBezTo>
                    <a:pt x="28200" y="30981"/>
                    <a:pt x="27581" y="30745"/>
                    <a:pt x="27108" y="30272"/>
                  </a:cubicBezTo>
                  <a:lnTo>
                    <a:pt x="20388" y="23552"/>
                  </a:lnTo>
                  <a:cubicBezTo>
                    <a:pt x="19931" y="23096"/>
                    <a:pt x="19311" y="22835"/>
                    <a:pt x="18659" y="22835"/>
                  </a:cubicBezTo>
                  <a:cubicBezTo>
                    <a:pt x="18007" y="22835"/>
                    <a:pt x="17387" y="23096"/>
                    <a:pt x="16930" y="23552"/>
                  </a:cubicBezTo>
                  <a:lnTo>
                    <a:pt x="10211" y="30272"/>
                  </a:lnTo>
                  <a:cubicBezTo>
                    <a:pt x="9721" y="30745"/>
                    <a:pt x="9093" y="30981"/>
                    <a:pt x="8469" y="30981"/>
                  </a:cubicBezTo>
                  <a:cubicBezTo>
                    <a:pt x="7846" y="30981"/>
                    <a:pt x="7226" y="30745"/>
                    <a:pt x="6753" y="30272"/>
                  </a:cubicBezTo>
                  <a:lnTo>
                    <a:pt x="6296" y="29848"/>
                  </a:lnTo>
                  <a:cubicBezTo>
                    <a:pt x="5350" y="28869"/>
                    <a:pt x="5350" y="27336"/>
                    <a:pt x="6296" y="26390"/>
                  </a:cubicBezTo>
                  <a:lnTo>
                    <a:pt x="13016" y="19670"/>
                  </a:lnTo>
                  <a:cubicBezTo>
                    <a:pt x="13994" y="18725"/>
                    <a:pt x="13994" y="17159"/>
                    <a:pt x="13016" y="16213"/>
                  </a:cubicBezTo>
                  <a:lnTo>
                    <a:pt x="6296" y="9493"/>
                  </a:lnTo>
                  <a:cubicBezTo>
                    <a:pt x="5350" y="8547"/>
                    <a:pt x="5350" y="7014"/>
                    <a:pt x="6296" y="6035"/>
                  </a:cubicBezTo>
                  <a:lnTo>
                    <a:pt x="6753" y="5611"/>
                  </a:lnTo>
                  <a:cubicBezTo>
                    <a:pt x="7226" y="5138"/>
                    <a:pt x="7846" y="4902"/>
                    <a:pt x="8469" y="4902"/>
                  </a:cubicBezTo>
                  <a:cubicBezTo>
                    <a:pt x="9093" y="4902"/>
                    <a:pt x="9721" y="5138"/>
                    <a:pt x="10211" y="5611"/>
                  </a:cubicBezTo>
                  <a:lnTo>
                    <a:pt x="16930" y="12331"/>
                  </a:lnTo>
                  <a:cubicBezTo>
                    <a:pt x="17403" y="12804"/>
                    <a:pt x="18023" y="13041"/>
                    <a:pt x="18647" y="13041"/>
                  </a:cubicBezTo>
                  <a:cubicBezTo>
                    <a:pt x="19271" y="13041"/>
                    <a:pt x="19899" y="12804"/>
                    <a:pt x="20388" y="12331"/>
                  </a:cubicBezTo>
                  <a:lnTo>
                    <a:pt x="27108" y="5611"/>
                  </a:lnTo>
                  <a:cubicBezTo>
                    <a:pt x="27581" y="5138"/>
                    <a:pt x="28200" y="4902"/>
                    <a:pt x="28820" y="4902"/>
                  </a:cubicBezTo>
                  <a:close/>
                  <a:moveTo>
                    <a:pt x="8482" y="1"/>
                  </a:moveTo>
                  <a:cubicBezTo>
                    <a:pt x="6606" y="1"/>
                    <a:pt x="4730" y="718"/>
                    <a:pt x="3295" y="2154"/>
                  </a:cubicBezTo>
                  <a:lnTo>
                    <a:pt x="2838" y="2578"/>
                  </a:lnTo>
                  <a:cubicBezTo>
                    <a:pt x="1" y="5448"/>
                    <a:pt x="1" y="10080"/>
                    <a:pt x="2838" y="12951"/>
                  </a:cubicBezTo>
                  <a:lnTo>
                    <a:pt x="7829" y="17942"/>
                  </a:lnTo>
                  <a:lnTo>
                    <a:pt x="2838" y="22932"/>
                  </a:lnTo>
                  <a:cubicBezTo>
                    <a:pt x="1" y="25803"/>
                    <a:pt x="1" y="30435"/>
                    <a:pt x="2838" y="33306"/>
                  </a:cubicBezTo>
                  <a:lnTo>
                    <a:pt x="3295" y="33730"/>
                  </a:lnTo>
                  <a:cubicBezTo>
                    <a:pt x="4730" y="35165"/>
                    <a:pt x="6606" y="35883"/>
                    <a:pt x="8482" y="35883"/>
                  </a:cubicBezTo>
                  <a:cubicBezTo>
                    <a:pt x="10357" y="35883"/>
                    <a:pt x="12233" y="35165"/>
                    <a:pt x="13668" y="33730"/>
                  </a:cubicBezTo>
                  <a:lnTo>
                    <a:pt x="18659" y="28739"/>
                  </a:lnTo>
                  <a:lnTo>
                    <a:pt x="23650" y="33730"/>
                  </a:lnTo>
                  <a:cubicBezTo>
                    <a:pt x="25020" y="35100"/>
                    <a:pt x="26879" y="35883"/>
                    <a:pt x="28804" y="35883"/>
                  </a:cubicBezTo>
                  <a:cubicBezTo>
                    <a:pt x="30761" y="35883"/>
                    <a:pt x="32620" y="35100"/>
                    <a:pt x="33990" y="33730"/>
                  </a:cubicBezTo>
                  <a:lnTo>
                    <a:pt x="34447" y="33306"/>
                  </a:lnTo>
                  <a:cubicBezTo>
                    <a:pt x="37285" y="30435"/>
                    <a:pt x="37285" y="25803"/>
                    <a:pt x="34447" y="22932"/>
                  </a:cubicBezTo>
                  <a:lnTo>
                    <a:pt x="29456" y="17942"/>
                  </a:lnTo>
                  <a:lnTo>
                    <a:pt x="34447" y="12951"/>
                  </a:lnTo>
                  <a:cubicBezTo>
                    <a:pt x="37285" y="10080"/>
                    <a:pt x="37285" y="5448"/>
                    <a:pt x="34447" y="2578"/>
                  </a:cubicBezTo>
                  <a:lnTo>
                    <a:pt x="33990" y="2154"/>
                  </a:lnTo>
                  <a:cubicBezTo>
                    <a:pt x="32571" y="718"/>
                    <a:pt x="30696" y="1"/>
                    <a:pt x="28820" y="1"/>
                  </a:cubicBezTo>
                  <a:cubicBezTo>
                    <a:pt x="26945" y="1"/>
                    <a:pt x="25069" y="718"/>
                    <a:pt x="23650" y="2154"/>
                  </a:cubicBezTo>
                  <a:lnTo>
                    <a:pt x="18659" y="7144"/>
                  </a:lnTo>
                  <a:lnTo>
                    <a:pt x="13668" y="2154"/>
                  </a:lnTo>
                  <a:cubicBezTo>
                    <a:pt x="12233" y="718"/>
                    <a:pt x="10357" y="1"/>
                    <a:pt x="84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48"/>
            <p:cNvSpPr/>
            <p:nvPr/>
          </p:nvSpPr>
          <p:spPr>
            <a:xfrm>
              <a:off x="2235275" y="2337200"/>
              <a:ext cx="1101750" cy="1100950"/>
            </a:xfrm>
            <a:custGeom>
              <a:avLst/>
              <a:gdLst/>
              <a:ahLst/>
              <a:cxnLst/>
              <a:rect l="l" t="t" r="r" b="b"/>
              <a:pathLst>
                <a:path w="44070" h="44038" extrusionOk="0">
                  <a:moveTo>
                    <a:pt x="22345" y="4894"/>
                  </a:moveTo>
                  <a:cubicBezTo>
                    <a:pt x="23682" y="4894"/>
                    <a:pt x="24791" y="5970"/>
                    <a:pt x="24791" y="7307"/>
                  </a:cubicBezTo>
                  <a:lnTo>
                    <a:pt x="24791" y="16832"/>
                  </a:lnTo>
                  <a:cubicBezTo>
                    <a:pt x="24791" y="18170"/>
                    <a:pt x="25868" y="19279"/>
                    <a:pt x="27238" y="19279"/>
                  </a:cubicBezTo>
                  <a:lnTo>
                    <a:pt x="36730" y="19279"/>
                  </a:lnTo>
                  <a:cubicBezTo>
                    <a:pt x="38067" y="19279"/>
                    <a:pt x="39177" y="20355"/>
                    <a:pt x="39177" y="21693"/>
                  </a:cubicBezTo>
                  <a:lnTo>
                    <a:pt x="39177" y="22345"/>
                  </a:lnTo>
                  <a:cubicBezTo>
                    <a:pt x="39177" y="23683"/>
                    <a:pt x="38067" y="24759"/>
                    <a:pt x="36730" y="24759"/>
                  </a:cubicBezTo>
                  <a:lnTo>
                    <a:pt x="27238" y="24759"/>
                  </a:lnTo>
                  <a:cubicBezTo>
                    <a:pt x="25868" y="24759"/>
                    <a:pt x="24791" y="25868"/>
                    <a:pt x="24791" y="27205"/>
                  </a:cubicBezTo>
                  <a:lnTo>
                    <a:pt x="24791" y="36730"/>
                  </a:lnTo>
                  <a:cubicBezTo>
                    <a:pt x="24791" y="38068"/>
                    <a:pt x="23682" y="39144"/>
                    <a:pt x="22345" y="39144"/>
                  </a:cubicBezTo>
                  <a:lnTo>
                    <a:pt x="21725" y="39144"/>
                  </a:lnTo>
                  <a:cubicBezTo>
                    <a:pt x="20387" y="39144"/>
                    <a:pt x="19278" y="38068"/>
                    <a:pt x="19278" y="36730"/>
                  </a:cubicBezTo>
                  <a:lnTo>
                    <a:pt x="19278" y="27205"/>
                  </a:lnTo>
                  <a:cubicBezTo>
                    <a:pt x="19278" y="25868"/>
                    <a:pt x="18202" y="24759"/>
                    <a:pt x="16832" y="24759"/>
                  </a:cubicBezTo>
                  <a:lnTo>
                    <a:pt x="7340" y="24759"/>
                  </a:lnTo>
                  <a:cubicBezTo>
                    <a:pt x="6002" y="24759"/>
                    <a:pt x="4893" y="23683"/>
                    <a:pt x="4893" y="22345"/>
                  </a:cubicBezTo>
                  <a:lnTo>
                    <a:pt x="4893" y="21693"/>
                  </a:lnTo>
                  <a:cubicBezTo>
                    <a:pt x="4893" y="20355"/>
                    <a:pt x="6002" y="19279"/>
                    <a:pt x="7340" y="19279"/>
                  </a:cubicBezTo>
                  <a:lnTo>
                    <a:pt x="16832" y="19279"/>
                  </a:lnTo>
                  <a:cubicBezTo>
                    <a:pt x="18202" y="19279"/>
                    <a:pt x="19278" y="18170"/>
                    <a:pt x="19278" y="16832"/>
                  </a:cubicBezTo>
                  <a:lnTo>
                    <a:pt x="19278" y="7307"/>
                  </a:lnTo>
                  <a:cubicBezTo>
                    <a:pt x="19278" y="5970"/>
                    <a:pt x="20387" y="4894"/>
                    <a:pt x="21725" y="4894"/>
                  </a:cubicBezTo>
                  <a:close/>
                  <a:moveTo>
                    <a:pt x="21725" y="1"/>
                  </a:moveTo>
                  <a:cubicBezTo>
                    <a:pt x="17680" y="1"/>
                    <a:pt x="14418" y="3263"/>
                    <a:pt x="14385" y="7307"/>
                  </a:cubicBezTo>
                  <a:lnTo>
                    <a:pt x="14385" y="14386"/>
                  </a:lnTo>
                  <a:lnTo>
                    <a:pt x="7340" y="14386"/>
                  </a:lnTo>
                  <a:cubicBezTo>
                    <a:pt x="3295" y="14386"/>
                    <a:pt x="33" y="17648"/>
                    <a:pt x="0" y="21693"/>
                  </a:cubicBezTo>
                  <a:lnTo>
                    <a:pt x="0" y="22345"/>
                  </a:lnTo>
                  <a:cubicBezTo>
                    <a:pt x="33" y="26390"/>
                    <a:pt x="3295" y="29652"/>
                    <a:pt x="7340" y="29652"/>
                  </a:cubicBezTo>
                  <a:lnTo>
                    <a:pt x="14385" y="29652"/>
                  </a:lnTo>
                  <a:lnTo>
                    <a:pt x="14385" y="36730"/>
                  </a:lnTo>
                  <a:cubicBezTo>
                    <a:pt x="14418" y="40775"/>
                    <a:pt x="17680" y="44037"/>
                    <a:pt x="21725" y="44037"/>
                  </a:cubicBezTo>
                  <a:lnTo>
                    <a:pt x="22345" y="44037"/>
                  </a:lnTo>
                  <a:cubicBezTo>
                    <a:pt x="26390" y="44037"/>
                    <a:pt x="29684" y="40775"/>
                    <a:pt x="29684" y="36730"/>
                  </a:cubicBezTo>
                  <a:lnTo>
                    <a:pt x="29684" y="29652"/>
                  </a:lnTo>
                  <a:lnTo>
                    <a:pt x="36730" y="29652"/>
                  </a:lnTo>
                  <a:cubicBezTo>
                    <a:pt x="40775" y="29652"/>
                    <a:pt x="44069" y="26390"/>
                    <a:pt x="44069" y="22345"/>
                  </a:cubicBezTo>
                  <a:lnTo>
                    <a:pt x="44069" y="21693"/>
                  </a:lnTo>
                  <a:cubicBezTo>
                    <a:pt x="44069" y="17648"/>
                    <a:pt x="40775" y="14386"/>
                    <a:pt x="36730" y="14386"/>
                  </a:cubicBezTo>
                  <a:lnTo>
                    <a:pt x="29684" y="14386"/>
                  </a:lnTo>
                  <a:lnTo>
                    <a:pt x="29684" y="7307"/>
                  </a:lnTo>
                  <a:cubicBezTo>
                    <a:pt x="29684" y="3263"/>
                    <a:pt x="26390" y="1"/>
                    <a:pt x="22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48"/>
            <p:cNvSpPr/>
            <p:nvPr/>
          </p:nvSpPr>
          <p:spPr>
            <a:xfrm>
              <a:off x="1681550" y="658900"/>
              <a:ext cx="4287900" cy="1161300"/>
            </a:xfrm>
            <a:custGeom>
              <a:avLst/>
              <a:gdLst/>
              <a:ahLst/>
              <a:cxnLst/>
              <a:rect l="l" t="t" r="r" b="b"/>
              <a:pathLst>
                <a:path w="171516" h="46452" extrusionOk="0">
                  <a:moveTo>
                    <a:pt x="158663" y="4894"/>
                  </a:moveTo>
                  <a:cubicBezTo>
                    <a:pt x="163067" y="4894"/>
                    <a:pt x="166622" y="8449"/>
                    <a:pt x="166622" y="12820"/>
                  </a:cubicBezTo>
                  <a:lnTo>
                    <a:pt x="166622" y="33599"/>
                  </a:lnTo>
                  <a:cubicBezTo>
                    <a:pt x="166622" y="38003"/>
                    <a:pt x="163067" y="41559"/>
                    <a:pt x="158663" y="41559"/>
                  </a:cubicBezTo>
                  <a:lnTo>
                    <a:pt x="12820" y="41559"/>
                  </a:lnTo>
                  <a:cubicBezTo>
                    <a:pt x="8449" y="41559"/>
                    <a:pt x="4893" y="38003"/>
                    <a:pt x="4893" y="33599"/>
                  </a:cubicBezTo>
                  <a:lnTo>
                    <a:pt x="4893" y="12820"/>
                  </a:lnTo>
                  <a:cubicBezTo>
                    <a:pt x="4893" y="8449"/>
                    <a:pt x="8449" y="4894"/>
                    <a:pt x="12820" y="4894"/>
                  </a:cubicBezTo>
                  <a:close/>
                  <a:moveTo>
                    <a:pt x="12820" y="1"/>
                  </a:moveTo>
                  <a:cubicBezTo>
                    <a:pt x="5741" y="1"/>
                    <a:pt x="0" y="5742"/>
                    <a:pt x="0" y="12820"/>
                  </a:cubicBezTo>
                  <a:lnTo>
                    <a:pt x="0" y="33599"/>
                  </a:lnTo>
                  <a:cubicBezTo>
                    <a:pt x="0" y="40678"/>
                    <a:pt x="5741" y="46452"/>
                    <a:pt x="12820" y="46452"/>
                  </a:cubicBezTo>
                  <a:lnTo>
                    <a:pt x="158663" y="46452"/>
                  </a:lnTo>
                  <a:cubicBezTo>
                    <a:pt x="165742" y="46452"/>
                    <a:pt x="171515" y="40678"/>
                    <a:pt x="171515" y="33599"/>
                  </a:cubicBezTo>
                  <a:lnTo>
                    <a:pt x="171515" y="12820"/>
                  </a:lnTo>
                  <a:cubicBezTo>
                    <a:pt x="171515" y="5742"/>
                    <a:pt x="165742" y="1"/>
                    <a:pt x="1586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5" name="Google Shape;3595;p48"/>
          <p:cNvGrpSpPr/>
          <p:nvPr/>
        </p:nvGrpSpPr>
        <p:grpSpPr>
          <a:xfrm>
            <a:off x="6057366" y="1244865"/>
            <a:ext cx="513255" cy="497735"/>
            <a:chOff x="1251775" y="381650"/>
            <a:chExt cx="5096875" cy="4942750"/>
          </a:xfrm>
        </p:grpSpPr>
        <p:sp>
          <p:nvSpPr>
            <p:cNvPr id="3596" name="Google Shape;3596;p48"/>
            <p:cNvSpPr/>
            <p:nvPr/>
          </p:nvSpPr>
          <p:spPr>
            <a:xfrm>
              <a:off x="1303150" y="1551875"/>
              <a:ext cx="742950" cy="3716250"/>
            </a:xfrm>
            <a:custGeom>
              <a:avLst/>
              <a:gdLst/>
              <a:ahLst/>
              <a:cxnLst/>
              <a:rect l="l" t="t" r="r" b="b"/>
              <a:pathLst>
                <a:path w="29718" h="148650" extrusionOk="0">
                  <a:moveTo>
                    <a:pt x="14843" y="1"/>
                  </a:moveTo>
                  <a:cubicBezTo>
                    <a:pt x="6655" y="1"/>
                    <a:pt x="1" y="6655"/>
                    <a:pt x="1" y="14875"/>
                  </a:cubicBezTo>
                  <a:lnTo>
                    <a:pt x="1" y="143691"/>
                  </a:lnTo>
                  <a:cubicBezTo>
                    <a:pt x="1" y="146431"/>
                    <a:pt x="2219" y="148649"/>
                    <a:pt x="4926" y="148649"/>
                  </a:cubicBezTo>
                  <a:lnTo>
                    <a:pt x="24759" y="148649"/>
                  </a:lnTo>
                  <a:cubicBezTo>
                    <a:pt x="27499" y="148649"/>
                    <a:pt x="29717" y="146431"/>
                    <a:pt x="29717" y="143691"/>
                  </a:cubicBezTo>
                  <a:lnTo>
                    <a:pt x="29717" y="14875"/>
                  </a:lnTo>
                  <a:cubicBezTo>
                    <a:pt x="29717" y="6655"/>
                    <a:pt x="23063" y="1"/>
                    <a:pt x="14843" y="1"/>
                  </a:cubicBezTo>
                  <a:close/>
                </a:path>
              </a:pathLst>
            </a:custGeom>
            <a:solidFill>
              <a:srgbClr val="90D1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48"/>
            <p:cNvSpPr/>
            <p:nvPr/>
          </p:nvSpPr>
          <p:spPr>
            <a:xfrm>
              <a:off x="2387750" y="2171650"/>
              <a:ext cx="743775" cy="3096475"/>
            </a:xfrm>
            <a:custGeom>
              <a:avLst/>
              <a:gdLst/>
              <a:ahLst/>
              <a:cxnLst/>
              <a:rect l="l" t="t" r="r" b="b"/>
              <a:pathLst>
                <a:path w="29751" h="123859" extrusionOk="0">
                  <a:moveTo>
                    <a:pt x="14876" y="1"/>
                  </a:moveTo>
                  <a:cubicBezTo>
                    <a:pt x="6655" y="1"/>
                    <a:pt x="1" y="6655"/>
                    <a:pt x="1" y="14843"/>
                  </a:cubicBezTo>
                  <a:lnTo>
                    <a:pt x="1" y="118900"/>
                  </a:lnTo>
                  <a:cubicBezTo>
                    <a:pt x="1" y="121640"/>
                    <a:pt x="2219" y="123858"/>
                    <a:pt x="4959" y="123858"/>
                  </a:cubicBezTo>
                  <a:lnTo>
                    <a:pt x="24792" y="123858"/>
                  </a:lnTo>
                  <a:cubicBezTo>
                    <a:pt x="27532" y="123858"/>
                    <a:pt x="29750" y="121640"/>
                    <a:pt x="29750" y="118900"/>
                  </a:cubicBezTo>
                  <a:lnTo>
                    <a:pt x="29750" y="14843"/>
                  </a:lnTo>
                  <a:cubicBezTo>
                    <a:pt x="29750" y="6655"/>
                    <a:pt x="23096" y="1"/>
                    <a:pt x="148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48"/>
            <p:cNvSpPr/>
            <p:nvPr/>
          </p:nvSpPr>
          <p:spPr>
            <a:xfrm>
              <a:off x="3428325" y="1825075"/>
              <a:ext cx="743775" cy="3443050"/>
            </a:xfrm>
            <a:custGeom>
              <a:avLst/>
              <a:gdLst/>
              <a:ahLst/>
              <a:cxnLst/>
              <a:rect l="l" t="t" r="r" b="b"/>
              <a:pathLst>
                <a:path w="29751" h="137722" extrusionOk="0">
                  <a:moveTo>
                    <a:pt x="14876" y="0"/>
                  </a:moveTo>
                  <a:cubicBezTo>
                    <a:pt x="6655" y="0"/>
                    <a:pt x="1" y="6655"/>
                    <a:pt x="1" y="14842"/>
                  </a:cubicBezTo>
                  <a:lnTo>
                    <a:pt x="1" y="132763"/>
                  </a:lnTo>
                  <a:cubicBezTo>
                    <a:pt x="1" y="135503"/>
                    <a:pt x="2219" y="137721"/>
                    <a:pt x="4959" y="137721"/>
                  </a:cubicBezTo>
                  <a:lnTo>
                    <a:pt x="24792" y="137721"/>
                  </a:lnTo>
                  <a:cubicBezTo>
                    <a:pt x="27532" y="137721"/>
                    <a:pt x="29750" y="135503"/>
                    <a:pt x="29750" y="132763"/>
                  </a:cubicBezTo>
                  <a:lnTo>
                    <a:pt x="29750" y="14842"/>
                  </a:lnTo>
                  <a:cubicBezTo>
                    <a:pt x="29750" y="6655"/>
                    <a:pt x="23096" y="0"/>
                    <a:pt x="148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48"/>
            <p:cNvSpPr/>
            <p:nvPr/>
          </p:nvSpPr>
          <p:spPr>
            <a:xfrm>
              <a:off x="4468900" y="3410400"/>
              <a:ext cx="743775" cy="1857725"/>
            </a:xfrm>
            <a:custGeom>
              <a:avLst/>
              <a:gdLst/>
              <a:ahLst/>
              <a:cxnLst/>
              <a:rect l="l" t="t" r="r" b="b"/>
              <a:pathLst>
                <a:path w="29751" h="74309" extrusionOk="0">
                  <a:moveTo>
                    <a:pt x="14876" y="0"/>
                  </a:moveTo>
                  <a:cubicBezTo>
                    <a:pt x="6655" y="0"/>
                    <a:pt x="1" y="6655"/>
                    <a:pt x="1" y="14842"/>
                  </a:cubicBezTo>
                  <a:lnTo>
                    <a:pt x="1" y="69350"/>
                  </a:lnTo>
                  <a:cubicBezTo>
                    <a:pt x="1" y="72090"/>
                    <a:pt x="2219" y="74308"/>
                    <a:pt x="4959" y="74308"/>
                  </a:cubicBezTo>
                  <a:lnTo>
                    <a:pt x="24792" y="74308"/>
                  </a:lnTo>
                  <a:cubicBezTo>
                    <a:pt x="27532" y="74308"/>
                    <a:pt x="29750" y="72090"/>
                    <a:pt x="29750" y="69350"/>
                  </a:cubicBezTo>
                  <a:lnTo>
                    <a:pt x="29750" y="14842"/>
                  </a:lnTo>
                  <a:cubicBezTo>
                    <a:pt x="29750" y="6655"/>
                    <a:pt x="23096" y="0"/>
                    <a:pt x="148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48"/>
            <p:cNvSpPr/>
            <p:nvPr/>
          </p:nvSpPr>
          <p:spPr>
            <a:xfrm>
              <a:off x="5554325" y="4029350"/>
              <a:ext cx="743775" cy="1238775"/>
            </a:xfrm>
            <a:custGeom>
              <a:avLst/>
              <a:gdLst/>
              <a:ahLst/>
              <a:cxnLst/>
              <a:rect l="l" t="t" r="r" b="b"/>
              <a:pathLst>
                <a:path w="29751" h="49551" extrusionOk="0">
                  <a:moveTo>
                    <a:pt x="14876" y="1"/>
                  </a:moveTo>
                  <a:cubicBezTo>
                    <a:pt x="6655" y="1"/>
                    <a:pt x="1" y="6655"/>
                    <a:pt x="1" y="14875"/>
                  </a:cubicBezTo>
                  <a:lnTo>
                    <a:pt x="1" y="44592"/>
                  </a:lnTo>
                  <a:cubicBezTo>
                    <a:pt x="1" y="47332"/>
                    <a:pt x="2219" y="49550"/>
                    <a:pt x="4959" y="49550"/>
                  </a:cubicBezTo>
                  <a:lnTo>
                    <a:pt x="24792" y="49550"/>
                  </a:lnTo>
                  <a:cubicBezTo>
                    <a:pt x="27532" y="49550"/>
                    <a:pt x="29750" y="47332"/>
                    <a:pt x="29750" y="44592"/>
                  </a:cubicBezTo>
                  <a:lnTo>
                    <a:pt x="29750" y="14875"/>
                  </a:lnTo>
                  <a:cubicBezTo>
                    <a:pt x="29750" y="6655"/>
                    <a:pt x="23063" y="1"/>
                    <a:pt x="148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48"/>
            <p:cNvSpPr/>
            <p:nvPr/>
          </p:nvSpPr>
          <p:spPr>
            <a:xfrm>
              <a:off x="1454825" y="427300"/>
              <a:ext cx="439575" cy="439575"/>
            </a:xfrm>
            <a:custGeom>
              <a:avLst/>
              <a:gdLst/>
              <a:ahLst/>
              <a:cxnLst/>
              <a:rect l="l" t="t" r="r" b="b"/>
              <a:pathLst>
                <a:path w="17583" h="17583" extrusionOk="0">
                  <a:moveTo>
                    <a:pt x="8776" y="1"/>
                  </a:moveTo>
                  <a:cubicBezTo>
                    <a:pt x="3915" y="1"/>
                    <a:pt x="1" y="3948"/>
                    <a:pt x="1" y="8776"/>
                  </a:cubicBezTo>
                  <a:cubicBezTo>
                    <a:pt x="1" y="13636"/>
                    <a:pt x="3915" y="17583"/>
                    <a:pt x="8776" y="17583"/>
                  </a:cubicBezTo>
                  <a:cubicBezTo>
                    <a:pt x="13636" y="17583"/>
                    <a:pt x="17583" y="13636"/>
                    <a:pt x="17583" y="8776"/>
                  </a:cubicBezTo>
                  <a:cubicBezTo>
                    <a:pt x="17583" y="3948"/>
                    <a:pt x="13636" y="1"/>
                    <a:pt x="8776" y="1"/>
                  </a:cubicBezTo>
                  <a:close/>
                </a:path>
              </a:pathLst>
            </a:custGeom>
            <a:solidFill>
              <a:srgbClr val="90D1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48"/>
            <p:cNvSpPr/>
            <p:nvPr/>
          </p:nvSpPr>
          <p:spPr>
            <a:xfrm>
              <a:off x="2540250" y="1146575"/>
              <a:ext cx="439575" cy="439575"/>
            </a:xfrm>
            <a:custGeom>
              <a:avLst/>
              <a:gdLst/>
              <a:ahLst/>
              <a:cxnLst/>
              <a:rect l="l" t="t" r="r" b="b"/>
              <a:pathLst>
                <a:path w="17583" h="17583" extrusionOk="0">
                  <a:moveTo>
                    <a:pt x="8776" y="1"/>
                  </a:moveTo>
                  <a:cubicBezTo>
                    <a:pt x="3915" y="1"/>
                    <a:pt x="1" y="3948"/>
                    <a:pt x="1" y="8775"/>
                  </a:cubicBezTo>
                  <a:cubicBezTo>
                    <a:pt x="1" y="13636"/>
                    <a:pt x="3915" y="17583"/>
                    <a:pt x="8776" y="17583"/>
                  </a:cubicBezTo>
                  <a:cubicBezTo>
                    <a:pt x="13636" y="17583"/>
                    <a:pt x="17583" y="13636"/>
                    <a:pt x="17583" y="8775"/>
                  </a:cubicBezTo>
                  <a:cubicBezTo>
                    <a:pt x="17583" y="3948"/>
                    <a:pt x="13636" y="1"/>
                    <a:pt x="87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48"/>
            <p:cNvSpPr/>
            <p:nvPr/>
          </p:nvSpPr>
          <p:spPr>
            <a:xfrm>
              <a:off x="3580825" y="726600"/>
              <a:ext cx="438775" cy="439575"/>
            </a:xfrm>
            <a:custGeom>
              <a:avLst/>
              <a:gdLst/>
              <a:ahLst/>
              <a:cxnLst/>
              <a:rect l="l" t="t" r="r" b="b"/>
              <a:pathLst>
                <a:path w="17551" h="17583" extrusionOk="0">
                  <a:moveTo>
                    <a:pt x="8776" y="0"/>
                  </a:moveTo>
                  <a:cubicBezTo>
                    <a:pt x="3915" y="0"/>
                    <a:pt x="1" y="3947"/>
                    <a:pt x="1" y="8808"/>
                  </a:cubicBezTo>
                  <a:cubicBezTo>
                    <a:pt x="1" y="13668"/>
                    <a:pt x="3915" y="17582"/>
                    <a:pt x="8776" y="17582"/>
                  </a:cubicBezTo>
                  <a:cubicBezTo>
                    <a:pt x="13636" y="17582"/>
                    <a:pt x="17550" y="13668"/>
                    <a:pt x="17550" y="8808"/>
                  </a:cubicBezTo>
                  <a:cubicBezTo>
                    <a:pt x="17550" y="3947"/>
                    <a:pt x="13636" y="0"/>
                    <a:pt x="87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48"/>
            <p:cNvSpPr/>
            <p:nvPr/>
          </p:nvSpPr>
          <p:spPr>
            <a:xfrm>
              <a:off x="4631200" y="1656250"/>
              <a:ext cx="439575" cy="439600"/>
            </a:xfrm>
            <a:custGeom>
              <a:avLst/>
              <a:gdLst/>
              <a:ahLst/>
              <a:cxnLst/>
              <a:rect l="l" t="t" r="r" b="b"/>
              <a:pathLst>
                <a:path w="17583" h="17584" extrusionOk="0">
                  <a:moveTo>
                    <a:pt x="8775" y="1"/>
                  </a:moveTo>
                  <a:cubicBezTo>
                    <a:pt x="3915" y="1"/>
                    <a:pt x="0" y="3915"/>
                    <a:pt x="0" y="8776"/>
                  </a:cubicBezTo>
                  <a:cubicBezTo>
                    <a:pt x="0" y="13636"/>
                    <a:pt x="3915" y="17583"/>
                    <a:pt x="8775" y="17583"/>
                  </a:cubicBezTo>
                  <a:cubicBezTo>
                    <a:pt x="13635" y="17583"/>
                    <a:pt x="17582" y="13636"/>
                    <a:pt x="17582" y="8776"/>
                  </a:cubicBezTo>
                  <a:cubicBezTo>
                    <a:pt x="17582" y="3915"/>
                    <a:pt x="13635" y="1"/>
                    <a:pt x="87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48"/>
            <p:cNvSpPr/>
            <p:nvPr/>
          </p:nvSpPr>
          <p:spPr>
            <a:xfrm>
              <a:off x="5706025" y="2775125"/>
              <a:ext cx="439575" cy="439575"/>
            </a:xfrm>
            <a:custGeom>
              <a:avLst/>
              <a:gdLst/>
              <a:ahLst/>
              <a:cxnLst/>
              <a:rect l="l" t="t" r="r" b="b"/>
              <a:pathLst>
                <a:path w="17583" h="17583" extrusionOk="0">
                  <a:moveTo>
                    <a:pt x="8808" y="0"/>
                  </a:moveTo>
                  <a:cubicBezTo>
                    <a:pt x="3947" y="0"/>
                    <a:pt x="0" y="3915"/>
                    <a:pt x="0" y="8775"/>
                  </a:cubicBezTo>
                  <a:cubicBezTo>
                    <a:pt x="0" y="13636"/>
                    <a:pt x="3947" y="17583"/>
                    <a:pt x="8808" y="17583"/>
                  </a:cubicBezTo>
                  <a:cubicBezTo>
                    <a:pt x="13668" y="17583"/>
                    <a:pt x="17582" y="13636"/>
                    <a:pt x="17582" y="8775"/>
                  </a:cubicBezTo>
                  <a:cubicBezTo>
                    <a:pt x="17582" y="3915"/>
                    <a:pt x="13668" y="0"/>
                    <a:pt x="88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48"/>
            <p:cNvSpPr/>
            <p:nvPr/>
          </p:nvSpPr>
          <p:spPr>
            <a:xfrm>
              <a:off x="1303150" y="1552700"/>
              <a:ext cx="742950" cy="3715425"/>
            </a:xfrm>
            <a:custGeom>
              <a:avLst/>
              <a:gdLst/>
              <a:ahLst/>
              <a:cxnLst/>
              <a:rect l="l" t="t" r="r" b="b"/>
              <a:pathLst>
                <a:path w="29718" h="148617" extrusionOk="0">
                  <a:moveTo>
                    <a:pt x="14815" y="0"/>
                  </a:moveTo>
                  <a:cubicBezTo>
                    <a:pt x="6623" y="0"/>
                    <a:pt x="1" y="6642"/>
                    <a:pt x="1" y="14842"/>
                  </a:cubicBezTo>
                  <a:lnTo>
                    <a:pt x="1" y="143658"/>
                  </a:lnTo>
                  <a:cubicBezTo>
                    <a:pt x="1" y="146398"/>
                    <a:pt x="2219" y="148616"/>
                    <a:pt x="4926" y="148616"/>
                  </a:cubicBezTo>
                  <a:lnTo>
                    <a:pt x="24759" y="148616"/>
                  </a:lnTo>
                  <a:cubicBezTo>
                    <a:pt x="27499" y="148616"/>
                    <a:pt x="29717" y="146398"/>
                    <a:pt x="29717" y="143658"/>
                  </a:cubicBezTo>
                  <a:lnTo>
                    <a:pt x="29717" y="97599"/>
                  </a:lnTo>
                  <a:lnTo>
                    <a:pt x="27727" y="7405"/>
                  </a:lnTo>
                  <a:cubicBezTo>
                    <a:pt x="25085" y="2838"/>
                    <a:pt x="20160" y="0"/>
                    <a:pt x="14875" y="0"/>
                  </a:cubicBezTo>
                  <a:cubicBezTo>
                    <a:pt x="14855" y="0"/>
                    <a:pt x="14835" y="0"/>
                    <a:pt x="148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48"/>
            <p:cNvSpPr/>
            <p:nvPr/>
          </p:nvSpPr>
          <p:spPr>
            <a:xfrm>
              <a:off x="1454825" y="427300"/>
              <a:ext cx="439575" cy="439575"/>
            </a:xfrm>
            <a:custGeom>
              <a:avLst/>
              <a:gdLst/>
              <a:ahLst/>
              <a:cxnLst/>
              <a:rect l="l" t="t" r="r" b="b"/>
              <a:pathLst>
                <a:path w="17583" h="17583" extrusionOk="0">
                  <a:moveTo>
                    <a:pt x="8776" y="1"/>
                  </a:moveTo>
                  <a:cubicBezTo>
                    <a:pt x="3915" y="1"/>
                    <a:pt x="1" y="3948"/>
                    <a:pt x="1" y="8776"/>
                  </a:cubicBezTo>
                  <a:cubicBezTo>
                    <a:pt x="1" y="13636"/>
                    <a:pt x="3915" y="17583"/>
                    <a:pt x="8776" y="17583"/>
                  </a:cubicBezTo>
                  <a:cubicBezTo>
                    <a:pt x="13636" y="17583"/>
                    <a:pt x="17583" y="13636"/>
                    <a:pt x="17583" y="8776"/>
                  </a:cubicBezTo>
                  <a:cubicBezTo>
                    <a:pt x="17583" y="3948"/>
                    <a:pt x="13636" y="1"/>
                    <a:pt x="87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48"/>
            <p:cNvSpPr/>
            <p:nvPr/>
          </p:nvSpPr>
          <p:spPr>
            <a:xfrm>
              <a:off x="1251775" y="1506200"/>
              <a:ext cx="844875" cy="3818200"/>
            </a:xfrm>
            <a:custGeom>
              <a:avLst/>
              <a:gdLst/>
              <a:ahLst/>
              <a:cxnLst/>
              <a:rect l="l" t="t" r="r" b="b"/>
              <a:pathLst>
                <a:path w="33795" h="152728" extrusionOk="0">
                  <a:moveTo>
                    <a:pt x="16885" y="4304"/>
                  </a:moveTo>
                  <a:cubicBezTo>
                    <a:pt x="16965" y="4304"/>
                    <a:pt x="17046" y="4305"/>
                    <a:pt x="17126" y="4307"/>
                  </a:cubicBezTo>
                  <a:cubicBezTo>
                    <a:pt x="24041" y="4437"/>
                    <a:pt x="29619" y="10015"/>
                    <a:pt x="29717" y="16898"/>
                  </a:cubicBezTo>
                  <a:lnTo>
                    <a:pt x="29717" y="145714"/>
                  </a:lnTo>
                  <a:cubicBezTo>
                    <a:pt x="29717" y="147345"/>
                    <a:pt x="28412" y="148650"/>
                    <a:pt x="26814" y="148650"/>
                  </a:cubicBezTo>
                  <a:lnTo>
                    <a:pt x="6981" y="148650"/>
                  </a:lnTo>
                  <a:cubicBezTo>
                    <a:pt x="5383" y="148650"/>
                    <a:pt x="4078" y="147345"/>
                    <a:pt x="4078" y="145714"/>
                  </a:cubicBezTo>
                  <a:lnTo>
                    <a:pt x="4078" y="16898"/>
                  </a:lnTo>
                  <a:cubicBezTo>
                    <a:pt x="4207" y="9900"/>
                    <a:pt x="9916" y="4304"/>
                    <a:pt x="16885" y="4304"/>
                  </a:cubicBezTo>
                  <a:close/>
                  <a:moveTo>
                    <a:pt x="16898" y="1"/>
                  </a:moveTo>
                  <a:cubicBezTo>
                    <a:pt x="7568" y="1"/>
                    <a:pt x="0" y="7569"/>
                    <a:pt x="0" y="16898"/>
                  </a:cubicBezTo>
                  <a:lnTo>
                    <a:pt x="0" y="145746"/>
                  </a:lnTo>
                  <a:cubicBezTo>
                    <a:pt x="0" y="149596"/>
                    <a:pt x="3132" y="152727"/>
                    <a:pt x="6981" y="152727"/>
                  </a:cubicBezTo>
                  <a:lnTo>
                    <a:pt x="26814" y="152727"/>
                  </a:lnTo>
                  <a:cubicBezTo>
                    <a:pt x="30663" y="152727"/>
                    <a:pt x="33795" y="149596"/>
                    <a:pt x="33795" y="145746"/>
                  </a:cubicBezTo>
                  <a:lnTo>
                    <a:pt x="33795" y="16898"/>
                  </a:lnTo>
                  <a:cubicBezTo>
                    <a:pt x="33795" y="7569"/>
                    <a:pt x="26227" y="1"/>
                    <a:pt x="168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48"/>
            <p:cNvSpPr/>
            <p:nvPr/>
          </p:nvSpPr>
          <p:spPr>
            <a:xfrm>
              <a:off x="2337200" y="2125975"/>
              <a:ext cx="844875" cy="3198425"/>
            </a:xfrm>
            <a:custGeom>
              <a:avLst/>
              <a:gdLst/>
              <a:ahLst/>
              <a:cxnLst/>
              <a:rect l="l" t="t" r="r" b="b"/>
              <a:pathLst>
                <a:path w="33795" h="127937" extrusionOk="0">
                  <a:moveTo>
                    <a:pt x="16898" y="4078"/>
                  </a:moveTo>
                  <a:cubicBezTo>
                    <a:pt x="23976" y="4078"/>
                    <a:pt x="29717" y="9820"/>
                    <a:pt x="29717" y="16898"/>
                  </a:cubicBezTo>
                  <a:lnTo>
                    <a:pt x="29717" y="120923"/>
                  </a:lnTo>
                  <a:cubicBezTo>
                    <a:pt x="29717" y="122554"/>
                    <a:pt x="28412" y="123859"/>
                    <a:pt x="26814" y="123859"/>
                  </a:cubicBezTo>
                  <a:lnTo>
                    <a:pt x="6981" y="123859"/>
                  </a:lnTo>
                  <a:cubicBezTo>
                    <a:pt x="5383" y="123859"/>
                    <a:pt x="4078" y="122554"/>
                    <a:pt x="4078" y="120923"/>
                  </a:cubicBezTo>
                  <a:lnTo>
                    <a:pt x="4078" y="16898"/>
                  </a:lnTo>
                  <a:cubicBezTo>
                    <a:pt x="4078" y="9820"/>
                    <a:pt x="9819" y="4078"/>
                    <a:pt x="16898" y="4078"/>
                  </a:cubicBezTo>
                  <a:close/>
                  <a:moveTo>
                    <a:pt x="16898" y="1"/>
                  </a:moveTo>
                  <a:cubicBezTo>
                    <a:pt x="7568" y="1"/>
                    <a:pt x="1" y="7569"/>
                    <a:pt x="1" y="16898"/>
                  </a:cubicBezTo>
                  <a:lnTo>
                    <a:pt x="1" y="120955"/>
                  </a:lnTo>
                  <a:cubicBezTo>
                    <a:pt x="1" y="124805"/>
                    <a:pt x="3132" y="127936"/>
                    <a:pt x="6981" y="127936"/>
                  </a:cubicBezTo>
                  <a:lnTo>
                    <a:pt x="26814" y="127936"/>
                  </a:lnTo>
                  <a:cubicBezTo>
                    <a:pt x="30663" y="127936"/>
                    <a:pt x="33795" y="124805"/>
                    <a:pt x="33795" y="120955"/>
                  </a:cubicBezTo>
                  <a:lnTo>
                    <a:pt x="33795" y="16898"/>
                  </a:lnTo>
                  <a:cubicBezTo>
                    <a:pt x="33795" y="7569"/>
                    <a:pt x="26227" y="1"/>
                    <a:pt x="168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48"/>
            <p:cNvSpPr/>
            <p:nvPr/>
          </p:nvSpPr>
          <p:spPr>
            <a:xfrm>
              <a:off x="3377775" y="1778575"/>
              <a:ext cx="844875" cy="3545825"/>
            </a:xfrm>
            <a:custGeom>
              <a:avLst/>
              <a:gdLst/>
              <a:ahLst/>
              <a:cxnLst/>
              <a:rect l="l" t="t" r="r" b="b"/>
              <a:pathLst>
                <a:path w="33795" h="141833" extrusionOk="0">
                  <a:moveTo>
                    <a:pt x="16898" y="4078"/>
                  </a:moveTo>
                  <a:cubicBezTo>
                    <a:pt x="23976" y="4078"/>
                    <a:pt x="29717" y="9820"/>
                    <a:pt x="29717" y="16931"/>
                  </a:cubicBezTo>
                  <a:lnTo>
                    <a:pt x="29717" y="134851"/>
                  </a:lnTo>
                  <a:cubicBezTo>
                    <a:pt x="29717" y="136450"/>
                    <a:pt x="28412" y="137755"/>
                    <a:pt x="26814" y="137755"/>
                  </a:cubicBezTo>
                  <a:lnTo>
                    <a:pt x="6981" y="137755"/>
                  </a:lnTo>
                  <a:cubicBezTo>
                    <a:pt x="5383" y="137755"/>
                    <a:pt x="4078" y="136450"/>
                    <a:pt x="4078" y="134851"/>
                  </a:cubicBezTo>
                  <a:lnTo>
                    <a:pt x="4078" y="16931"/>
                  </a:lnTo>
                  <a:cubicBezTo>
                    <a:pt x="4078" y="9820"/>
                    <a:pt x="9819" y="4078"/>
                    <a:pt x="16898" y="4078"/>
                  </a:cubicBezTo>
                  <a:close/>
                  <a:moveTo>
                    <a:pt x="16898" y="1"/>
                  </a:moveTo>
                  <a:cubicBezTo>
                    <a:pt x="7568" y="34"/>
                    <a:pt x="0" y="7569"/>
                    <a:pt x="0" y="16931"/>
                  </a:cubicBezTo>
                  <a:lnTo>
                    <a:pt x="0" y="134819"/>
                  </a:lnTo>
                  <a:cubicBezTo>
                    <a:pt x="0" y="138701"/>
                    <a:pt x="3132" y="141832"/>
                    <a:pt x="6981" y="141832"/>
                  </a:cubicBezTo>
                  <a:lnTo>
                    <a:pt x="26814" y="141832"/>
                  </a:lnTo>
                  <a:cubicBezTo>
                    <a:pt x="30663" y="141832"/>
                    <a:pt x="33795" y="138701"/>
                    <a:pt x="33795" y="134819"/>
                  </a:cubicBezTo>
                  <a:lnTo>
                    <a:pt x="33795" y="16898"/>
                  </a:lnTo>
                  <a:cubicBezTo>
                    <a:pt x="33795" y="7569"/>
                    <a:pt x="26227" y="34"/>
                    <a:pt x="168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48"/>
            <p:cNvSpPr/>
            <p:nvPr/>
          </p:nvSpPr>
          <p:spPr>
            <a:xfrm>
              <a:off x="4418350" y="3364725"/>
              <a:ext cx="844875" cy="1959675"/>
            </a:xfrm>
            <a:custGeom>
              <a:avLst/>
              <a:gdLst/>
              <a:ahLst/>
              <a:cxnLst/>
              <a:rect l="l" t="t" r="r" b="b"/>
              <a:pathLst>
                <a:path w="33795" h="78387" extrusionOk="0">
                  <a:moveTo>
                    <a:pt x="16898" y="4045"/>
                  </a:moveTo>
                  <a:cubicBezTo>
                    <a:pt x="23976" y="4045"/>
                    <a:pt x="29717" y="9787"/>
                    <a:pt x="29717" y="16865"/>
                  </a:cubicBezTo>
                  <a:lnTo>
                    <a:pt x="29717" y="16898"/>
                  </a:lnTo>
                  <a:lnTo>
                    <a:pt x="29717" y="71405"/>
                  </a:lnTo>
                  <a:cubicBezTo>
                    <a:pt x="29717" y="73004"/>
                    <a:pt x="28412" y="74309"/>
                    <a:pt x="26814" y="74309"/>
                  </a:cubicBezTo>
                  <a:lnTo>
                    <a:pt x="6981" y="74309"/>
                  </a:lnTo>
                  <a:cubicBezTo>
                    <a:pt x="5383" y="74309"/>
                    <a:pt x="4078" y="73004"/>
                    <a:pt x="4078" y="71405"/>
                  </a:cubicBezTo>
                  <a:lnTo>
                    <a:pt x="4078" y="16898"/>
                  </a:lnTo>
                  <a:cubicBezTo>
                    <a:pt x="4078" y="9819"/>
                    <a:pt x="9819" y="4045"/>
                    <a:pt x="16898" y="4045"/>
                  </a:cubicBezTo>
                  <a:close/>
                  <a:moveTo>
                    <a:pt x="16898" y="1"/>
                  </a:moveTo>
                  <a:cubicBezTo>
                    <a:pt x="7568" y="1"/>
                    <a:pt x="0" y="7568"/>
                    <a:pt x="0" y="16898"/>
                  </a:cubicBezTo>
                  <a:lnTo>
                    <a:pt x="0" y="71373"/>
                  </a:lnTo>
                  <a:cubicBezTo>
                    <a:pt x="0" y="75255"/>
                    <a:pt x="3132" y="78386"/>
                    <a:pt x="6981" y="78386"/>
                  </a:cubicBezTo>
                  <a:lnTo>
                    <a:pt x="26814" y="78386"/>
                  </a:lnTo>
                  <a:cubicBezTo>
                    <a:pt x="30663" y="78386"/>
                    <a:pt x="33795" y="75255"/>
                    <a:pt x="33795" y="71373"/>
                  </a:cubicBezTo>
                  <a:lnTo>
                    <a:pt x="33795" y="16898"/>
                  </a:lnTo>
                  <a:cubicBezTo>
                    <a:pt x="33795" y="7568"/>
                    <a:pt x="26227" y="1"/>
                    <a:pt x="168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48"/>
            <p:cNvSpPr/>
            <p:nvPr/>
          </p:nvSpPr>
          <p:spPr>
            <a:xfrm>
              <a:off x="5503775" y="3983700"/>
              <a:ext cx="844875" cy="1340700"/>
            </a:xfrm>
            <a:custGeom>
              <a:avLst/>
              <a:gdLst/>
              <a:ahLst/>
              <a:cxnLst/>
              <a:rect l="l" t="t" r="r" b="b"/>
              <a:pathLst>
                <a:path w="33795" h="53628" extrusionOk="0">
                  <a:moveTo>
                    <a:pt x="16910" y="3847"/>
                  </a:moveTo>
                  <a:cubicBezTo>
                    <a:pt x="23880" y="3847"/>
                    <a:pt x="29588" y="9442"/>
                    <a:pt x="29717" y="16440"/>
                  </a:cubicBezTo>
                  <a:cubicBezTo>
                    <a:pt x="29717" y="16604"/>
                    <a:pt x="29717" y="16734"/>
                    <a:pt x="29717" y="16897"/>
                  </a:cubicBezTo>
                  <a:lnTo>
                    <a:pt x="29717" y="46646"/>
                  </a:lnTo>
                  <a:cubicBezTo>
                    <a:pt x="29717" y="48245"/>
                    <a:pt x="28412" y="49550"/>
                    <a:pt x="26814" y="49550"/>
                  </a:cubicBezTo>
                  <a:lnTo>
                    <a:pt x="6981" y="49550"/>
                  </a:lnTo>
                  <a:cubicBezTo>
                    <a:pt x="5383" y="49550"/>
                    <a:pt x="4078" y="48245"/>
                    <a:pt x="4078" y="46646"/>
                  </a:cubicBezTo>
                  <a:lnTo>
                    <a:pt x="4078" y="16897"/>
                  </a:lnTo>
                  <a:cubicBezTo>
                    <a:pt x="3947" y="9819"/>
                    <a:pt x="9591" y="3980"/>
                    <a:pt x="16669" y="3849"/>
                  </a:cubicBezTo>
                  <a:cubicBezTo>
                    <a:pt x="16750" y="3848"/>
                    <a:pt x="16830" y="3847"/>
                    <a:pt x="16910" y="3847"/>
                  </a:cubicBezTo>
                  <a:close/>
                  <a:moveTo>
                    <a:pt x="16898" y="0"/>
                  </a:moveTo>
                  <a:cubicBezTo>
                    <a:pt x="7568" y="0"/>
                    <a:pt x="0" y="7568"/>
                    <a:pt x="0" y="16897"/>
                  </a:cubicBezTo>
                  <a:lnTo>
                    <a:pt x="0" y="46614"/>
                  </a:lnTo>
                  <a:cubicBezTo>
                    <a:pt x="0" y="50496"/>
                    <a:pt x="3132" y="53627"/>
                    <a:pt x="6981" y="53627"/>
                  </a:cubicBezTo>
                  <a:lnTo>
                    <a:pt x="26814" y="53627"/>
                  </a:lnTo>
                  <a:cubicBezTo>
                    <a:pt x="30663" y="53627"/>
                    <a:pt x="33795" y="50496"/>
                    <a:pt x="33795" y="46614"/>
                  </a:cubicBezTo>
                  <a:lnTo>
                    <a:pt x="33795" y="16897"/>
                  </a:lnTo>
                  <a:cubicBezTo>
                    <a:pt x="33795" y="7568"/>
                    <a:pt x="26227" y="0"/>
                    <a:pt x="168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48"/>
            <p:cNvSpPr/>
            <p:nvPr/>
          </p:nvSpPr>
          <p:spPr>
            <a:xfrm>
              <a:off x="1403450" y="381650"/>
              <a:ext cx="541525" cy="541500"/>
            </a:xfrm>
            <a:custGeom>
              <a:avLst/>
              <a:gdLst/>
              <a:ahLst/>
              <a:cxnLst/>
              <a:rect l="l" t="t" r="r" b="b"/>
              <a:pathLst>
                <a:path w="21661" h="21660" extrusionOk="0">
                  <a:moveTo>
                    <a:pt x="10831" y="4078"/>
                  </a:moveTo>
                  <a:cubicBezTo>
                    <a:pt x="14549" y="4078"/>
                    <a:pt x="17583" y="7079"/>
                    <a:pt x="17583" y="10830"/>
                  </a:cubicBezTo>
                  <a:cubicBezTo>
                    <a:pt x="17583" y="14549"/>
                    <a:pt x="14549" y="17582"/>
                    <a:pt x="10831" y="17582"/>
                  </a:cubicBezTo>
                  <a:cubicBezTo>
                    <a:pt x="7112" y="17582"/>
                    <a:pt x="4078" y="14549"/>
                    <a:pt x="4078" y="10830"/>
                  </a:cubicBezTo>
                  <a:cubicBezTo>
                    <a:pt x="4078" y="7079"/>
                    <a:pt x="7112" y="4078"/>
                    <a:pt x="10831" y="4078"/>
                  </a:cubicBezTo>
                  <a:close/>
                  <a:moveTo>
                    <a:pt x="10831" y="0"/>
                  </a:moveTo>
                  <a:cubicBezTo>
                    <a:pt x="4861" y="0"/>
                    <a:pt x="1" y="4828"/>
                    <a:pt x="1" y="10830"/>
                  </a:cubicBezTo>
                  <a:cubicBezTo>
                    <a:pt x="1" y="16799"/>
                    <a:pt x="4861" y="21627"/>
                    <a:pt x="10831" y="21660"/>
                  </a:cubicBezTo>
                  <a:cubicBezTo>
                    <a:pt x="16800" y="21660"/>
                    <a:pt x="21660" y="16799"/>
                    <a:pt x="21660" y="10830"/>
                  </a:cubicBezTo>
                  <a:cubicBezTo>
                    <a:pt x="21660" y="4828"/>
                    <a:pt x="16800" y="0"/>
                    <a:pt x="108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48"/>
            <p:cNvSpPr/>
            <p:nvPr/>
          </p:nvSpPr>
          <p:spPr>
            <a:xfrm>
              <a:off x="2488875" y="1100900"/>
              <a:ext cx="541525" cy="541525"/>
            </a:xfrm>
            <a:custGeom>
              <a:avLst/>
              <a:gdLst/>
              <a:ahLst/>
              <a:cxnLst/>
              <a:rect l="l" t="t" r="r" b="b"/>
              <a:pathLst>
                <a:path w="21661" h="21661" extrusionOk="0">
                  <a:moveTo>
                    <a:pt x="10831" y="4078"/>
                  </a:moveTo>
                  <a:cubicBezTo>
                    <a:pt x="14549" y="4078"/>
                    <a:pt x="17583" y="7079"/>
                    <a:pt x="17583" y="10831"/>
                  </a:cubicBezTo>
                  <a:cubicBezTo>
                    <a:pt x="17583" y="14549"/>
                    <a:pt x="14549" y="17583"/>
                    <a:pt x="10831" y="17583"/>
                  </a:cubicBezTo>
                  <a:cubicBezTo>
                    <a:pt x="7112" y="17583"/>
                    <a:pt x="4078" y="14549"/>
                    <a:pt x="4078" y="10831"/>
                  </a:cubicBezTo>
                  <a:cubicBezTo>
                    <a:pt x="4078" y="7079"/>
                    <a:pt x="7112" y="4078"/>
                    <a:pt x="10831" y="4078"/>
                  </a:cubicBezTo>
                  <a:close/>
                  <a:moveTo>
                    <a:pt x="10831" y="1"/>
                  </a:moveTo>
                  <a:cubicBezTo>
                    <a:pt x="4861" y="1"/>
                    <a:pt x="1" y="4829"/>
                    <a:pt x="1" y="10831"/>
                  </a:cubicBezTo>
                  <a:cubicBezTo>
                    <a:pt x="1" y="16800"/>
                    <a:pt x="4861" y="21628"/>
                    <a:pt x="10831" y="21660"/>
                  </a:cubicBezTo>
                  <a:cubicBezTo>
                    <a:pt x="16800" y="21660"/>
                    <a:pt x="21660" y="16800"/>
                    <a:pt x="21660" y="10831"/>
                  </a:cubicBezTo>
                  <a:cubicBezTo>
                    <a:pt x="21660" y="4829"/>
                    <a:pt x="16800" y="1"/>
                    <a:pt x="108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48"/>
            <p:cNvSpPr/>
            <p:nvPr/>
          </p:nvSpPr>
          <p:spPr>
            <a:xfrm>
              <a:off x="3529450" y="680925"/>
              <a:ext cx="541525" cy="541525"/>
            </a:xfrm>
            <a:custGeom>
              <a:avLst/>
              <a:gdLst/>
              <a:ahLst/>
              <a:cxnLst/>
              <a:rect l="l" t="t" r="r" b="b"/>
              <a:pathLst>
                <a:path w="21661" h="21661" extrusionOk="0">
                  <a:moveTo>
                    <a:pt x="10831" y="4111"/>
                  </a:moveTo>
                  <a:cubicBezTo>
                    <a:pt x="14549" y="4111"/>
                    <a:pt x="17583" y="7112"/>
                    <a:pt x="17583" y="10863"/>
                  </a:cubicBezTo>
                  <a:cubicBezTo>
                    <a:pt x="17583" y="14582"/>
                    <a:pt x="14549" y="17615"/>
                    <a:pt x="10831" y="17615"/>
                  </a:cubicBezTo>
                  <a:cubicBezTo>
                    <a:pt x="7112" y="17615"/>
                    <a:pt x="4078" y="14582"/>
                    <a:pt x="4078" y="10863"/>
                  </a:cubicBezTo>
                  <a:cubicBezTo>
                    <a:pt x="4078" y="7112"/>
                    <a:pt x="7112" y="4111"/>
                    <a:pt x="10831" y="4111"/>
                  </a:cubicBezTo>
                  <a:close/>
                  <a:moveTo>
                    <a:pt x="10831" y="1"/>
                  </a:moveTo>
                  <a:cubicBezTo>
                    <a:pt x="4861" y="1"/>
                    <a:pt x="1" y="4861"/>
                    <a:pt x="1" y="10830"/>
                  </a:cubicBezTo>
                  <a:cubicBezTo>
                    <a:pt x="1" y="16800"/>
                    <a:pt x="4861" y="21660"/>
                    <a:pt x="10831" y="21660"/>
                  </a:cubicBezTo>
                  <a:cubicBezTo>
                    <a:pt x="16800" y="21660"/>
                    <a:pt x="21660" y="16800"/>
                    <a:pt x="21660" y="10830"/>
                  </a:cubicBezTo>
                  <a:cubicBezTo>
                    <a:pt x="21660" y="4861"/>
                    <a:pt x="16800" y="1"/>
                    <a:pt x="108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48"/>
            <p:cNvSpPr/>
            <p:nvPr/>
          </p:nvSpPr>
          <p:spPr>
            <a:xfrm>
              <a:off x="4579825" y="1609775"/>
              <a:ext cx="541500" cy="541525"/>
            </a:xfrm>
            <a:custGeom>
              <a:avLst/>
              <a:gdLst/>
              <a:ahLst/>
              <a:cxnLst/>
              <a:rect l="l" t="t" r="r" b="b"/>
              <a:pathLst>
                <a:path w="21660" h="21661" extrusionOk="0">
                  <a:moveTo>
                    <a:pt x="10830" y="4078"/>
                  </a:moveTo>
                  <a:cubicBezTo>
                    <a:pt x="14549" y="4078"/>
                    <a:pt x="17582" y="7112"/>
                    <a:pt x="17582" y="10830"/>
                  </a:cubicBezTo>
                  <a:cubicBezTo>
                    <a:pt x="17582" y="14582"/>
                    <a:pt x="14549" y="17583"/>
                    <a:pt x="10830" y="17583"/>
                  </a:cubicBezTo>
                  <a:cubicBezTo>
                    <a:pt x="7111" y="17583"/>
                    <a:pt x="4078" y="14582"/>
                    <a:pt x="4078" y="10830"/>
                  </a:cubicBezTo>
                  <a:cubicBezTo>
                    <a:pt x="4078" y="7112"/>
                    <a:pt x="7111" y="4111"/>
                    <a:pt x="10830" y="4078"/>
                  </a:cubicBezTo>
                  <a:close/>
                  <a:moveTo>
                    <a:pt x="10830" y="1"/>
                  </a:moveTo>
                  <a:cubicBezTo>
                    <a:pt x="4861" y="1"/>
                    <a:pt x="0" y="4861"/>
                    <a:pt x="0" y="10830"/>
                  </a:cubicBezTo>
                  <a:cubicBezTo>
                    <a:pt x="0" y="16832"/>
                    <a:pt x="4861" y="21660"/>
                    <a:pt x="10830" y="21660"/>
                  </a:cubicBezTo>
                  <a:cubicBezTo>
                    <a:pt x="16799" y="21660"/>
                    <a:pt x="21660" y="16832"/>
                    <a:pt x="21660" y="10830"/>
                  </a:cubicBezTo>
                  <a:cubicBezTo>
                    <a:pt x="21660" y="4861"/>
                    <a:pt x="16799" y="1"/>
                    <a:pt x="108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48"/>
            <p:cNvSpPr/>
            <p:nvPr/>
          </p:nvSpPr>
          <p:spPr>
            <a:xfrm>
              <a:off x="5655450" y="2729450"/>
              <a:ext cx="541525" cy="541525"/>
            </a:xfrm>
            <a:custGeom>
              <a:avLst/>
              <a:gdLst/>
              <a:ahLst/>
              <a:cxnLst/>
              <a:rect l="l" t="t" r="r" b="b"/>
              <a:pathLst>
                <a:path w="21661" h="21661" extrusionOk="0">
                  <a:moveTo>
                    <a:pt x="10831" y="4046"/>
                  </a:moveTo>
                  <a:lnTo>
                    <a:pt x="10831" y="4078"/>
                  </a:lnTo>
                  <a:cubicBezTo>
                    <a:pt x="14549" y="4078"/>
                    <a:pt x="17583" y="7079"/>
                    <a:pt x="17583" y="10830"/>
                  </a:cubicBezTo>
                  <a:cubicBezTo>
                    <a:pt x="17583" y="14549"/>
                    <a:pt x="14549" y="17583"/>
                    <a:pt x="10831" y="17583"/>
                  </a:cubicBezTo>
                  <a:cubicBezTo>
                    <a:pt x="7112" y="17583"/>
                    <a:pt x="4078" y="14549"/>
                    <a:pt x="4078" y="10830"/>
                  </a:cubicBezTo>
                  <a:lnTo>
                    <a:pt x="4078" y="10798"/>
                  </a:lnTo>
                  <a:cubicBezTo>
                    <a:pt x="4078" y="7079"/>
                    <a:pt x="7112" y="4078"/>
                    <a:pt x="10831" y="4046"/>
                  </a:cubicBezTo>
                  <a:close/>
                  <a:moveTo>
                    <a:pt x="10831" y="1"/>
                  </a:moveTo>
                  <a:cubicBezTo>
                    <a:pt x="4861" y="1"/>
                    <a:pt x="1" y="4828"/>
                    <a:pt x="1" y="10798"/>
                  </a:cubicBezTo>
                  <a:cubicBezTo>
                    <a:pt x="1" y="16800"/>
                    <a:pt x="4861" y="21628"/>
                    <a:pt x="10831" y="21660"/>
                  </a:cubicBezTo>
                  <a:cubicBezTo>
                    <a:pt x="16800" y="21660"/>
                    <a:pt x="21660" y="16800"/>
                    <a:pt x="21660" y="10830"/>
                  </a:cubicBezTo>
                  <a:cubicBezTo>
                    <a:pt x="21660" y="4861"/>
                    <a:pt x="16800" y="1"/>
                    <a:pt x="108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48"/>
            <p:cNvSpPr/>
            <p:nvPr/>
          </p:nvSpPr>
          <p:spPr>
            <a:xfrm>
              <a:off x="4945150" y="1988875"/>
              <a:ext cx="886475" cy="903000"/>
            </a:xfrm>
            <a:custGeom>
              <a:avLst/>
              <a:gdLst/>
              <a:ahLst/>
              <a:cxnLst/>
              <a:rect l="l" t="t" r="r" b="b"/>
              <a:pathLst>
                <a:path w="35459" h="36120" extrusionOk="0">
                  <a:moveTo>
                    <a:pt x="2693" y="0"/>
                  </a:moveTo>
                  <a:cubicBezTo>
                    <a:pt x="2081" y="0"/>
                    <a:pt x="1473" y="229"/>
                    <a:pt x="1012" y="690"/>
                  </a:cubicBezTo>
                  <a:cubicBezTo>
                    <a:pt x="33" y="1636"/>
                    <a:pt x="1" y="3169"/>
                    <a:pt x="947" y="4148"/>
                  </a:cubicBezTo>
                  <a:lnTo>
                    <a:pt x="523" y="3724"/>
                  </a:lnTo>
                  <a:lnTo>
                    <a:pt x="31022" y="35365"/>
                  </a:lnTo>
                  <a:cubicBezTo>
                    <a:pt x="31491" y="35867"/>
                    <a:pt x="32130" y="36120"/>
                    <a:pt x="32775" y="36120"/>
                  </a:cubicBezTo>
                  <a:cubicBezTo>
                    <a:pt x="33387" y="36120"/>
                    <a:pt x="34003" y="35891"/>
                    <a:pt x="34480" y="35430"/>
                  </a:cubicBezTo>
                  <a:cubicBezTo>
                    <a:pt x="35426" y="34484"/>
                    <a:pt x="35459" y="32951"/>
                    <a:pt x="34545" y="31972"/>
                  </a:cubicBezTo>
                  <a:lnTo>
                    <a:pt x="4470" y="755"/>
                  </a:lnTo>
                  <a:cubicBezTo>
                    <a:pt x="3985" y="253"/>
                    <a:pt x="3337" y="0"/>
                    <a:pt x="26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48"/>
            <p:cNvSpPr/>
            <p:nvPr/>
          </p:nvSpPr>
          <p:spPr>
            <a:xfrm>
              <a:off x="3920075" y="1051025"/>
              <a:ext cx="824500" cy="735875"/>
            </a:xfrm>
            <a:custGeom>
              <a:avLst/>
              <a:gdLst/>
              <a:ahLst/>
              <a:cxnLst/>
              <a:rect l="l" t="t" r="r" b="b"/>
              <a:pathLst>
                <a:path w="32980" h="29435" extrusionOk="0">
                  <a:moveTo>
                    <a:pt x="2731" y="1"/>
                  </a:moveTo>
                  <a:cubicBezTo>
                    <a:pt x="2076" y="1"/>
                    <a:pt x="1423" y="262"/>
                    <a:pt x="947" y="789"/>
                  </a:cubicBezTo>
                  <a:cubicBezTo>
                    <a:pt x="1" y="1767"/>
                    <a:pt x="66" y="3301"/>
                    <a:pt x="1045" y="4247"/>
                  </a:cubicBezTo>
                  <a:cubicBezTo>
                    <a:pt x="1077" y="4247"/>
                    <a:pt x="1110" y="4279"/>
                    <a:pt x="1142" y="4312"/>
                  </a:cubicBezTo>
                  <a:lnTo>
                    <a:pt x="28608" y="28777"/>
                  </a:lnTo>
                  <a:cubicBezTo>
                    <a:pt x="29077" y="29214"/>
                    <a:pt x="29680" y="29434"/>
                    <a:pt x="30282" y="29434"/>
                  </a:cubicBezTo>
                  <a:cubicBezTo>
                    <a:pt x="30937" y="29434"/>
                    <a:pt x="31590" y="29173"/>
                    <a:pt x="32066" y="28646"/>
                  </a:cubicBezTo>
                  <a:cubicBezTo>
                    <a:pt x="32979" y="27668"/>
                    <a:pt x="32947" y="26135"/>
                    <a:pt x="31936" y="25189"/>
                  </a:cubicBezTo>
                  <a:cubicBezTo>
                    <a:pt x="31936" y="25189"/>
                    <a:pt x="31903" y="25156"/>
                    <a:pt x="31870" y="25123"/>
                  </a:cubicBezTo>
                  <a:lnTo>
                    <a:pt x="4404" y="658"/>
                  </a:lnTo>
                  <a:cubicBezTo>
                    <a:pt x="3936" y="221"/>
                    <a:pt x="3333" y="1"/>
                    <a:pt x="27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48"/>
            <p:cNvSpPr/>
            <p:nvPr/>
          </p:nvSpPr>
          <p:spPr>
            <a:xfrm>
              <a:off x="2908875" y="986500"/>
              <a:ext cx="733150" cy="345025"/>
            </a:xfrm>
            <a:custGeom>
              <a:avLst/>
              <a:gdLst/>
              <a:ahLst/>
              <a:cxnLst/>
              <a:rect l="l" t="t" r="r" b="b"/>
              <a:pathLst>
                <a:path w="29326" h="13801" extrusionOk="0">
                  <a:moveTo>
                    <a:pt x="26544" y="1"/>
                  </a:moveTo>
                  <a:cubicBezTo>
                    <a:pt x="26242" y="1"/>
                    <a:pt x="25935" y="56"/>
                    <a:pt x="25639" y="173"/>
                  </a:cubicBezTo>
                  <a:lnTo>
                    <a:pt x="2055" y="9013"/>
                  </a:lnTo>
                  <a:cubicBezTo>
                    <a:pt x="750" y="9372"/>
                    <a:pt x="0" y="10742"/>
                    <a:pt x="359" y="12047"/>
                  </a:cubicBezTo>
                  <a:cubicBezTo>
                    <a:pt x="684" y="13103"/>
                    <a:pt x="1662" y="13800"/>
                    <a:pt x="2732" y="13800"/>
                  </a:cubicBezTo>
                  <a:cubicBezTo>
                    <a:pt x="2950" y="13800"/>
                    <a:pt x="3172" y="13771"/>
                    <a:pt x="3393" y="13710"/>
                  </a:cubicBezTo>
                  <a:cubicBezTo>
                    <a:pt x="3588" y="13645"/>
                    <a:pt x="3751" y="13580"/>
                    <a:pt x="3914" y="13482"/>
                  </a:cubicBezTo>
                  <a:lnTo>
                    <a:pt x="27499" y="4707"/>
                  </a:lnTo>
                  <a:cubicBezTo>
                    <a:pt x="28738" y="4185"/>
                    <a:pt x="29325" y="2750"/>
                    <a:pt x="28836" y="1511"/>
                  </a:cubicBezTo>
                  <a:cubicBezTo>
                    <a:pt x="28439" y="567"/>
                    <a:pt x="27511" y="1"/>
                    <a:pt x="265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48"/>
            <p:cNvSpPr/>
            <p:nvPr/>
          </p:nvSpPr>
          <p:spPr>
            <a:xfrm>
              <a:off x="1803050" y="728475"/>
              <a:ext cx="819600" cy="566550"/>
            </a:xfrm>
            <a:custGeom>
              <a:avLst/>
              <a:gdLst/>
              <a:ahLst/>
              <a:cxnLst/>
              <a:rect l="l" t="t" r="r" b="b"/>
              <a:pathLst>
                <a:path w="32784" h="22662" extrusionOk="0">
                  <a:moveTo>
                    <a:pt x="2790" y="1"/>
                  </a:moveTo>
                  <a:cubicBezTo>
                    <a:pt x="2001" y="1"/>
                    <a:pt x="1222" y="383"/>
                    <a:pt x="751" y="1100"/>
                  </a:cubicBezTo>
                  <a:cubicBezTo>
                    <a:pt x="1" y="2209"/>
                    <a:pt x="294" y="3742"/>
                    <a:pt x="1436" y="4492"/>
                  </a:cubicBezTo>
                  <a:lnTo>
                    <a:pt x="28967" y="22270"/>
                  </a:lnTo>
                  <a:cubicBezTo>
                    <a:pt x="29358" y="22531"/>
                    <a:pt x="29848" y="22661"/>
                    <a:pt x="30304" y="22661"/>
                  </a:cubicBezTo>
                  <a:cubicBezTo>
                    <a:pt x="31674" y="22661"/>
                    <a:pt x="32751" y="21585"/>
                    <a:pt x="32783" y="20215"/>
                  </a:cubicBezTo>
                  <a:cubicBezTo>
                    <a:pt x="32783" y="19399"/>
                    <a:pt x="32359" y="18649"/>
                    <a:pt x="31674" y="18192"/>
                  </a:cubicBezTo>
                  <a:lnTo>
                    <a:pt x="4143" y="415"/>
                  </a:lnTo>
                  <a:cubicBezTo>
                    <a:pt x="3730" y="135"/>
                    <a:pt x="3258" y="1"/>
                    <a:pt x="2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2" name="Google Shape;3622;p48"/>
          <p:cNvGrpSpPr/>
          <p:nvPr/>
        </p:nvGrpSpPr>
        <p:grpSpPr>
          <a:xfrm>
            <a:off x="6747866" y="1244965"/>
            <a:ext cx="394756" cy="497989"/>
            <a:chOff x="1782675" y="288675"/>
            <a:chExt cx="4057100" cy="5118075"/>
          </a:xfrm>
        </p:grpSpPr>
        <p:sp>
          <p:nvSpPr>
            <p:cNvPr id="3623" name="Google Shape;3623;p48"/>
            <p:cNvSpPr/>
            <p:nvPr/>
          </p:nvSpPr>
          <p:spPr>
            <a:xfrm>
              <a:off x="1843825" y="350650"/>
              <a:ext cx="3912775" cy="4994950"/>
            </a:xfrm>
            <a:custGeom>
              <a:avLst/>
              <a:gdLst/>
              <a:ahLst/>
              <a:cxnLst/>
              <a:rect l="l" t="t" r="r" b="b"/>
              <a:pathLst>
                <a:path w="156511" h="199798" extrusionOk="0">
                  <a:moveTo>
                    <a:pt x="33142" y="1"/>
                  </a:moveTo>
                  <a:cubicBezTo>
                    <a:pt x="14843" y="1"/>
                    <a:pt x="1" y="14810"/>
                    <a:pt x="1" y="33110"/>
                  </a:cubicBezTo>
                  <a:lnTo>
                    <a:pt x="1" y="166655"/>
                  </a:lnTo>
                  <a:cubicBezTo>
                    <a:pt x="1" y="184955"/>
                    <a:pt x="14843" y="199765"/>
                    <a:pt x="33142" y="199797"/>
                  </a:cubicBezTo>
                  <a:lnTo>
                    <a:pt x="123369" y="199797"/>
                  </a:lnTo>
                  <a:cubicBezTo>
                    <a:pt x="141669" y="199765"/>
                    <a:pt x="156511" y="184955"/>
                    <a:pt x="156511" y="166655"/>
                  </a:cubicBezTo>
                  <a:lnTo>
                    <a:pt x="156511" y="50724"/>
                  </a:lnTo>
                  <a:lnTo>
                    <a:pt x="131002" y="50724"/>
                  </a:lnTo>
                  <a:cubicBezTo>
                    <a:pt x="117106" y="50724"/>
                    <a:pt x="105819" y="39471"/>
                    <a:pt x="105819" y="25575"/>
                  </a:cubicBezTo>
                  <a:lnTo>
                    <a:pt x="1058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48"/>
            <p:cNvSpPr/>
            <p:nvPr/>
          </p:nvSpPr>
          <p:spPr>
            <a:xfrm>
              <a:off x="3054025" y="4363700"/>
              <a:ext cx="2114600" cy="302575"/>
            </a:xfrm>
            <a:custGeom>
              <a:avLst/>
              <a:gdLst/>
              <a:ahLst/>
              <a:cxnLst/>
              <a:rect l="l" t="t" r="r" b="b"/>
              <a:pathLst>
                <a:path w="84584" h="12103" extrusionOk="0">
                  <a:moveTo>
                    <a:pt x="6035" y="1"/>
                  </a:moveTo>
                  <a:cubicBezTo>
                    <a:pt x="2675" y="1"/>
                    <a:pt x="0" y="2708"/>
                    <a:pt x="0" y="6068"/>
                  </a:cubicBezTo>
                  <a:cubicBezTo>
                    <a:pt x="0" y="9395"/>
                    <a:pt x="2675" y="12103"/>
                    <a:pt x="6035" y="12103"/>
                  </a:cubicBezTo>
                  <a:lnTo>
                    <a:pt x="78549" y="12103"/>
                  </a:lnTo>
                  <a:cubicBezTo>
                    <a:pt x="81909" y="12103"/>
                    <a:pt x="84584" y="9395"/>
                    <a:pt x="84584" y="6068"/>
                  </a:cubicBezTo>
                  <a:cubicBezTo>
                    <a:pt x="84584" y="2708"/>
                    <a:pt x="81909" y="1"/>
                    <a:pt x="785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48"/>
            <p:cNvSpPr/>
            <p:nvPr/>
          </p:nvSpPr>
          <p:spPr>
            <a:xfrm>
              <a:off x="2431800" y="4332725"/>
              <a:ext cx="364550" cy="364550"/>
            </a:xfrm>
            <a:custGeom>
              <a:avLst/>
              <a:gdLst/>
              <a:ahLst/>
              <a:cxnLst/>
              <a:rect l="l" t="t" r="r" b="b"/>
              <a:pathLst>
                <a:path w="14582" h="14582" extrusionOk="0">
                  <a:moveTo>
                    <a:pt x="4796" y="0"/>
                  </a:moveTo>
                  <a:cubicBezTo>
                    <a:pt x="2121" y="0"/>
                    <a:pt x="0" y="2153"/>
                    <a:pt x="0" y="4795"/>
                  </a:cubicBezTo>
                  <a:lnTo>
                    <a:pt x="0" y="9786"/>
                  </a:lnTo>
                  <a:cubicBezTo>
                    <a:pt x="0" y="12429"/>
                    <a:pt x="2121" y="14581"/>
                    <a:pt x="4796" y="14581"/>
                  </a:cubicBezTo>
                  <a:lnTo>
                    <a:pt x="9754" y="14581"/>
                  </a:lnTo>
                  <a:cubicBezTo>
                    <a:pt x="12429" y="14581"/>
                    <a:pt x="14582" y="12429"/>
                    <a:pt x="14582" y="9786"/>
                  </a:cubicBezTo>
                  <a:lnTo>
                    <a:pt x="14582" y="4795"/>
                  </a:lnTo>
                  <a:cubicBezTo>
                    <a:pt x="14582" y="2153"/>
                    <a:pt x="12429" y="0"/>
                    <a:pt x="9754" y="0"/>
                  </a:cubicBezTo>
                  <a:close/>
                </a:path>
              </a:pathLst>
            </a:custGeom>
            <a:solidFill>
              <a:srgbClr val="90D1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48"/>
            <p:cNvSpPr/>
            <p:nvPr/>
          </p:nvSpPr>
          <p:spPr>
            <a:xfrm>
              <a:off x="3054025" y="3782250"/>
              <a:ext cx="2114600" cy="301775"/>
            </a:xfrm>
            <a:custGeom>
              <a:avLst/>
              <a:gdLst/>
              <a:ahLst/>
              <a:cxnLst/>
              <a:rect l="l" t="t" r="r" b="b"/>
              <a:pathLst>
                <a:path w="84584" h="12071" extrusionOk="0">
                  <a:moveTo>
                    <a:pt x="6035" y="1"/>
                  </a:moveTo>
                  <a:cubicBezTo>
                    <a:pt x="2675" y="1"/>
                    <a:pt x="0" y="2676"/>
                    <a:pt x="0" y="6036"/>
                  </a:cubicBezTo>
                  <a:cubicBezTo>
                    <a:pt x="0" y="9363"/>
                    <a:pt x="2675" y="12070"/>
                    <a:pt x="6035" y="12070"/>
                  </a:cubicBezTo>
                  <a:lnTo>
                    <a:pt x="78549" y="12070"/>
                  </a:lnTo>
                  <a:cubicBezTo>
                    <a:pt x="81909" y="12070"/>
                    <a:pt x="84584" y="9363"/>
                    <a:pt x="84584" y="6036"/>
                  </a:cubicBezTo>
                  <a:cubicBezTo>
                    <a:pt x="84584" y="2676"/>
                    <a:pt x="81909" y="1"/>
                    <a:pt x="785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48"/>
            <p:cNvSpPr/>
            <p:nvPr/>
          </p:nvSpPr>
          <p:spPr>
            <a:xfrm>
              <a:off x="2431800" y="3750450"/>
              <a:ext cx="364550" cy="364550"/>
            </a:xfrm>
            <a:custGeom>
              <a:avLst/>
              <a:gdLst/>
              <a:ahLst/>
              <a:cxnLst/>
              <a:rect l="l" t="t" r="r" b="b"/>
              <a:pathLst>
                <a:path w="14582" h="14582" extrusionOk="0">
                  <a:moveTo>
                    <a:pt x="4796" y="1"/>
                  </a:moveTo>
                  <a:cubicBezTo>
                    <a:pt x="2121" y="1"/>
                    <a:pt x="0" y="2154"/>
                    <a:pt x="0" y="4796"/>
                  </a:cubicBezTo>
                  <a:lnTo>
                    <a:pt x="0" y="9787"/>
                  </a:lnTo>
                  <a:cubicBezTo>
                    <a:pt x="0" y="12462"/>
                    <a:pt x="2121" y="14582"/>
                    <a:pt x="4796" y="14582"/>
                  </a:cubicBezTo>
                  <a:lnTo>
                    <a:pt x="9754" y="14582"/>
                  </a:lnTo>
                  <a:cubicBezTo>
                    <a:pt x="12429" y="14582"/>
                    <a:pt x="14582" y="12462"/>
                    <a:pt x="14582" y="9787"/>
                  </a:cubicBezTo>
                  <a:lnTo>
                    <a:pt x="14582" y="4796"/>
                  </a:lnTo>
                  <a:cubicBezTo>
                    <a:pt x="14582" y="2154"/>
                    <a:pt x="12429" y="1"/>
                    <a:pt x="97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48"/>
            <p:cNvSpPr/>
            <p:nvPr/>
          </p:nvSpPr>
          <p:spPr>
            <a:xfrm>
              <a:off x="3054025" y="3217925"/>
              <a:ext cx="2114600" cy="301775"/>
            </a:xfrm>
            <a:custGeom>
              <a:avLst/>
              <a:gdLst/>
              <a:ahLst/>
              <a:cxnLst/>
              <a:rect l="l" t="t" r="r" b="b"/>
              <a:pathLst>
                <a:path w="84584" h="12071" extrusionOk="0">
                  <a:moveTo>
                    <a:pt x="6035" y="1"/>
                  </a:moveTo>
                  <a:cubicBezTo>
                    <a:pt x="2675" y="1"/>
                    <a:pt x="0" y="2676"/>
                    <a:pt x="0" y="6036"/>
                  </a:cubicBezTo>
                  <a:cubicBezTo>
                    <a:pt x="0" y="9363"/>
                    <a:pt x="2675" y="12070"/>
                    <a:pt x="6035" y="12070"/>
                  </a:cubicBezTo>
                  <a:lnTo>
                    <a:pt x="78549" y="12070"/>
                  </a:lnTo>
                  <a:cubicBezTo>
                    <a:pt x="81909" y="12070"/>
                    <a:pt x="84584" y="9363"/>
                    <a:pt x="84584" y="6036"/>
                  </a:cubicBezTo>
                  <a:cubicBezTo>
                    <a:pt x="84584" y="2676"/>
                    <a:pt x="81909" y="1"/>
                    <a:pt x="785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48"/>
            <p:cNvSpPr/>
            <p:nvPr/>
          </p:nvSpPr>
          <p:spPr>
            <a:xfrm>
              <a:off x="2431800" y="3186125"/>
              <a:ext cx="364550" cy="364550"/>
            </a:xfrm>
            <a:custGeom>
              <a:avLst/>
              <a:gdLst/>
              <a:ahLst/>
              <a:cxnLst/>
              <a:rect l="l" t="t" r="r" b="b"/>
              <a:pathLst>
                <a:path w="14582" h="14582" extrusionOk="0">
                  <a:moveTo>
                    <a:pt x="4796" y="1"/>
                  </a:moveTo>
                  <a:cubicBezTo>
                    <a:pt x="2121" y="1"/>
                    <a:pt x="0" y="2154"/>
                    <a:pt x="0" y="4796"/>
                  </a:cubicBezTo>
                  <a:lnTo>
                    <a:pt x="0" y="9787"/>
                  </a:lnTo>
                  <a:cubicBezTo>
                    <a:pt x="0" y="12462"/>
                    <a:pt x="2121" y="14582"/>
                    <a:pt x="4796" y="14582"/>
                  </a:cubicBezTo>
                  <a:lnTo>
                    <a:pt x="9754" y="14582"/>
                  </a:lnTo>
                  <a:cubicBezTo>
                    <a:pt x="12429" y="14582"/>
                    <a:pt x="14582" y="12462"/>
                    <a:pt x="14582" y="9787"/>
                  </a:cubicBezTo>
                  <a:lnTo>
                    <a:pt x="14582" y="4796"/>
                  </a:lnTo>
                  <a:cubicBezTo>
                    <a:pt x="14582" y="2154"/>
                    <a:pt x="12429" y="1"/>
                    <a:pt x="97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48"/>
            <p:cNvSpPr/>
            <p:nvPr/>
          </p:nvSpPr>
          <p:spPr>
            <a:xfrm>
              <a:off x="3054025" y="2652800"/>
              <a:ext cx="2114600" cy="302575"/>
            </a:xfrm>
            <a:custGeom>
              <a:avLst/>
              <a:gdLst/>
              <a:ahLst/>
              <a:cxnLst/>
              <a:rect l="l" t="t" r="r" b="b"/>
              <a:pathLst>
                <a:path w="84584" h="12103" extrusionOk="0">
                  <a:moveTo>
                    <a:pt x="6035" y="0"/>
                  </a:moveTo>
                  <a:cubicBezTo>
                    <a:pt x="2675" y="0"/>
                    <a:pt x="0" y="2708"/>
                    <a:pt x="0" y="6068"/>
                  </a:cubicBezTo>
                  <a:cubicBezTo>
                    <a:pt x="0" y="9395"/>
                    <a:pt x="2675" y="12102"/>
                    <a:pt x="6035" y="12102"/>
                  </a:cubicBezTo>
                  <a:lnTo>
                    <a:pt x="78549" y="12102"/>
                  </a:lnTo>
                  <a:cubicBezTo>
                    <a:pt x="81909" y="12102"/>
                    <a:pt x="84584" y="9395"/>
                    <a:pt x="84584" y="6068"/>
                  </a:cubicBezTo>
                  <a:cubicBezTo>
                    <a:pt x="84584" y="2708"/>
                    <a:pt x="81909" y="0"/>
                    <a:pt x="785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48"/>
            <p:cNvSpPr/>
            <p:nvPr/>
          </p:nvSpPr>
          <p:spPr>
            <a:xfrm>
              <a:off x="2431800" y="2621800"/>
              <a:ext cx="364550" cy="364550"/>
            </a:xfrm>
            <a:custGeom>
              <a:avLst/>
              <a:gdLst/>
              <a:ahLst/>
              <a:cxnLst/>
              <a:rect l="l" t="t" r="r" b="b"/>
              <a:pathLst>
                <a:path w="14582" h="14582" extrusionOk="0">
                  <a:moveTo>
                    <a:pt x="4796" y="1"/>
                  </a:moveTo>
                  <a:cubicBezTo>
                    <a:pt x="2121" y="1"/>
                    <a:pt x="0" y="2154"/>
                    <a:pt x="0" y="4796"/>
                  </a:cubicBezTo>
                  <a:lnTo>
                    <a:pt x="0" y="9787"/>
                  </a:lnTo>
                  <a:cubicBezTo>
                    <a:pt x="0" y="12462"/>
                    <a:pt x="2121" y="14582"/>
                    <a:pt x="4796" y="14582"/>
                  </a:cubicBezTo>
                  <a:lnTo>
                    <a:pt x="9754" y="14582"/>
                  </a:lnTo>
                  <a:cubicBezTo>
                    <a:pt x="12429" y="14582"/>
                    <a:pt x="14582" y="12462"/>
                    <a:pt x="14582" y="9787"/>
                  </a:cubicBezTo>
                  <a:lnTo>
                    <a:pt x="14582" y="4796"/>
                  </a:lnTo>
                  <a:cubicBezTo>
                    <a:pt x="14582" y="2154"/>
                    <a:pt x="12429" y="1"/>
                    <a:pt x="97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48"/>
            <p:cNvSpPr/>
            <p:nvPr/>
          </p:nvSpPr>
          <p:spPr>
            <a:xfrm>
              <a:off x="3383475" y="699675"/>
              <a:ext cx="766600" cy="1484225"/>
            </a:xfrm>
            <a:custGeom>
              <a:avLst/>
              <a:gdLst/>
              <a:ahLst/>
              <a:cxnLst/>
              <a:rect l="l" t="t" r="r" b="b"/>
              <a:pathLst>
                <a:path w="30664" h="59369" extrusionOk="0">
                  <a:moveTo>
                    <a:pt x="15854" y="1"/>
                  </a:moveTo>
                  <a:cubicBezTo>
                    <a:pt x="14223" y="1"/>
                    <a:pt x="12918" y="1306"/>
                    <a:pt x="12918" y="2937"/>
                  </a:cubicBezTo>
                  <a:lnTo>
                    <a:pt x="12918" y="3132"/>
                  </a:lnTo>
                  <a:cubicBezTo>
                    <a:pt x="9428" y="3295"/>
                    <a:pt x="6557" y="4470"/>
                    <a:pt x="4274" y="6721"/>
                  </a:cubicBezTo>
                  <a:cubicBezTo>
                    <a:pt x="2056" y="8808"/>
                    <a:pt x="816" y="11711"/>
                    <a:pt x="849" y="14745"/>
                  </a:cubicBezTo>
                  <a:cubicBezTo>
                    <a:pt x="849" y="16604"/>
                    <a:pt x="1306" y="18431"/>
                    <a:pt x="2154" y="20095"/>
                  </a:cubicBezTo>
                  <a:cubicBezTo>
                    <a:pt x="3100" y="21856"/>
                    <a:pt x="4437" y="23389"/>
                    <a:pt x="6068" y="24596"/>
                  </a:cubicBezTo>
                  <a:cubicBezTo>
                    <a:pt x="7797" y="25934"/>
                    <a:pt x="11124" y="27760"/>
                    <a:pt x="16082" y="30011"/>
                  </a:cubicBezTo>
                  <a:cubicBezTo>
                    <a:pt x="18496" y="31153"/>
                    <a:pt x="20127" y="32229"/>
                    <a:pt x="20975" y="33338"/>
                  </a:cubicBezTo>
                  <a:cubicBezTo>
                    <a:pt x="22867" y="35817"/>
                    <a:pt x="22574" y="39373"/>
                    <a:pt x="20290" y="41493"/>
                  </a:cubicBezTo>
                  <a:cubicBezTo>
                    <a:pt x="19047" y="42705"/>
                    <a:pt x="17399" y="43386"/>
                    <a:pt x="15681" y="43386"/>
                  </a:cubicBezTo>
                  <a:cubicBezTo>
                    <a:pt x="15641" y="43386"/>
                    <a:pt x="15601" y="43386"/>
                    <a:pt x="15560" y="43385"/>
                  </a:cubicBezTo>
                  <a:cubicBezTo>
                    <a:pt x="12918" y="43385"/>
                    <a:pt x="10211" y="42244"/>
                    <a:pt x="7406" y="39960"/>
                  </a:cubicBezTo>
                  <a:cubicBezTo>
                    <a:pt x="6623" y="39328"/>
                    <a:pt x="5682" y="39016"/>
                    <a:pt x="4743" y="39016"/>
                  </a:cubicBezTo>
                  <a:cubicBezTo>
                    <a:pt x="3647" y="39016"/>
                    <a:pt x="2556" y="39443"/>
                    <a:pt x="1730" y="40286"/>
                  </a:cubicBezTo>
                  <a:cubicBezTo>
                    <a:pt x="1" y="42113"/>
                    <a:pt x="164" y="45016"/>
                    <a:pt x="2121" y="46582"/>
                  </a:cubicBezTo>
                  <a:cubicBezTo>
                    <a:pt x="3328" y="47561"/>
                    <a:pt x="4633" y="48441"/>
                    <a:pt x="6003" y="49192"/>
                  </a:cubicBezTo>
                  <a:cubicBezTo>
                    <a:pt x="8156" y="50333"/>
                    <a:pt x="10504" y="51018"/>
                    <a:pt x="12918" y="51247"/>
                  </a:cubicBezTo>
                  <a:lnTo>
                    <a:pt x="12918" y="56433"/>
                  </a:lnTo>
                  <a:cubicBezTo>
                    <a:pt x="12918" y="58064"/>
                    <a:pt x="14223" y="59369"/>
                    <a:pt x="15854" y="59369"/>
                  </a:cubicBezTo>
                  <a:cubicBezTo>
                    <a:pt x="17452" y="59369"/>
                    <a:pt x="18790" y="58064"/>
                    <a:pt x="18790" y="56433"/>
                  </a:cubicBezTo>
                  <a:lnTo>
                    <a:pt x="18790" y="51051"/>
                  </a:lnTo>
                  <a:cubicBezTo>
                    <a:pt x="21660" y="50464"/>
                    <a:pt x="23879" y="49583"/>
                    <a:pt x="25412" y="48409"/>
                  </a:cubicBezTo>
                  <a:cubicBezTo>
                    <a:pt x="27010" y="47169"/>
                    <a:pt x="28315" y="45538"/>
                    <a:pt x="29163" y="43679"/>
                  </a:cubicBezTo>
                  <a:cubicBezTo>
                    <a:pt x="30142" y="41656"/>
                    <a:pt x="30663" y="39438"/>
                    <a:pt x="30631" y="37187"/>
                  </a:cubicBezTo>
                  <a:cubicBezTo>
                    <a:pt x="30663" y="35002"/>
                    <a:pt x="30207" y="32816"/>
                    <a:pt x="29261" y="30827"/>
                  </a:cubicBezTo>
                  <a:cubicBezTo>
                    <a:pt x="28347" y="28935"/>
                    <a:pt x="27010" y="27271"/>
                    <a:pt x="25346" y="25999"/>
                  </a:cubicBezTo>
                  <a:cubicBezTo>
                    <a:pt x="23650" y="24629"/>
                    <a:pt x="20486" y="22998"/>
                    <a:pt x="15887" y="21106"/>
                  </a:cubicBezTo>
                  <a:cubicBezTo>
                    <a:pt x="13277" y="20029"/>
                    <a:pt x="11581" y="19051"/>
                    <a:pt x="10733" y="18105"/>
                  </a:cubicBezTo>
                  <a:cubicBezTo>
                    <a:pt x="9852" y="17192"/>
                    <a:pt x="9428" y="16278"/>
                    <a:pt x="9428" y="15332"/>
                  </a:cubicBezTo>
                  <a:cubicBezTo>
                    <a:pt x="9428" y="14190"/>
                    <a:pt x="9982" y="13114"/>
                    <a:pt x="10896" y="12429"/>
                  </a:cubicBezTo>
                  <a:cubicBezTo>
                    <a:pt x="11900" y="11607"/>
                    <a:pt x="13161" y="11183"/>
                    <a:pt x="14464" y="11183"/>
                  </a:cubicBezTo>
                  <a:cubicBezTo>
                    <a:pt x="14558" y="11183"/>
                    <a:pt x="14651" y="11185"/>
                    <a:pt x="14745" y="11189"/>
                  </a:cubicBezTo>
                  <a:cubicBezTo>
                    <a:pt x="16539" y="11189"/>
                    <a:pt x="18366" y="11809"/>
                    <a:pt x="20225" y="13114"/>
                  </a:cubicBezTo>
                  <a:cubicBezTo>
                    <a:pt x="20953" y="13638"/>
                    <a:pt x="21811" y="13896"/>
                    <a:pt x="22668" y="13896"/>
                  </a:cubicBezTo>
                  <a:cubicBezTo>
                    <a:pt x="23732" y="13896"/>
                    <a:pt x="24795" y="13499"/>
                    <a:pt x="25607" y="12723"/>
                  </a:cubicBezTo>
                  <a:cubicBezTo>
                    <a:pt x="27467" y="10896"/>
                    <a:pt x="27271" y="7830"/>
                    <a:pt x="25151" y="6296"/>
                  </a:cubicBezTo>
                  <a:cubicBezTo>
                    <a:pt x="24759" y="5970"/>
                    <a:pt x="24335" y="5709"/>
                    <a:pt x="23879" y="5448"/>
                  </a:cubicBezTo>
                  <a:cubicBezTo>
                    <a:pt x="22280" y="4568"/>
                    <a:pt x="20551" y="3915"/>
                    <a:pt x="18790" y="3524"/>
                  </a:cubicBezTo>
                  <a:lnTo>
                    <a:pt x="18790" y="2937"/>
                  </a:lnTo>
                  <a:cubicBezTo>
                    <a:pt x="18790" y="1306"/>
                    <a:pt x="17452" y="1"/>
                    <a:pt x="15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48"/>
            <p:cNvSpPr/>
            <p:nvPr/>
          </p:nvSpPr>
          <p:spPr>
            <a:xfrm>
              <a:off x="4489300" y="350650"/>
              <a:ext cx="1268925" cy="1268125"/>
            </a:xfrm>
            <a:custGeom>
              <a:avLst/>
              <a:gdLst/>
              <a:ahLst/>
              <a:cxnLst/>
              <a:rect l="l" t="t" r="r" b="b"/>
              <a:pathLst>
                <a:path w="50757" h="50725" extrusionOk="0">
                  <a:moveTo>
                    <a:pt x="0" y="1"/>
                  </a:moveTo>
                  <a:lnTo>
                    <a:pt x="0" y="25575"/>
                  </a:lnTo>
                  <a:cubicBezTo>
                    <a:pt x="0" y="39471"/>
                    <a:pt x="11287" y="50724"/>
                    <a:pt x="25183" y="50724"/>
                  </a:cubicBezTo>
                  <a:lnTo>
                    <a:pt x="50757" y="50724"/>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48"/>
            <p:cNvSpPr/>
            <p:nvPr/>
          </p:nvSpPr>
          <p:spPr>
            <a:xfrm>
              <a:off x="1843825" y="366150"/>
              <a:ext cx="1629375" cy="4979450"/>
            </a:xfrm>
            <a:custGeom>
              <a:avLst/>
              <a:gdLst/>
              <a:ahLst/>
              <a:cxnLst/>
              <a:rect l="l" t="t" r="r" b="b"/>
              <a:pathLst>
                <a:path w="65175" h="199178" extrusionOk="0">
                  <a:moveTo>
                    <a:pt x="26586" y="0"/>
                  </a:moveTo>
                  <a:cubicBezTo>
                    <a:pt x="11124" y="3132"/>
                    <a:pt x="1" y="16734"/>
                    <a:pt x="1" y="32490"/>
                  </a:cubicBezTo>
                  <a:lnTo>
                    <a:pt x="1" y="166035"/>
                  </a:lnTo>
                  <a:cubicBezTo>
                    <a:pt x="1" y="184335"/>
                    <a:pt x="14843" y="199145"/>
                    <a:pt x="33142" y="199177"/>
                  </a:cubicBezTo>
                  <a:lnTo>
                    <a:pt x="65175" y="199177"/>
                  </a:lnTo>
                  <a:cubicBezTo>
                    <a:pt x="17126" y="144702"/>
                    <a:pt x="2349" y="68469"/>
                    <a:pt x="265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48"/>
            <p:cNvSpPr/>
            <p:nvPr/>
          </p:nvSpPr>
          <p:spPr>
            <a:xfrm>
              <a:off x="2431800" y="4332725"/>
              <a:ext cx="364550" cy="364550"/>
            </a:xfrm>
            <a:custGeom>
              <a:avLst/>
              <a:gdLst/>
              <a:ahLst/>
              <a:cxnLst/>
              <a:rect l="l" t="t" r="r" b="b"/>
              <a:pathLst>
                <a:path w="14582" h="14582" extrusionOk="0">
                  <a:moveTo>
                    <a:pt x="4796" y="0"/>
                  </a:moveTo>
                  <a:cubicBezTo>
                    <a:pt x="2121" y="0"/>
                    <a:pt x="0" y="2153"/>
                    <a:pt x="0" y="4795"/>
                  </a:cubicBezTo>
                  <a:lnTo>
                    <a:pt x="0" y="9786"/>
                  </a:lnTo>
                  <a:cubicBezTo>
                    <a:pt x="0" y="12429"/>
                    <a:pt x="2121" y="14581"/>
                    <a:pt x="4796" y="14581"/>
                  </a:cubicBezTo>
                  <a:lnTo>
                    <a:pt x="9754" y="14581"/>
                  </a:lnTo>
                  <a:cubicBezTo>
                    <a:pt x="12429" y="14581"/>
                    <a:pt x="14582" y="12429"/>
                    <a:pt x="14582" y="9786"/>
                  </a:cubicBezTo>
                  <a:lnTo>
                    <a:pt x="14582" y="4795"/>
                  </a:lnTo>
                  <a:cubicBezTo>
                    <a:pt x="14582" y="2153"/>
                    <a:pt x="12429" y="0"/>
                    <a:pt x="97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48"/>
            <p:cNvSpPr/>
            <p:nvPr/>
          </p:nvSpPr>
          <p:spPr>
            <a:xfrm>
              <a:off x="2431800" y="3753725"/>
              <a:ext cx="240600" cy="361275"/>
            </a:xfrm>
            <a:custGeom>
              <a:avLst/>
              <a:gdLst/>
              <a:ahLst/>
              <a:cxnLst/>
              <a:rect l="l" t="t" r="r" b="b"/>
              <a:pathLst>
                <a:path w="9624" h="14451" extrusionOk="0">
                  <a:moveTo>
                    <a:pt x="3686" y="0"/>
                  </a:moveTo>
                  <a:cubicBezTo>
                    <a:pt x="1534" y="522"/>
                    <a:pt x="0" y="2447"/>
                    <a:pt x="0" y="4697"/>
                  </a:cubicBezTo>
                  <a:lnTo>
                    <a:pt x="0" y="9656"/>
                  </a:lnTo>
                  <a:cubicBezTo>
                    <a:pt x="0" y="12298"/>
                    <a:pt x="2153" y="14451"/>
                    <a:pt x="4796" y="14451"/>
                  </a:cubicBezTo>
                  <a:lnTo>
                    <a:pt x="9623" y="14451"/>
                  </a:lnTo>
                  <a:cubicBezTo>
                    <a:pt x="7470" y="9721"/>
                    <a:pt x="5481" y="4926"/>
                    <a:pt x="36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48"/>
            <p:cNvSpPr/>
            <p:nvPr/>
          </p:nvSpPr>
          <p:spPr>
            <a:xfrm>
              <a:off x="1782675" y="288675"/>
              <a:ext cx="4035100" cy="5118075"/>
            </a:xfrm>
            <a:custGeom>
              <a:avLst/>
              <a:gdLst/>
              <a:ahLst/>
              <a:cxnLst/>
              <a:rect l="l" t="t" r="r" b="b"/>
              <a:pathLst>
                <a:path w="161404" h="204723" extrusionOk="0">
                  <a:moveTo>
                    <a:pt x="35588" y="0"/>
                  </a:moveTo>
                  <a:cubicBezTo>
                    <a:pt x="15951" y="33"/>
                    <a:pt x="33" y="15952"/>
                    <a:pt x="0" y="35589"/>
                  </a:cubicBezTo>
                  <a:lnTo>
                    <a:pt x="0" y="47201"/>
                  </a:lnTo>
                  <a:cubicBezTo>
                    <a:pt x="0" y="48571"/>
                    <a:pt x="1109" y="49648"/>
                    <a:pt x="2447" y="49648"/>
                  </a:cubicBezTo>
                  <a:cubicBezTo>
                    <a:pt x="3817" y="49648"/>
                    <a:pt x="4893" y="48571"/>
                    <a:pt x="4893" y="47201"/>
                  </a:cubicBezTo>
                  <a:lnTo>
                    <a:pt x="4893" y="35589"/>
                  </a:lnTo>
                  <a:cubicBezTo>
                    <a:pt x="4926" y="18659"/>
                    <a:pt x="18659" y="4926"/>
                    <a:pt x="35588" y="4893"/>
                  </a:cubicBezTo>
                  <a:lnTo>
                    <a:pt x="105819" y="4893"/>
                  </a:lnTo>
                  <a:lnTo>
                    <a:pt x="105819" y="28054"/>
                  </a:lnTo>
                  <a:cubicBezTo>
                    <a:pt x="105851" y="43287"/>
                    <a:pt x="118182" y="55650"/>
                    <a:pt x="133448" y="55650"/>
                  </a:cubicBezTo>
                  <a:lnTo>
                    <a:pt x="156510" y="55650"/>
                  </a:lnTo>
                  <a:lnTo>
                    <a:pt x="156510" y="169134"/>
                  </a:lnTo>
                  <a:cubicBezTo>
                    <a:pt x="156478" y="186064"/>
                    <a:pt x="142745" y="199797"/>
                    <a:pt x="125815" y="199830"/>
                  </a:cubicBezTo>
                  <a:lnTo>
                    <a:pt x="35588" y="199830"/>
                  </a:lnTo>
                  <a:cubicBezTo>
                    <a:pt x="18659" y="199797"/>
                    <a:pt x="4926" y="186064"/>
                    <a:pt x="4893" y="169134"/>
                  </a:cubicBezTo>
                  <a:lnTo>
                    <a:pt x="4893" y="68013"/>
                  </a:lnTo>
                  <a:cubicBezTo>
                    <a:pt x="4893" y="66643"/>
                    <a:pt x="3817" y="65566"/>
                    <a:pt x="2447" y="65566"/>
                  </a:cubicBezTo>
                  <a:cubicBezTo>
                    <a:pt x="1109" y="65566"/>
                    <a:pt x="0" y="66643"/>
                    <a:pt x="0" y="68013"/>
                  </a:cubicBezTo>
                  <a:lnTo>
                    <a:pt x="0" y="169134"/>
                  </a:lnTo>
                  <a:cubicBezTo>
                    <a:pt x="33" y="188772"/>
                    <a:pt x="15951" y="204690"/>
                    <a:pt x="35588" y="204723"/>
                  </a:cubicBezTo>
                  <a:lnTo>
                    <a:pt x="125815" y="204723"/>
                  </a:lnTo>
                  <a:cubicBezTo>
                    <a:pt x="145452" y="204690"/>
                    <a:pt x="161370" y="188772"/>
                    <a:pt x="161403" y="169134"/>
                  </a:cubicBezTo>
                  <a:lnTo>
                    <a:pt x="161403" y="53203"/>
                  </a:lnTo>
                  <a:cubicBezTo>
                    <a:pt x="161403" y="51866"/>
                    <a:pt x="160294" y="50757"/>
                    <a:pt x="158957" y="50757"/>
                  </a:cubicBezTo>
                  <a:lnTo>
                    <a:pt x="133448" y="50757"/>
                  </a:lnTo>
                  <a:cubicBezTo>
                    <a:pt x="120889" y="50757"/>
                    <a:pt x="110744" y="40580"/>
                    <a:pt x="110712" y="28054"/>
                  </a:cubicBezTo>
                  <a:lnTo>
                    <a:pt x="110712" y="2447"/>
                  </a:lnTo>
                  <a:cubicBezTo>
                    <a:pt x="110712" y="1110"/>
                    <a:pt x="109635" y="0"/>
                    <a:pt x="1082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48"/>
            <p:cNvSpPr/>
            <p:nvPr/>
          </p:nvSpPr>
          <p:spPr>
            <a:xfrm>
              <a:off x="1782675" y="1617925"/>
              <a:ext cx="122325" cy="221850"/>
            </a:xfrm>
            <a:custGeom>
              <a:avLst/>
              <a:gdLst/>
              <a:ahLst/>
              <a:cxnLst/>
              <a:rect l="l" t="t" r="r" b="b"/>
              <a:pathLst>
                <a:path w="4893" h="8874" extrusionOk="0">
                  <a:moveTo>
                    <a:pt x="2447" y="1"/>
                  </a:moveTo>
                  <a:cubicBezTo>
                    <a:pt x="1109" y="1"/>
                    <a:pt x="0" y="1077"/>
                    <a:pt x="0" y="2447"/>
                  </a:cubicBezTo>
                  <a:lnTo>
                    <a:pt x="0" y="6427"/>
                  </a:lnTo>
                  <a:cubicBezTo>
                    <a:pt x="0" y="7797"/>
                    <a:pt x="1109" y="8873"/>
                    <a:pt x="2447" y="8873"/>
                  </a:cubicBezTo>
                  <a:cubicBezTo>
                    <a:pt x="3817" y="8873"/>
                    <a:pt x="4893" y="7797"/>
                    <a:pt x="4893" y="6427"/>
                  </a:cubicBezTo>
                  <a:lnTo>
                    <a:pt x="4893" y="2447"/>
                  </a:lnTo>
                  <a:cubicBezTo>
                    <a:pt x="4893" y="1077"/>
                    <a:pt x="3817" y="1"/>
                    <a:pt x="24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48"/>
            <p:cNvSpPr/>
            <p:nvPr/>
          </p:nvSpPr>
          <p:spPr>
            <a:xfrm>
              <a:off x="2992850" y="4302550"/>
              <a:ext cx="2236950" cy="424900"/>
            </a:xfrm>
            <a:custGeom>
              <a:avLst/>
              <a:gdLst/>
              <a:ahLst/>
              <a:cxnLst/>
              <a:rect l="l" t="t" r="r" b="b"/>
              <a:pathLst>
                <a:path w="89478" h="16996" extrusionOk="0">
                  <a:moveTo>
                    <a:pt x="80996" y="4893"/>
                  </a:moveTo>
                  <a:cubicBezTo>
                    <a:pt x="82986" y="4893"/>
                    <a:pt x="84584" y="6524"/>
                    <a:pt x="84584" y="8514"/>
                  </a:cubicBezTo>
                  <a:cubicBezTo>
                    <a:pt x="84584" y="10471"/>
                    <a:pt x="82986" y="12102"/>
                    <a:pt x="80996" y="12102"/>
                  </a:cubicBezTo>
                  <a:lnTo>
                    <a:pt x="8482" y="12102"/>
                  </a:lnTo>
                  <a:cubicBezTo>
                    <a:pt x="6492" y="12102"/>
                    <a:pt x="4894" y="10471"/>
                    <a:pt x="4894" y="8514"/>
                  </a:cubicBezTo>
                  <a:cubicBezTo>
                    <a:pt x="4894" y="6524"/>
                    <a:pt x="6492" y="4893"/>
                    <a:pt x="8482" y="4893"/>
                  </a:cubicBezTo>
                  <a:close/>
                  <a:moveTo>
                    <a:pt x="8482" y="0"/>
                  </a:moveTo>
                  <a:cubicBezTo>
                    <a:pt x="3785" y="0"/>
                    <a:pt x="1" y="3817"/>
                    <a:pt x="1" y="8514"/>
                  </a:cubicBezTo>
                  <a:cubicBezTo>
                    <a:pt x="1" y="13179"/>
                    <a:pt x="3785" y="16995"/>
                    <a:pt x="8482" y="16995"/>
                  </a:cubicBezTo>
                  <a:lnTo>
                    <a:pt x="80996" y="16995"/>
                  </a:lnTo>
                  <a:cubicBezTo>
                    <a:pt x="85693" y="16995"/>
                    <a:pt x="89477" y="13179"/>
                    <a:pt x="89477" y="8514"/>
                  </a:cubicBezTo>
                  <a:cubicBezTo>
                    <a:pt x="89477" y="3817"/>
                    <a:pt x="85693" y="0"/>
                    <a:pt x="809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48"/>
            <p:cNvSpPr/>
            <p:nvPr/>
          </p:nvSpPr>
          <p:spPr>
            <a:xfrm>
              <a:off x="2370625" y="4271550"/>
              <a:ext cx="486875" cy="486875"/>
            </a:xfrm>
            <a:custGeom>
              <a:avLst/>
              <a:gdLst/>
              <a:ahLst/>
              <a:cxnLst/>
              <a:rect l="l" t="t" r="r" b="b"/>
              <a:pathLst>
                <a:path w="19475" h="19475" extrusionOk="0">
                  <a:moveTo>
                    <a:pt x="12201" y="4894"/>
                  </a:moveTo>
                  <a:cubicBezTo>
                    <a:pt x="13506" y="4894"/>
                    <a:pt x="14582" y="5938"/>
                    <a:pt x="14582" y="7242"/>
                  </a:cubicBezTo>
                  <a:lnTo>
                    <a:pt x="14582" y="12233"/>
                  </a:lnTo>
                  <a:cubicBezTo>
                    <a:pt x="14582" y="13538"/>
                    <a:pt x="13506" y="14582"/>
                    <a:pt x="12201" y="14582"/>
                  </a:cubicBezTo>
                  <a:lnTo>
                    <a:pt x="7243" y="14582"/>
                  </a:lnTo>
                  <a:cubicBezTo>
                    <a:pt x="5938" y="14582"/>
                    <a:pt x="4894" y="13538"/>
                    <a:pt x="4894" y="12233"/>
                  </a:cubicBezTo>
                  <a:lnTo>
                    <a:pt x="4894" y="7242"/>
                  </a:lnTo>
                  <a:cubicBezTo>
                    <a:pt x="4894" y="5938"/>
                    <a:pt x="5938" y="4894"/>
                    <a:pt x="7243" y="4894"/>
                  </a:cubicBezTo>
                  <a:close/>
                  <a:moveTo>
                    <a:pt x="7243" y="1"/>
                  </a:moveTo>
                  <a:cubicBezTo>
                    <a:pt x="3230" y="1"/>
                    <a:pt x="1" y="3263"/>
                    <a:pt x="1" y="7242"/>
                  </a:cubicBezTo>
                  <a:lnTo>
                    <a:pt x="1" y="12233"/>
                  </a:lnTo>
                  <a:cubicBezTo>
                    <a:pt x="1" y="16213"/>
                    <a:pt x="3230" y="19475"/>
                    <a:pt x="7243" y="19475"/>
                  </a:cubicBezTo>
                  <a:lnTo>
                    <a:pt x="12201" y="19475"/>
                  </a:lnTo>
                  <a:cubicBezTo>
                    <a:pt x="16213" y="19475"/>
                    <a:pt x="19442" y="16213"/>
                    <a:pt x="19475" y="12233"/>
                  </a:cubicBezTo>
                  <a:lnTo>
                    <a:pt x="19475" y="7242"/>
                  </a:lnTo>
                  <a:cubicBezTo>
                    <a:pt x="19442" y="3263"/>
                    <a:pt x="16213" y="1"/>
                    <a:pt x="12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48"/>
            <p:cNvSpPr/>
            <p:nvPr/>
          </p:nvSpPr>
          <p:spPr>
            <a:xfrm>
              <a:off x="2992850" y="3721100"/>
              <a:ext cx="2236950" cy="424075"/>
            </a:xfrm>
            <a:custGeom>
              <a:avLst/>
              <a:gdLst/>
              <a:ahLst/>
              <a:cxnLst/>
              <a:rect l="l" t="t" r="r" b="b"/>
              <a:pathLst>
                <a:path w="89478" h="16963" extrusionOk="0">
                  <a:moveTo>
                    <a:pt x="80996" y="4893"/>
                  </a:moveTo>
                  <a:cubicBezTo>
                    <a:pt x="82986" y="4893"/>
                    <a:pt x="84584" y="6492"/>
                    <a:pt x="84584" y="8482"/>
                  </a:cubicBezTo>
                  <a:cubicBezTo>
                    <a:pt x="84584" y="10471"/>
                    <a:pt x="82986" y="12070"/>
                    <a:pt x="80996" y="12070"/>
                  </a:cubicBezTo>
                  <a:lnTo>
                    <a:pt x="8482" y="12070"/>
                  </a:lnTo>
                  <a:cubicBezTo>
                    <a:pt x="6492" y="12070"/>
                    <a:pt x="4894" y="10471"/>
                    <a:pt x="4894" y="8482"/>
                  </a:cubicBezTo>
                  <a:cubicBezTo>
                    <a:pt x="4894" y="6492"/>
                    <a:pt x="6492" y="4893"/>
                    <a:pt x="8482" y="4893"/>
                  </a:cubicBezTo>
                  <a:close/>
                  <a:moveTo>
                    <a:pt x="8482" y="0"/>
                  </a:moveTo>
                  <a:cubicBezTo>
                    <a:pt x="3785" y="0"/>
                    <a:pt x="1" y="3784"/>
                    <a:pt x="1" y="8482"/>
                  </a:cubicBezTo>
                  <a:cubicBezTo>
                    <a:pt x="1" y="13179"/>
                    <a:pt x="3785" y="16963"/>
                    <a:pt x="8482" y="16963"/>
                  </a:cubicBezTo>
                  <a:lnTo>
                    <a:pt x="80996" y="16963"/>
                  </a:lnTo>
                  <a:cubicBezTo>
                    <a:pt x="85693" y="16963"/>
                    <a:pt x="89477" y="13179"/>
                    <a:pt x="89477" y="8482"/>
                  </a:cubicBezTo>
                  <a:cubicBezTo>
                    <a:pt x="89477" y="3784"/>
                    <a:pt x="85693" y="0"/>
                    <a:pt x="809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48"/>
            <p:cNvSpPr/>
            <p:nvPr/>
          </p:nvSpPr>
          <p:spPr>
            <a:xfrm>
              <a:off x="2370625" y="3689300"/>
              <a:ext cx="486875" cy="486875"/>
            </a:xfrm>
            <a:custGeom>
              <a:avLst/>
              <a:gdLst/>
              <a:ahLst/>
              <a:cxnLst/>
              <a:rect l="l" t="t" r="r" b="b"/>
              <a:pathLst>
                <a:path w="19475" h="19475" extrusionOk="0">
                  <a:moveTo>
                    <a:pt x="12201" y="4893"/>
                  </a:moveTo>
                  <a:cubicBezTo>
                    <a:pt x="13506" y="4893"/>
                    <a:pt x="14582" y="5970"/>
                    <a:pt x="14582" y="7242"/>
                  </a:cubicBezTo>
                  <a:lnTo>
                    <a:pt x="14582" y="12233"/>
                  </a:lnTo>
                  <a:cubicBezTo>
                    <a:pt x="14582" y="13538"/>
                    <a:pt x="13506" y="14581"/>
                    <a:pt x="12201" y="14581"/>
                  </a:cubicBezTo>
                  <a:lnTo>
                    <a:pt x="7243" y="14581"/>
                  </a:lnTo>
                  <a:cubicBezTo>
                    <a:pt x="5938" y="14581"/>
                    <a:pt x="4894" y="13538"/>
                    <a:pt x="4894" y="12233"/>
                  </a:cubicBezTo>
                  <a:lnTo>
                    <a:pt x="4894" y="7274"/>
                  </a:lnTo>
                  <a:cubicBezTo>
                    <a:pt x="4894" y="5970"/>
                    <a:pt x="5938" y="4893"/>
                    <a:pt x="7243" y="4893"/>
                  </a:cubicBezTo>
                  <a:close/>
                  <a:moveTo>
                    <a:pt x="7243" y="0"/>
                  </a:moveTo>
                  <a:cubicBezTo>
                    <a:pt x="3230" y="33"/>
                    <a:pt x="1" y="3262"/>
                    <a:pt x="1" y="7242"/>
                  </a:cubicBezTo>
                  <a:lnTo>
                    <a:pt x="1" y="12233"/>
                  </a:lnTo>
                  <a:cubicBezTo>
                    <a:pt x="1" y="16245"/>
                    <a:pt x="3230" y="19474"/>
                    <a:pt x="7243" y="19474"/>
                  </a:cubicBezTo>
                  <a:lnTo>
                    <a:pt x="12201" y="19474"/>
                  </a:lnTo>
                  <a:cubicBezTo>
                    <a:pt x="16213" y="19474"/>
                    <a:pt x="19442" y="16245"/>
                    <a:pt x="19475" y="12233"/>
                  </a:cubicBezTo>
                  <a:lnTo>
                    <a:pt x="19475" y="7242"/>
                  </a:lnTo>
                  <a:cubicBezTo>
                    <a:pt x="19442" y="3262"/>
                    <a:pt x="16213" y="33"/>
                    <a:pt x="12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48"/>
            <p:cNvSpPr/>
            <p:nvPr/>
          </p:nvSpPr>
          <p:spPr>
            <a:xfrm>
              <a:off x="2992850" y="3156775"/>
              <a:ext cx="2236950" cy="424075"/>
            </a:xfrm>
            <a:custGeom>
              <a:avLst/>
              <a:gdLst/>
              <a:ahLst/>
              <a:cxnLst/>
              <a:rect l="l" t="t" r="r" b="b"/>
              <a:pathLst>
                <a:path w="89478" h="16963" extrusionOk="0">
                  <a:moveTo>
                    <a:pt x="80996" y="4893"/>
                  </a:moveTo>
                  <a:cubicBezTo>
                    <a:pt x="82986" y="4893"/>
                    <a:pt x="84584" y="6492"/>
                    <a:pt x="84584" y="8482"/>
                  </a:cubicBezTo>
                  <a:cubicBezTo>
                    <a:pt x="84584" y="10471"/>
                    <a:pt x="82986" y="12070"/>
                    <a:pt x="80996" y="12070"/>
                  </a:cubicBezTo>
                  <a:lnTo>
                    <a:pt x="8482" y="12070"/>
                  </a:lnTo>
                  <a:cubicBezTo>
                    <a:pt x="6492" y="12070"/>
                    <a:pt x="4894" y="10471"/>
                    <a:pt x="4894" y="8482"/>
                  </a:cubicBezTo>
                  <a:cubicBezTo>
                    <a:pt x="4894" y="6492"/>
                    <a:pt x="6492" y="4893"/>
                    <a:pt x="8482" y="4893"/>
                  </a:cubicBezTo>
                  <a:close/>
                  <a:moveTo>
                    <a:pt x="8482" y="0"/>
                  </a:moveTo>
                  <a:cubicBezTo>
                    <a:pt x="3785" y="0"/>
                    <a:pt x="1" y="3784"/>
                    <a:pt x="1" y="8482"/>
                  </a:cubicBezTo>
                  <a:cubicBezTo>
                    <a:pt x="1" y="13179"/>
                    <a:pt x="3785" y="16963"/>
                    <a:pt x="8482" y="16963"/>
                  </a:cubicBezTo>
                  <a:lnTo>
                    <a:pt x="80996" y="16963"/>
                  </a:lnTo>
                  <a:cubicBezTo>
                    <a:pt x="85693" y="16963"/>
                    <a:pt x="89477" y="13179"/>
                    <a:pt x="89477" y="8482"/>
                  </a:cubicBezTo>
                  <a:cubicBezTo>
                    <a:pt x="89477" y="3784"/>
                    <a:pt x="85693" y="0"/>
                    <a:pt x="809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48"/>
            <p:cNvSpPr/>
            <p:nvPr/>
          </p:nvSpPr>
          <p:spPr>
            <a:xfrm>
              <a:off x="2370625" y="3124975"/>
              <a:ext cx="486875" cy="486875"/>
            </a:xfrm>
            <a:custGeom>
              <a:avLst/>
              <a:gdLst/>
              <a:ahLst/>
              <a:cxnLst/>
              <a:rect l="l" t="t" r="r" b="b"/>
              <a:pathLst>
                <a:path w="19475" h="19475" extrusionOk="0">
                  <a:moveTo>
                    <a:pt x="12201" y="4893"/>
                  </a:moveTo>
                  <a:cubicBezTo>
                    <a:pt x="13506" y="4893"/>
                    <a:pt x="14582" y="5970"/>
                    <a:pt x="14582" y="7242"/>
                  </a:cubicBezTo>
                  <a:lnTo>
                    <a:pt x="14582" y="12233"/>
                  </a:lnTo>
                  <a:cubicBezTo>
                    <a:pt x="14582" y="13538"/>
                    <a:pt x="13506" y="14581"/>
                    <a:pt x="12201" y="14581"/>
                  </a:cubicBezTo>
                  <a:lnTo>
                    <a:pt x="7243" y="14581"/>
                  </a:lnTo>
                  <a:cubicBezTo>
                    <a:pt x="5938" y="14581"/>
                    <a:pt x="4894" y="13538"/>
                    <a:pt x="4894" y="12233"/>
                  </a:cubicBezTo>
                  <a:lnTo>
                    <a:pt x="4894" y="7242"/>
                  </a:lnTo>
                  <a:cubicBezTo>
                    <a:pt x="4894" y="5970"/>
                    <a:pt x="5938" y="4893"/>
                    <a:pt x="7243" y="4893"/>
                  </a:cubicBezTo>
                  <a:close/>
                  <a:moveTo>
                    <a:pt x="7243" y="0"/>
                  </a:moveTo>
                  <a:cubicBezTo>
                    <a:pt x="3230" y="33"/>
                    <a:pt x="1" y="3262"/>
                    <a:pt x="1" y="7242"/>
                  </a:cubicBezTo>
                  <a:lnTo>
                    <a:pt x="1" y="12233"/>
                  </a:lnTo>
                  <a:cubicBezTo>
                    <a:pt x="1" y="16245"/>
                    <a:pt x="3230" y="19474"/>
                    <a:pt x="7243" y="19474"/>
                  </a:cubicBezTo>
                  <a:lnTo>
                    <a:pt x="12201" y="19474"/>
                  </a:lnTo>
                  <a:cubicBezTo>
                    <a:pt x="16213" y="19474"/>
                    <a:pt x="19442" y="16245"/>
                    <a:pt x="19475" y="12233"/>
                  </a:cubicBezTo>
                  <a:lnTo>
                    <a:pt x="19475" y="7242"/>
                  </a:lnTo>
                  <a:cubicBezTo>
                    <a:pt x="19442" y="3262"/>
                    <a:pt x="16213" y="33"/>
                    <a:pt x="12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48"/>
            <p:cNvSpPr/>
            <p:nvPr/>
          </p:nvSpPr>
          <p:spPr>
            <a:xfrm>
              <a:off x="2992850" y="2591625"/>
              <a:ext cx="2236950" cy="424900"/>
            </a:xfrm>
            <a:custGeom>
              <a:avLst/>
              <a:gdLst/>
              <a:ahLst/>
              <a:cxnLst/>
              <a:rect l="l" t="t" r="r" b="b"/>
              <a:pathLst>
                <a:path w="89478" h="16996" extrusionOk="0">
                  <a:moveTo>
                    <a:pt x="80996" y="4927"/>
                  </a:moveTo>
                  <a:cubicBezTo>
                    <a:pt x="82986" y="4927"/>
                    <a:pt x="84584" y="6525"/>
                    <a:pt x="84584" y="8515"/>
                  </a:cubicBezTo>
                  <a:cubicBezTo>
                    <a:pt x="84584" y="10505"/>
                    <a:pt x="82986" y="12103"/>
                    <a:pt x="80996" y="12103"/>
                  </a:cubicBezTo>
                  <a:lnTo>
                    <a:pt x="8482" y="12103"/>
                  </a:lnTo>
                  <a:cubicBezTo>
                    <a:pt x="6492" y="12103"/>
                    <a:pt x="4894" y="10505"/>
                    <a:pt x="4894" y="8515"/>
                  </a:cubicBezTo>
                  <a:cubicBezTo>
                    <a:pt x="4894" y="6525"/>
                    <a:pt x="6492" y="4927"/>
                    <a:pt x="8482" y="4927"/>
                  </a:cubicBezTo>
                  <a:close/>
                  <a:moveTo>
                    <a:pt x="8482" y="1"/>
                  </a:moveTo>
                  <a:cubicBezTo>
                    <a:pt x="3785" y="1"/>
                    <a:pt x="1" y="3817"/>
                    <a:pt x="1" y="8515"/>
                  </a:cubicBezTo>
                  <a:cubicBezTo>
                    <a:pt x="1" y="13212"/>
                    <a:pt x="3785" y="16996"/>
                    <a:pt x="8482" y="16996"/>
                  </a:cubicBezTo>
                  <a:lnTo>
                    <a:pt x="80996" y="16996"/>
                  </a:lnTo>
                  <a:cubicBezTo>
                    <a:pt x="85693" y="16996"/>
                    <a:pt x="89477" y="13212"/>
                    <a:pt x="89477" y="8515"/>
                  </a:cubicBezTo>
                  <a:cubicBezTo>
                    <a:pt x="89477" y="3817"/>
                    <a:pt x="85693" y="1"/>
                    <a:pt x="80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48"/>
            <p:cNvSpPr/>
            <p:nvPr/>
          </p:nvSpPr>
          <p:spPr>
            <a:xfrm>
              <a:off x="2370625" y="2560650"/>
              <a:ext cx="486875" cy="486875"/>
            </a:xfrm>
            <a:custGeom>
              <a:avLst/>
              <a:gdLst/>
              <a:ahLst/>
              <a:cxnLst/>
              <a:rect l="l" t="t" r="r" b="b"/>
              <a:pathLst>
                <a:path w="19475" h="19475" extrusionOk="0">
                  <a:moveTo>
                    <a:pt x="12201" y="4893"/>
                  </a:moveTo>
                  <a:cubicBezTo>
                    <a:pt x="13506" y="4893"/>
                    <a:pt x="14582" y="5970"/>
                    <a:pt x="14582" y="7242"/>
                  </a:cubicBezTo>
                  <a:lnTo>
                    <a:pt x="14582" y="12233"/>
                  </a:lnTo>
                  <a:cubicBezTo>
                    <a:pt x="14582" y="13538"/>
                    <a:pt x="13506" y="14581"/>
                    <a:pt x="12201" y="14581"/>
                  </a:cubicBezTo>
                  <a:lnTo>
                    <a:pt x="7243" y="14581"/>
                  </a:lnTo>
                  <a:cubicBezTo>
                    <a:pt x="5938" y="14581"/>
                    <a:pt x="4894" y="13538"/>
                    <a:pt x="4894" y="12233"/>
                  </a:cubicBezTo>
                  <a:lnTo>
                    <a:pt x="4894" y="7242"/>
                  </a:lnTo>
                  <a:cubicBezTo>
                    <a:pt x="4894" y="5970"/>
                    <a:pt x="5938" y="4893"/>
                    <a:pt x="7243" y="4893"/>
                  </a:cubicBezTo>
                  <a:close/>
                  <a:moveTo>
                    <a:pt x="7243" y="0"/>
                  </a:moveTo>
                  <a:cubicBezTo>
                    <a:pt x="3230" y="0"/>
                    <a:pt x="1" y="3262"/>
                    <a:pt x="1" y="7242"/>
                  </a:cubicBezTo>
                  <a:lnTo>
                    <a:pt x="1" y="12233"/>
                  </a:lnTo>
                  <a:cubicBezTo>
                    <a:pt x="1" y="16245"/>
                    <a:pt x="3230" y="19474"/>
                    <a:pt x="7243" y="19474"/>
                  </a:cubicBezTo>
                  <a:lnTo>
                    <a:pt x="12201" y="19474"/>
                  </a:lnTo>
                  <a:cubicBezTo>
                    <a:pt x="16213" y="19474"/>
                    <a:pt x="19442" y="16245"/>
                    <a:pt x="19475" y="12233"/>
                  </a:cubicBezTo>
                  <a:lnTo>
                    <a:pt x="19475" y="7242"/>
                  </a:lnTo>
                  <a:cubicBezTo>
                    <a:pt x="19442" y="3262"/>
                    <a:pt x="16213" y="0"/>
                    <a:pt x="12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48"/>
            <p:cNvSpPr/>
            <p:nvPr/>
          </p:nvSpPr>
          <p:spPr>
            <a:xfrm>
              <a:off x="3362686" y="638875"/>
              <a:ext cx="897050" cy="1606200"/>
            </a:xfrm>
            <a:custGeom>
              <a:avLst/>
              <a:gdLst/>
              <a:ahLst/>
              <a:cxnLst/>
              <a:rect l="l" t="t" r="r" b="b"/>
              <a:pathLst>
                <a:path w="35882" h="64248" extrusionOk="0">
                  <a:moveTo>
                    <a:pt x="18626" y="4879"/>
                  </a:moveTo>
                  <a:cubicBezTo>
                    <a:pt x="18871" y="4879"/>
                    <a:pt x="19115" y="5042"/>
                    <a:pt x="19115" y="5369"/>
                  </a:cubicBezTo>
                  <a:lnTo>
                    <a:pt x="19115" y="5956"/>
                  </a:lnTo>
                  <a:cubicBezTo>
                    <a:pt x="19115" y="7097"/>
                    <a:pt x="19866" y="8076"/>
                    <a:pt x="20975" y="8337"/>
                  </a:cubicBezTo>
                  <a:cubicBezTo>
                    <a:pt x="22540" y="8663"/>
                    <a:pt x="24041" y="9250"/>
                    <a:pt x="25444" y="10001"/>
                  </a:cubicBezTo>
                  <a:cubicBezTo>
                    <a:pt x="25802" y="10229"/>
                    <a:pt x="26161" y="10457"/>
                    <a:pt x="26487" y="10686"/>
                  </a:cubicBezTo>
                  <a:cubicBezTo>
                    <a:pt x="27368" y="11338"/>
                    <a:pt x="27466" y="12643"/>
                    <a:pt x="26683" y="13393"/>
                  </a:cubicBezTo>
                  <a:cubicBezTo>
                    <a:pt x="26322" y="13718"/>
                    <a:pt x="25872" y="13883"/>
                    <a:pt x="25425" y="13883"/>
                  </a:cubicBezTo>
                  <a:cubicBezTo>
                    <a:pt x="25064" y="13883"/>
                    <a:pt x="24706" y="13775"/>
                    <a:pt x="24400" y="13556"/>
                  </a:cubicBezTo>
                  <a:cubicBezTo>
                    <a:pt x="22149" y="11958"/>
                    <a:pt x="19833" y="11175"/>
                    <a:pt x="17517" y="11175"/>
                  </a:cubicBezTo>
                  <a:cubicBezTo>
                    <a:pt x="17426" y="11172"/>
                    <a:pt x="17335" y="11171"/>
                    <a:pt x="17245" y="11171"/>
                  </a:cubicBezTo>
                  <a:cubicBezTo>
                    <a:pt x="15352" y="11171"/>
                    <a:pt x="13533" y="11819"/>
                    <a:pt x="12069" y="13002"/>
                  </a:cubicBezTo>
                  <a:cubicBezTo>
                    <a:pt x="10602" y="14143"/>
                    <a:pt x="9753" y="15905"/>
                    <a:pt x="9753" y="17764"/>
                  </a:cubicBezTo>
                  <a:cubicBezTo>
                    <a:pt x="9753" y="19363"/>
                    <a:pt x="10406" y="20830"/>
                    <a:pt x="11711" y="22200"/>
                  </a:cubicBezTo>
                  <a:cubicBezTo>
                    <a:pt x="12820" y="23440"/>
                    <a:pt x="14744" y="24582"/>
                    <a:pt x="17713" y="25789"/>
                  </a:cubicBezTo>
                  <a:cubicBezTo>
                    <a:pt x="23160" y="28039"/>
                    <a:pt x="25541" y="29507"/>
                    <a:pt x="26585" y="30323"/>
                  </a:cubicBezTo>
                  <a:cubicBezTo>
                    <a:pt x="27955" y="31399"/>
                    <a:pt x="29064" y="32769"/>
                    <a:pt x="29815" y="34335"/>
                  </a:cubicBezTo>
                  <a:cubicBezTo>
                    <a:pt x="31348" y="37728"/>
                    <a:pt x="31315" y="41642"/>
                    <a:pt x="29749" y="45034"/>
                  </a:cubicBezTo>
                  <a:cubicBezTo>
                    <a:pt x="29032" y="46535"/>
                    <a:pt x="27988" y="47872"/>
                    <a:pt x="26683" y="48884"/>
                  </a:cubicBezTo>
                  <a:cubicBezTo>
                    <a:pt x="25444" y="49830"/>
                    <a:pt x="23552" y="50580"/>
                    <a:pt x="21040" y="51102"/>
                  </a:cubicBezTo>
                  <a:cubicBezTo>
                    <a:pt x="19898" y="51330"/>
                    <a:pt x="19115" y="52341"/>
                    <a:pt x="19115" y="53483"/>
                  </a:cubicBezTo>
                  <a:lnTo>
                    <a:pt x="19115" y="58865"/>
                  </a:lnTo>
                  <a:cubicBezTo>
                    <a:pt x="19115" y="59191"/>
                    <a:pt x="18871" y="59355"/>
                    <a:pt x="18626" y="59355"/>
                  </a:cubicBezTo>
                  <a:cubicBezTo>
                    <a:pt x="18381" y="59355"/>
                    <a:pt x="18137" y="59191"/>
                    <a:pt x="18137" y="58865"/>
                  </a:cubicBezTo>
                  <a:lnTo>
                    <a:pt x="18137" y="53679"/>
                  </a:lnTo>
                  <a:cubicBezTo>
                    <a:pt x="18137" y="52439"/>
                    <a:pt x="17223" y="51395"/>
                    <a:pt x="15984" y="51232"/>
                  </a:cubicBezTo>
                  <a:cubicBezTo>
                    <a:pt x="13864" y="51036"/>
                    <a:pt x="11841" y="50449"/>
                    <a:pt x="9949" y="49471"/>
                  </a:cubicBezTo>
                  <a:cubicBezTo>
                    <a:pt x="8710" y="48786"/>
                    <a:pt x="7535" y="48003"/>
                    <a:pt x="6426" y="47122"/>
                  </a:cubicBezTo>
                  <a:cubicBezTo>
                    <a:pt x="5089" y="46046"/>
                    <a:pt x="5839" y="43925"/>
                    <a:pt x="7535" y="43893"/>
                  </a:cubicBezTo>
                  <a:cubicBezTo>
                    <a:pt x="7927" y="43893"/>
                    <a:pt x="8318" y="44056"/>
                    <a:pt x="8644" y="44284"/>
                  </a:cubicBezTo>
                  <a:cubicBezTo>
                    <a:pt x="11874" y="46926"/>
                    <a:pt x="15103" y="48264"/>
                    <a:pt x="18332" y="48296"/>
                  </a:cubicBezTo>
                  <a:lnTo>
                    <a:pt x="18398" y="48296"/>
                  </a:lnTo>
                  <a:cubicBezTo>
                    <a:pt x="20779" y="48264"/>
                    <a:pt x="23062" y="47350"/>
                    <a:pt x="24759" y="45687"/>
                  </a:cubicBezTo>
                  <a:cubicBezTo>
                    <a:pt x="27955" y="42686"/>
                    <a:pt x="28347" y="37728"/>
                    <a:pt x="25672" y="34237"/>
                  </a:cubicBezTo>
                  <a:cubicBezTo>
                    <a:pt x="24563" y="32835"/>
                    <a:pt x="22671" y="31530"/>
                    <a:pt x="19866" y="30225"/>
                  </a:cubicBezTo>
                  <a:cubicBezTo>
                    <a:pt x="15103" y="28039"/>
                    <a:pt x="11906" y="26311"/>
                    <a:pt x="10308" y="25104"/>
                  </a:cubicBezTo>
                  <a:cubicBezTo>
                    <a:pt x="8971" y="24125"/>
                    <a:pt x="7894" y="22853"/>
                    <a:pt x="7111" y="21385"/>
                  </a:cubicBezTo>
                  <a:cubicBezTo>
                    <a:pt x="6426" y="20113"/>
                    <a:pt x="6067" y="18645"/>
                    <a:pt x="6067" y="17177"/>
                  </a:cubicBezTo>
                  <a:cubicBezTo>
                    <a:pt x="6035" y="14796"/>
                    <a:pt x="7013" y="12512"/>
                    <a:pt x="8775" y="10881"/>
                  </a:cubicBezTo>
                  <a:cubicBezTo>
                    <a:pt x="10602" y="9087"/>
                    <a:pt x="12918" y="8141"/>
                    <a:pt x="15821" y="8011"/>
                  </a:cubicBezTo>
                  <a:cubicBezTo>
                    <a:pt x="17126" y="7946"/>
                    <a:pt x="18137" y="6869"/>
                    <a:pt x="18137" y="5564"/>
                  </a:cubicBezTo>
                  <a:lnTo>
                    <a:pt x="18137" y="5369"/>
                  </a:lnTo>
                  <a:cubicBezTo>
                    <a:pt x="18137" y="5042"/>
                    <a:pt x="18381" y="4879"/>
                    <a:pt x="18626" y="4879"/>
                  </a:cubicBezTo>
                  <a:close/>
                  <a:moveTo>
                    <a:pt x="18614" y="1"/>
                  </a:moveTo>
                  <a:cubicBezTo>
                    <a:pt x="16612" y="1"/>
                    <a:pt x="14601" y="1079"/>
                    <a:pt x="13668" y="3314"/>
                  </a:cubicBezTo>
                  <a:cubicBezTo>
                    <a:pt x="10536" y="3738"/>
                    <a:pt x="7601" y="5173"/>
                    <a:pt x="5350" y="7391"/>
                  </a:cubicBezTo>
                  <a:cubicBezTo>
                    <a:pt x="2642" y="9935"/>
                    <a:pt x="1142" y="13491"/>
                    <a:pt x="1174" y="17177"/>
                  </a:cubicBezTo>
                  <a:cubicBezTo>
                    <a:pt x="1174" y="19428"/>
                    <a:pt x="1729" y="21646"/>
                    <a:pt x="2740" y="23636"/>
                  </a:cubicBezTo>
                  <a:cubicBezTo>
                    <a:pt x="3849" y="25723"/>
                    <a:pt x="5415" y="27550"/>
                    <a:pt x="7340" y="28985"/>
                  </a:cubicBezTo>
                  <a:cubicBezTo>
                    <a:pt x="9232" y="30421"/>
                    <a:pt x="12657" y="32313"/>
                    <a:pt x="17811" y="34694"/>
                  </a:cubicBezTo>
                  <a:cubicBezTo>
                    <a:pt x="20518" y="35933"/>
                    <a:pt x="21497" y="36847"/>
                    <a:pt x="21823" y="37238"/>
                  </a:cubicBezTo>
                  <a:cubicBezTo>
                    <a:pt x="22965" y="38771"/>
                    <a:pt x="22769" y="40892"/>
                    <a:pt x="21366" y="42196"/>
                  </a:cubicBezTo>
                  <a:cubicBezTo>
                    <a:pt x="20551" y="42947"/>
                    <a:pt x="19507" y="43371"/>
                    <a:pt x="18398" y="43403"/>
                  </a:cubicBezTo>
                  <a:lnTo>
                    <a:pt x="18365" y="43403"/>
                  </a:lnTo>
                  <a:cubicBezTo>
                    <a:pt x="16277" y="43371"/>
                    <a:pt x="14059" y="42392"/>
                    <a:pt x="11743" y="40500"/>
                  </a:cubicBezTo>
                  <a:cubicBezTo>
                    <a:pt x="10513" y="39495"/>
                    <a:pt x="9021" y="39001"/>
                    <a:pt x="7533" y="39001"/>
                  </a:cubicBezTo>
                  <a:cubicBezTo>
                    <a:pt x="5786" y="39001"/>
                    <a:pt x="4044" y="39683"/>
                    <a:pt x="2740" y="41022"/>
                  </a:cubicBezTo>
                  <a:cubicBezTo>
                    <a:pt x="0" y="43860"/>
                    <a:pt x="294" y="48459"/>
                    <a:pt x="3360" y="50939"/>
                  </a:cubicBezTo>
                  <a:cubicBezTo>
                    <a:pt x="4697" y="51982"/>
                    <a:pt x="6100" y="52928"/>
                    <a:pt x="7568" y="53744"/>
                  </a:cubicBezTo>
                  <a:cubicBezTo>
                    <a:pt x="9362" y="54722"/>
                    <a:pt x="11254" y="55408"/>
                    <a:pt x="13244" y="55766"/>
                  </a:cubicBezTo>
                  <a:lnTo>
                    <a:pt x="13244" y="58865"/>
                  </a:lnTo>
                  <a:cubicBezTo>
                    <a:pt x="13244" y="61834"/>
                    <a:pt x="15658" y="64247"/>
                    <a:pt x="18626" y="64247"/>
                  </a:cubicBezTo>
                  <a:cubicBezTo>
                    <a:pt x="21594" y="64247"/>
                    <a:pt x="23976" y="61834"/>
                    <a:pt x="24008" y="58865"/>
                  </a:cubicBezTo>
                  <a:lnTo>
                    <a:pt x="24008" y="55408"/>
                  </a:lnTo>
                  <a:cubicBezTo>
                    <a:pt x="26031" y="54886"/>
                    <a:pt x="27955" y="54005"/>
                    <a:pt x="29652" y="52798"/>
                  </a:cubicBezTo>
                  <a:cubicBezTo>
                    <a:pt x="31576" y="51297"/>
                    <a:pt x="33109" y="49373"/>
                    <a:pt x="34121" y="47187"/>
                  </a:cubicBezTo>
                  <a:cubicBezTo>
                    <a:pt x="35295" y="44839"/>
                    <a:pt x="35849" y="42229"/>
                    <a:pt x="35849" y="39619"/>
                  </a:cubicBezTo>
                  <a:cubicBezTo>
                    <a:pt x="35882" y="37043"/>
                    <a:pt x="35327" y="34531"/>
                    <a:pt x="34218" y="32215"/>
                  </a:cubicBezTo>
                  <a:cubicBezTo>
                    <a:pt x="33142" y="29964"/>
                    <a:pt x="31576" y="28039"/>
                    <a:pt x="29619" y="26506"/>
                  </a:cubicBezTo>
                  <a:cubicBezTo>
                    <a:pt x="27727" y="25006"/>
                    <a:pt x="24465" y="23277"/>
                    <a:pt x="19572" y="21255"/>
                  </a:cubicBezTo>
                  <a:cubicBezTo>
                    <a:pt x="16538" y="20015"/>
                    <a:pt x="15560" y="19199"/>
                    <a:pt x="15299" y="18906"/>
                  </a:cubicBezTo>
                  <a:cubicBezTo>
                    <a:pt x="15299" y="18873"/>
                    <a:pt x="15266" y="18873"/>
                    <a:pt x="15266" y="18841"/>
                  </a:cubicBezTo>
                  <a:cubicBezTo>
                    <a:pt x="14940" y="18580"/>
                    <a:pt x="14712" y="18188"/>
                    <a:pt x="14646" y="17764"/>
                  </a:cubicBezTo>
                  <a:cubicBezTo>
                    <a:pt x="14646" y="17601"/>
                    <a:pt x="14646" y="17242"/>
                    <a:pt x="15234" y="16720"/>
                  </a:cubicBezTo>
                  <a:cubicBezTo>
                    <a:pt x="15813" y="16286"/>
                    <a:pt x="16521" y="16057"/>
                    <a:pt x="17244" y="16057"/>
                  </a:cubicBezTo>
                  <a:cubicBezTo>
                    <a:pt x="17335" y="16057"/>
                    <a:pt x="17426" y="16061"/>
                    <a:pt x="17517" y="16068"/>
                  </a:cubicBezTo>
                  <a:cubicBezTo>
                    <a:pt x="18822" y="16068"/>
                    <a:pt x="20159" y="16557"/>
                    <a:pt x="21562" y="17536"/>
                  </a:cubicBezTo>
                  <a:cubicBezTo>
                    <a:pt x="22741" y="18365"/>
                    <a:pt x="24101" y="18773"/>
                    <a:pt x="25452" y="18773"/>
                  </a:cubicBezTo>
                  <a:cubicBezTo>
                    <a:pt x="27130" y="18773"/>
                    <a:pt x="28793" y="18145"/>
                    <a:pt x="30076" y="16916"/>
                  </a:cubicBezTo>
                  <a:cubicBezTo>
                    <a:pt x="33044" y="14013"/>
                    <a:pt x="32685" y="9185"/>
                    <a:pt x="29391" y="6739"/>
                  </a:cubicBezTo>
                  <a:cubicBezTo>
                    <a:pt x="28901" y="6380"/>
                    <a:pt x="28412" y="6054"/>
                    <a:pt x="27890" y="5760"/>
                  </a:cubicBezTo>
                  <a:cubicBezTo>
                    <a:pt x="26618" y="5042"/>
                    <a:pt x="25248" y="4455"/>
                    <a:pt x="23813" y="4031"/>
                  </a:cubicBezTo>
                  <a:cubicBezTo>
                    <a:pt x="23137" y="1382"/>
                    <a:pt x="20881" y="1"/>
                    <a:pt x="186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48"/>
            <p:cNvSpPr/>
            <p:nvPr/>
          </p:nvSpPr>
          <p:spPr>
            <a:xfrm>
              <a:off x="4428125" y="288825"/>
              <a:ext cx="1411650" cy="1391100"/>
            </a:xfrm>
            <a:custGeom>
              <a:avLst/>
              <a:gdLst/>
              <a:ahLst/>
              <a:cxnLst/>
              <a:rect l="l" t="t" r="r" b="b"/>
              <a:pathLst>
                <a:path w="56466" h="55644" extrusionOk="0">
                  <a:moveTo>
                    <a:pt x="4894" y="8378"/>
                  </a:moveTo>
                  <a:lnTo>
                    <a:pt x="47300" y="50751"/>
                  </a:lnTo>
                  <a:lnTo>
                    <a:pt x="27630" y="50751"/>
                  </a:lnTo>
                  <a:cubicBezTo>
                    <a:pt x="15071" y="50751"/>
                    <a:pt x="4926" y="40574"/>
                    <a:pt x="4894" y="28048"/>
                  </a:cubicBezTo>
                  <a:lnTo>
                    <a:pt x="4894" y="8378"/>
                  </a:lnTo>
                  <a:close/>
                  <a:moveTo>
                    <a:pt x="2483" y="1"/>
                  </a:moveTo>
                  <a:cubicBezTo>
                    <a:pt x="1221" y="1"/>
                    <a:pt x="1" y="989"/>
                    <a:pt x="1" y="2474"/>
                  </a:cubicBezTo>
                  <a:lnTo>
                    <a:pt x="1" y="28048"/>
                  </a:lnTo>
                  <a:cubicBezTo>
                    <a:pt x="33" y="43281"/>
                    <a:pt x="12364" y="55644"/>
                    <a:pt x="27630" y="55644"/>
                  </a:cubicBezTo>
                  <a:lnTo>
                    <a:pt x="53204" y="55644"/>
                  </a:lnTo>
                  <a:cubicBezTo>
                    <a:pt x="55389" y="55644"/>
                    <a:pt x="56466" y="53002"/>
                    <a:pt x="54933" y="51469"/>
                  </a:cubicBezTo>
                  <a:lnTo>
                    <a:pt x="4176" y="712"/>
                  </a:lnTo>
                  <a:cubicBezTo>
                    <a:pt x="3685" y="221"/>
                    <a:pt x="3079" y="1"/>
                    <a:pt x="24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9" name="Google Shape;3649;p48"/>
          <p:cNvGrpSpPr/>
          <p:nvPr/>
        </p:nvGrpSpPr>
        <p:grpSpPr>
          <a:xfrm>
            <a:off x="7319867" y="1258669"/>
            <a:ext cx="648677" cy="497909"/>
            <a:chOff x="1242000" y="875025"/>
            <a:chExt cx="5136000" cy="3945400"/>
          </a:xfrm>
        </p:grpSpPr>
        <p:sp>
          <p:nvSpPr>
            <p:cNvPr id="3650" name="Google Shape;3650;p48"/>
            <p:cNvSpPr/>
            <p:nvPr/>
          </p:nvSpPr>
          <p:spPr>
            <a:xfrm>
              <a:off x="1303150" y="936175"/>
              <a:ext cx="3246525" cy="3804325"/>
            </a:xfrm>
            <a:custGeom>
              <a:avLst/>
              <a:gdLst/>
              <a:ahLst/>
              <a:cxnLst/>
              <a:rect l="l" t="t" r="r" b="b"/>
              <a:pathLst>
                <a:path w="129861" h="152173" extrusionOk="0">
                  <a:moveTo>
                    <a:pt x="76193" y="1"/>
                  </a:moveTo>
                  <a:cubicBezTo>
                    <a:pt x="76152" y="1"/>
                    <a:pt x="76111" y="1"/>
                    <a:pt x="76070" y="1"/>
                  </a:cubicBezTo>
                  <a:cubicBezTo>
                    <a:pt x="34056" y="1"/>
                    <a:pt x="1" y="34056"/>
                    <a:pt x="1" y="76103"/>
                  </a:cubicBezTo>
                  <a:cubicBezTo>
                    <a:pt x="1" y="118117"/>
                    <a:pt x="34056" y="152172"/>
                    <a:pt x="76070" y="152172"/>
                  </a:cubicBezTo>
                  <a:cubicBezTo>
                    <a:pt x="76114" y="152172"/>
                    <a:pt x="76159" y="152172"/>
                    <a:pt x="76203" y="152172"/>
                  </a:cubicBezTo>
                  <a:cubicBezTo>
                    <a:pt x="94749" y="152172"/>
                    <a:pt x="112637" y="145358"/>
                    <a:pt x="126500" y="133057"/>
                  </a:cubicBezTo>
                  <a:lnTo>
                    <a:pt x="106896" y="116258"/>
                  </a:lnTo>
                  <a:cubicBezTo>
                    <a:pt x="102133" y="112180"/>
                    <a:pt x="105037" y="104384"/>
                    <a:pt x="111300" y="104384"/>
                  </a:cubicBezTo>
                  <a:lnTo>
                    <a:pt x="129860" y="104384"/>
                  </a:lnTo>
                  <a:lnTo>
                    <a:pt x="129860" y="22280"/>
                  </a:lnTo>
                  <a:cubicBezTo>
                    <a:pt x="115634" y="8021"/>
                    <a:pt x="96340" y="1"/>
                    <a:pt x="761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48"/>
            <p:cNvSpPr/>
            <p:nvPr/>
          </p:nvSpPr>
          <p:spPr>
            <a:xfrm>
              <a:off x="1759025" y="1392850"/>
              <a:ext cx="2790650" cy="2890975"/>
            </a:xfrm>
            <a:custGeom>
              <a:avLst/>
              <a:gdLst/>
              <a:ahLst/>
              <a:cxnLst/>
              <a:rect l="l" t="t" r="r" b="b"/>
              <a:pathLst>
                <a:path w="111626" h="115639" extrusionOk="0">
                  <a:moveTo>
                    <a:pt x="57835" y="1"/>
                  </a:moveTo>
                  <a:cubicBezTo>
                    <a:pt x="25933" y="1"/>
                    <a:pt x="0" y="25934"/>
                    <a:pt x="0" y="57836"/>
                  </a:cubicBezTo>
                  <a:cubicBezTo>
                    <a:pt x="0" y="89705"/>
                    <a:pt x="25933" y="115638"/>
                    <a:pt x="57835" y="115638"/>
                  </a:cubicBezTo>
                  <a:cubicBezTo>
                    <a:pt x="57882" y="115638"/>
                    <a:pt x="57929" y="115638"/>
                    <a:pt x="57976" y="115638"/>
                  </a:cubicBezTo>
                  <a:cubicBezTo>
                    <a:pt x="71170" y="115638"/>
                    <a:pt x="83967" y="111074"/>
                    <a:pt x="94206" y="102753"/>
                  </a:cubicBezTo>
                  <a:lnTo>
                    <a:pt x="88661" y="97991"/>
                  </a:lnTo>
                  <a:cubicBezTo>
                    <a:pt x="83898" y="93913"/>
                    <a:pt x="86802" y="86117"/>
                    <a:pt x="93065" y="86117"/>
                  </a:cubicBezTo>
                  <a:lnTo>
                    <a:pt x="108233" y="86117"/>
                  </a:lnTo>
                  <a:cubicBezTo>
                    <a:pt x="109538" y="83834"/>
                    <a:pt x="110647" y="81485"/>
                    <a:pt x="111625" y="79039"/>
                  </a:cubicBezTo>
                  <a:lnTo>
                    <a:pt x="111625" y="36600"/>
                  </a:lnTo>
                  <a:cubicBezTo>
                    <a:pt x="102883" y="14517"/>
                    <a:pt x="81582" y="33"/>
                    <a:pt x="57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48"/>
            <p:cNvSpPr/>
            <p:nvPr/>
          </p:nvSpPr>
          <p:spPr>
            <a:xfrm>
              <a:off x="2838725" y="2155350"/>
              <a:ext cx="717675" cy="1389625"/>
            </a:xfrm>
            <a:custGeom>
              <a:avLst/>
              <a:gdLst/>
              <a:ahLst/>
              <a:cxnLst/>
              <a:rect l="l" t="t" r="r" b="b"/>
              <a:pathLst>
                <a:path w="28707" h="55585" extrusionOk="0">
                  <a:moveTo>
                    <a:pt x="14843" y="0"/>
                  </a:moveTo>
                  <a:cubicBezTo>
                    <a:pt x="13342" y="0"/>
                    <a:pt x="12103" y="1240"/>
                    <a:pt x="12103" y="2740"/>
                  </a:cubicBezTo>
                  <a:lnTo>
                    <a:pt x="12103" y="2936"/>
                  </a:lnTo>
                  <a:cubicBezTo>
                    <a:pt x="8841" y="3067"/>
                    <a:pt x="6133" y="4208"/>
                    <a:pt x="4013" y="6296"/>
                  </a:cubicBezTo>
                  <a:cubicBezTo>
                    <a:pt x="1925" y="8253"/>
                    <a:pt x="784" y="10961"/>
                    <a:pt x="816" y="13831"/>
                  </a:cubicBezTo>
                  <a:cubicBezTo>
                    <a:pt x="784" y="15560"/>
                    <a:pt x="1208" y="17256"/>
                    <a:pt x="2023" y="18822"/>
                  </a:cubicBezTo>
                  <a:cubicBezTo>
                    <a:pt x="2904" y="20486"/>
                    <a:pt x="4143" y="21921"/>
                    <a:pt x="5677" y="23030"/>
                  </a:cubicBezTo>
                  <a:cubicBezTo>
                    <a:pt x="7308" y="24302"/>
                    <a:pt x="10439" y="25998"/>
                    <a:pt x="15039" y="28119"/>
                  </a:cubicBezTo>
                  <a:cubicBezTo>
                    <a:pt x="17322" y="29162"/>
                    <a:pt x="18855" y="30206"/>
                    <a:pt x="19638" y="31218"/>
                  </a:cubicBezTo>
                  <a:cubicBezTo>
                    <a:pt x="21432" y="33566"/>
                    <a:pt x="21138" y="36861"/>
                    <a:pt x="19018" y="38883"/>
                  </a:cubicBezTo>
                  <a:cubicBezTo>
                    <a:pt x="17811" y="40025"/>
                    <a:pt x="16245" y="40645"/>
                    <a:pt x="14582" y="40645"/>
                  </a:cubicBezTo>
                  <a:cubicBezTo>
                    <a:pt x="12103" y="40612"/>
                    <a:pt x="9558" y="39568"/>
                    <a:pt x="6949" y="37415"/>
                  </a:cubicBezTo>
                  <a:cubicBezTo>
                    <a:pt x="6216" y="36832"/>
                    <a:pt x="5340" y="36544"/>
                    <a:pt x="4467" y="36544"/>
                  </a:cubicBezTo>
                  <a:cubicBezTo>
                    <a:pt x="3435" y="36544"/>
                    <a:pt x="2409" y="36946"/>
                    <a:pt x="1632" y="37741"/>
                  </a:cubicBezTo>
                  <a:cubicBezTo>
                    <a:pt x="1" y="39438"/>
                    <a:pt x="164" y="42145"/>
                    <a:pt x="1991" y="43613"/>
                  </a:cubicBezTo>
                  <a:cubicBezTo>
                    <a:pt x="3132" y="44526"/>
                    <a:pt x="4339" y="45342"/>
                    <a:pt x="5611" y="46060"/>
                  </a:cubicBezTo>
                  <a:cubicBezTo>
                    <a:pt x="7634" y="47136"/>
                    <a:pt x="9852" y="47788"/>
                    <a:pt x="12103" y="47984"/>
                  </a:cubicBezTo>
                  <a:lnTo>
                    <a:pt x="12103" y="52844"/>
                  </a:lnTo>
                  <a:cubicBezTo>
                    <a:pt x="12103" y="54378"/>
                    <a:pt x="13342" y="55585"/>
                    <a:pt x="14843" y="55585"/>
                  </a:cubicBezTo>
                  <a:cubicBezTo>
                    <a:pt x="16343" y="55585"/>
                    <a:pt x="17583" y="54378"/>
                    <a:pt x="17583" y="52844"/>
                  </a:cubicBezTo>
                  <a:lnTo>
                    <a:pt x="17583" y="47821"/>
                  </a:lnTo>
                  <a:cubicBezTo>
                    <a:pt x="20290" y="47234"/>
                    <a:pt x="22345" y="46418"/>
                    <a:pt x="23781" y="45342"/>
                  </a:cubicBezTo>
                  <a:cubicBezTo>
                    <a:pt x="25281" y="44168"/>
                    <a:pt x="26521" y="42634"/>
                    <a:pt x="27304" y="40906"/>
                  </a:cubicBezTo>
                  <a:cubicBezTo>
                    <a:pt x="28217" y="39014"/>
                    <a:pt x="28706" y="36926"/>
                    <a:pt x="28674" y="34806"/>
                  </a:cubicBezTo>
                  <a:cubicBezTo>
                    <a:pt x="28706" y="32783"/>
                    <a:pt x="28282" y="30728"/>
                    <a:pt x="27401" y="28869"/>
                  </a:cubicBezTo>
                  <a:cubicBezTo>
                    <a:pt x="26553" y="27107"/>
                    <a:pt x="25281" y="25542"/>
                    <a:pt x="23715" y="24335"/>
                  </a:cubicBezTo>
                  <a:cubicBezTo>
                    <a:pt x="22150" y="23063"/>
                    <a:pt x="19181" y="21562"/>
                    <a:pt x="14875" y="19768"/>
                  </a:cubicBezTo>
                  <a:cubicBezTo>
                    <a:pt x="12462" y="18757"/>
                    <a:pt x="10831" y="17843"/>
                    <a:pt x="10048" y="16963"/>
                  </a:cubicBezTo>
                  <a:cubicBezTo>
                    <a:pt x="9232" y="16115"/>
                    <a:pt x="8808" y="15234"/>
                    <a:pt x="8808" y="14386"/>
                  </a:cubicBezTo>
                  <a:cubicBezTo>
                    <a:pt x="8841" y="13309"/>
                    <a:pt x="9363" y="12298"/>
                    <a:pt x="10211" y="11646"/>
                  </a:cubicBezTo>
                  <a:cubicBezTo>
                    <a:pt x="11154" y="10885"/>
                    <a:pt x="12325" y="10465"/>
                    <a:pt x="13537" y="10465"/>
                  </a:cubicBezTo>
                  <a:cubicBezTo>
                    <a:pt x="13624" y="10465"/>
                    <a:pt x="13711" y="10467"/>
                    <a:pt x="13799" y="10471"/>
                  </a:cubicBezTo>
                  <a:cubicBezTo>
                    <a:pt x="15495" y="10471"/>
                    <a:pt x="17191" y="11058"/>
                    <a:pt x="18920" y="12298"/>
                  </a:cubicBezTo>
                  <a:cubicBezTo>
                    <a:pt x="19615" y="12790"/>
                    <a:pt x="20418" y="13031"/>
                    <a:pt x="21217" y="13031"/>
                  </a:cubicBezTo>
                  <a:cubicBezTo>
                    <a:pt x="22219" y="13031"/>
                    <a:pt x="23214" y="12651"/>
                    <a:pt x="23976" y="11907"/>
                  </a:cubicBezTo>
                  <a:cubicBezTo>
                    <a:pt x="25738" y="10210"/>
                    <a:pt x="25542" y="7340"/>
                    <a:pt x="23552" y="5904"/>
                  </a:cubicBezTo>
                  <a:cubicBezTo>
                    <a:pt x="23193" y="5611"/>
                    <a:pt x="22769" y="5350"/>
                    <a:pt x="22378" y="5122"/>
                  </a:cubicBezTo>
                  <a:cubicBezTo>
                    <a:pt x="20877" y="4274"/>
                    <a:pt x="19246" y="3686"/>
                    <a:pt x="17583" y="3295"/>
                  </a:cubicBezTo>
                  <a:lnTo>
                    <a:pt x="17583" y="2740"/>
                  </a:lnTo>
                  <a:cubicBezTo>
                    <a:pt x="17583" y="1240"/>
                    <a:pt x="16343" y="0"/>
                    <a:pt x="148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48"/>
            <p:cNvSpPr/>
            <p:nvPr/>
          </p:nvSpPr>
          <p:spPr>
            <a:xfrm>
              <a:off x="3856475" y="936175"/>
              <a:ext cx="2501150" cy="3822675"/>
            </a:xfrm>
            <a:custGeom>
              <a:avLst/>
              <a:gdLst/>
              <a:ahLst/>
              <a:cxnLst/>
              <a:rect l="l" t="t" r="r" b="b"/>
              <a:pathLst>
                <a:path w="100046" h="152907" extrusionOk="0">
                  <a:moveTo>
                    <a:pt x="50007" y="1"/>
                  </a:moveTo>
                  <a:cubicBezTo>
                    <a:pt x="37709" y="1"/>
                    <a:pt x="27727" y="9982"/>
                    <a:pt x="27727" y="22313"/>
                  </a:cubicBezTo>
                  <a:lnTo>
                    <a:pt x="27727" y="104384"/>
                  </a:lnTo>
                  <a:lnTo>
                    <a:pt x="9167" y="104384"/>
                  </a:lnTo>
                  <a:cubicBezTo>
                    <a:pt x="2904" y="104384"/>
                    <a:pt x="0" y="112180"/>
                    <a:pt x="4763" y="116258"/>
                  </a:cubicBezTo>
                  <a:lnTo>
                    <a:pt x="45636" y="151292"/>
                  </a:lnTo>
                  <a:cubicBezTo>
                    <a:pt x="46891" y="152368"/>
                    <a:pt x="48457" y="152906"/>
                    <a:pt x="50023" y="152906"/>
                  </a:cubicBezTo>
                  <a:cubicBezTo>
                    <a:pt x="51589" y="152906"/>
                    <a:pt x="53154" y="152368"/>
                    <a:pt x="54410" y="151292"/>
                  </a:cubicBezTo>
                  <a:lnTo>
                    <a:pt x="95283" y="116258"/>
                  </a:lnTo>
                  <a:cubicBezTo>
                    <a:pt x="100045" y="112180"/>
                    <a:pt x="97142" y="104384"/>
                    <a:pt x="90879" y="104384"/>
                  </a:cubicBezTo>
                  <a:lnTo>
                    <a:pt x="72319" y="104384"/>
                  </a:lnTo>
                  <a:lnTo>
                    <a:pt x="72319" y="22313"/>
                  </a:lnTo>
                  <a:cubicBezTo>
                    <a:pt x="72319" y="9982"/>
                    <a:pt x="62337" y="1"/>
                    <a:pt x="500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48"/>
            <p:cNvSpPr/>
            <p:nvPr/>
          </p:nvSpPr>
          <p:spPr>
            <a:xfrm>
              <a:off x="1259125" y="1172675"/>
              <a:ext cx="1248550" cy="3435700"/>
            </a:xfrm>
            <a:custGeom>
              <a:avLst/>
              <a:gdLst/>
              <a:ahLst/>
              <a:cxnLst/>
              <a:rect l="l" t="t" r="r" b="b"/>
              <a:pathLst>
                <a:path w="49942" h="137428" extrusionOk="0">
                  <a:moveTo>
                    <a:pt x="41036" y="0"/>
                  </a:moveTo>
                  <a:cubicBezTo>
                    <a:pt x="15234" y="14255"/>
                    <a:pt x="0" y="42145"/>
                    <a:pt x="1892" y="71536"/>
                  </a:cubicBezTo>
                  <a:cubicBezTo>
                    <a:pt x="3817" y="100959"/>
                    <a:pt x="22508" y="126631"/>
                    <a:pt x="49941" y="137428"/>
                  </a:cubicBezTo>
                  <a:cubicBezTo>
                    <a:pt x="30858" y="94109"/>
                    <a:pt x="27694" y="45440"/>
                    <a:pt x="410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48"/>
            <p:cNvSpPr/>
            <p:nvPr/>
          </p:nvSpPr>
          <p:spPr>
            <a:xfrm>
              <a:off x="1586125" y="1869100"/>
              <a:ext cx="680150" cy="2068125"/>
            </a:xfrm>
            <a:custGeom>
              <a:avLst/>
              <a:gdLst/>
              <a:ahLst/>
              <a:cxnLst/>
              <a:rect l="l" t="t" r="r" b="b"/>
              <a:pathLst>
                <a:path w="27206" h="82725" extrusionOk="0">
                  <a:moveTo>
                    <a:pt x="21889" y="1"/>
                  </a:moveTo>
                  <a:cubicBezTo>
                    <a:pt x="1" y="24139"/>
                    <a:pt x="2415" y="61587"/>
                    <a:pt x="27206" y="82725"/>
                  </a:cubicBezTo>
                  <a:cubicBezTo>
                    <a:pt x="19736" y="55813"/>
                    <a:pt x="17909" y="27630"/>
                    <a:pt x="218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48"/>
            <p:cNvSpPr/>
            <p:nvPr/>
          </p:nvSpPr>
          <p:spPr>
            <a:xfrm>
              <a:off x="1242000" y="875025"/>
              <a:ext cx="3368825" cy="3926625"/>
            </a:xfrm>
            <a:custGeom>
              <a:avLst/>
              <a:gdLst/>
              <a:ahLst/>
              <a:cxnLst/>
              <a:rect l="l" t="t" r="r" b="b"/>
              <a:pathLst>
                <a:path w="134753" h="157065" extrusionOk="0">
                  <a:moveTo>
                    <a:pt x="78531" y="0"/>
                  </a:moveTo>
                  <a:cubicBezTo>
                    <a:pt x="72936" y="0"/>
                    <a:pt x="67300" y="600"/>
                    <a:pt x="61717" y="1827"/>
                  </a:cubicBezTo>
                  <a:cubicBezTo>
                    <a:pt x="35556" y="7535"/>
                    <a:pt x="14124" y="26194"/>
                    <a:pt x="4828" y="51279"/>
                  </a:cubicBezTo>
                  <a:cubicBezTo>
                    <a:pt x="4371" y="52551"/>
                    <a:pt x="4991" y="53986"/>
                    <a:pt x="6296" y="54443"/>
                  </a:cubicBezTo>
                  <a:cubicBezTo>
                    <a:pt x="6576" y="54551"/>
                    <a:pt x="6863" y="54601"/>
                    <a:pt x="7145" y="54601"/>
                  </a:cubicBezTo>
                  <a:cubicBezTo>
                    <a:pt x="8140" y="54601"/>
                    <a:pt x="9071" y="53966"/>
                    <a:pt x="9427" y="52975"/>
                  </a:cubicBezTo>
                  <a:cubicBezTo>
                    <a:pt x="20192" y="24139"/>
                    <a:pt x="47723" y="4991"/>
                    <a:pt x="78516" y="4893"/>
                  </a:cubicBezTo>
                  <a:cubicBezTo>
                    <a:pt x="78599" y="4893"/>
                    <a:pt x="78681" y="4893"/>
                    <a:pt x="78764" y="4893"/>
                  </a:cubicBezTo>
                  <a:cubicBezTo>
                    <a:pt x="97856" y="4893"/>
                    <a:pt x="116218" y="12388"/>
                    <a:pt x="129860" y="25737"/>
                  </a:cubicBezTo>
                  <a:lnTo>
                    <a:pt x="129860" y="104384"/>
                  </a:lnTo>
                  <a:lnTo>
                    <a:pt x="113746" y="104384"/>
                  </a:lnTo>
                  <a:cubicBezTo>
                    <a:pt x="105199" y="104384"/>
                    <a:pt x="101285" y="115018"/>
                    <a:pt x="107743" y="120563"/>
                  </a:cubicBezTo>
                  <a:lnTo>
                    <a:pt x="125162" y="135503"/>
                  </a:lnTo>
                  <a:cubicBezTo>
                    <a:pt x="112017" y="146300"/>
                    <a:pt x="95544" y="152172"/>
                    <a:pt x="78516" y="152172"/>
                  </a:cubicBezTo>
                  <a:cubicBezTo>
                    <a:pt x="37904" y="152172"/>
                    <a:pt x="4860" y="119128"/>
                    <a:pt x="4860" y="78549"/>
                  </a:cubicBezTo>
                  <a:cubicBezTo>
                    <a:pt x="4860" y="76689"/>
                    <a:pt x="4958" y="74863"/>
                    <a:pt x="5089" y="73101"/>
                  </a:cubicBezTo>
                  <a:cubicBezTo>
                    <a:pt x="5187" y="71764"/>
                    <a:pt x="4175" y="70590"/>
                    <a:pt x="2805" y="70459"/>
                  </a:cubicBezTo>
                  <a:cubicBezTo>
                    <a:pt x="2745" y="70455"/>
                    <a:pt x="2686" y="70452"/>
                    <a:pt x="2627" y="70452"/>
                  </a:cubicBezTo>
                  <a:cubicBezTo>
                    <a:pt x="1365" y="70452"/>
                    <a:pt x="289" y="71434"/>
                    <a:pt x="196" y="72742"/>
                  </a:cubicBezTo>
                  <a:cubicBezTo>
                    <a:pt x="65" y="74634"/>
                    <a:pt x="0" y="76592"/>
                    <a:pt x="0" y="78549"/>
                  </a:cubicBezTo>
                  <a:cubicBezTo>
                    <a:pt x="0" y="121835"/>
                    <a:pt x="35230" y="157065"/>
                    <a:pt x="78516" y="157065"/>
                  </a:cubicBezTo>
                  <a:cubicBezTo>
                    <a:pt x="97697" y="157065"/>
                    <a:pt x="116192" y="150051"/>
                    <a:pt x="130545" y="137330"/>
                  </a:cubicBezTo>
                  <a:cubicBezTo>
                    <a:pt x="131686" y="136351"/>
                    <a:pt x="131654" y="134622"/>
                    <a:pt x="130545" y="133644"/>
                  </a:cubicBezTo>
                  <a:lnTo>
                    <a:pt x="110940" y="116844"/>
                  </a:lnTo>
                  <a:cubicBezTo>
                    <a:pt x="107907" y="114268"/>
                    <a:pt x="109733" y="109277"/>
                    <a:pt x="113746" y="109277"/>
                  </a:cubicBezTo>
                  <a:lnTo>
                    <a:pt x="132306" y="109277"/>
                  </a:lnTo>
                  <a:cubicBezTo>
                    <a:pt x="133644" y="109277"/>
                    <a:pt x="134753" y="108200"/>
                    <a:pt x="134753" y="106830"/>
                  </a:cubicBezTo>
                  <a:lnTo>
                    <a:pt x="134753" y="24726"/>
                  </a:lnTo>
                  <a:cubicBezTo>
                    <a:pt x="134753" y="24074"/>
                    <a:pt x="134492" y="23454"/>
                    <a:pt x="134035" y="22997"/>
                  </a:cubicBezTo>
                  <a:cubicBezTo>
                    <a:pt x="119158" y="8121"/>
                    <a:pt x="99119" y="0"/>
                    <a:pt x="785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48"/>
            <p:cNvSpPr/>
            <p:nvPr/>
          </p:nvSpPr>
          <p:spPr>
            <a:xfrm>
              <a:off x="1268075" y="2327200"/>
              <a:ext cx="155800" cy="222050"/>
            </a:xfrm>
            <a:custGeom>
              <a:avLst/>
              <a:gdLst/>
              <a:ahLst/>
              <a:cxnLst/>
              <a:rect l="l" t="t" r="r" b="b"/>
              <a:pathLst>
                <a:path w="6232" h="8882" extrusionOk="0">
                  <a:moveTo>
                    <a:pt x="3514" y="1"/>
                  </a:moveTo>
                  <a:cubicBezTo>
                    <a:pt x="2421" y="1"/>
                    <a:pt x="1419" y="736"/>
                    <a:pt x="1143" y="1868"/>
                  </a:cubicBezTo>
                  <a:cubicBezTo>
                    <a:pt x="816" y="3206"/>
                    <a:pt x="523" y="4576"/>
                    <a:pt x="262" y="5979"/>
                  </a:cubicBezTo>
                  <a:cubicBezTo>
                    <a:pt x="1" y="7512"/>
                    <a:pt x="1143" y="8882"/>
                    <a:pt x="2676" y="8882"/>
                  </a:cubicBezTo>
                  <a:cubicBezTo>
                    <a:pt x="3850" y="8882"/>
                    <a:pt x="4861" y="8034"/>
                    <a:pt x="5090" y="6892"/>
                  </a:cubicBezTo>
                  <a:cubicBezTo>
                    <a:pt x="5318" y="5554"/>
                    <a:pt x="5612" y="4282"/>
                    <a:pt x="5905" y="3010"/>
                  </a:cubicBezTo>
                  <a:cubicBezTo>
                    <a:pt x="6231" y="1705"/>
                    <a:pt x="5416" y="401"/>
                    <a:pt x="4111" y="74"/>
                  </a:cubicBezTo>
                  <a:cubicBezTo>
                    <a:pt x="3911" y="24"/>
                    <a:pt x="3711" y="1"/>
                    <a:pt x="35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48"/>
            <p:cNvSpPr/>
            <p:nvPr/>
          </p:nvSpPr>
          <p:spPr>
            <a:xfrm>
              <a:off x="1697850" y="1331700"/>
              <a:ext cx="2912975" cy="3013275"/>
            </a:xfrm>
            <a:custGeom>
              <a:avLst/>
              <a:gdLst/>
              <a:ahLst/>
              <a:cxnLst/>
              <a:rect l="l" t="t" r="r" b="b"/>
              <a:pathLst>
                <a:path w="116519" h="120531" extrusionOk="0">
                  <a:moveTo>
                    <a:pt x="60442" y="4893"/>
                  </a:moveTo>
                  <a:cubicBezTo>
                    <a:pt x="82984" y="4893"/>
                    <a:pt x="103230" y="18611"/>
                    <a:pt x="111626" y="39536"/>
                  </a:cubicBezTo>
                  <a:lnTo>
                    <a:pt x="111626" y="81028"/>
                  </a:lnTo>
                  <a:cubicBezTo>
                    <a:pt x="110908" y="82757"/>
                    <a:pt x="110125" y="84453"/>
                    <a:pt x="109244" y="86117"/>
                  </a:cubicBezTo>
                  <a:lnTo>
                    <a:pt x="95512" y="86117"/>
                  </a:lnTo>
                  <a:cubicBezTo>
                    <a:pt x="86965" y="86117"/>
                    <a:pt x="83051" y="96751"/>
                    <a:pt x="89509" y="102296"/>
                  </a:cubicBezTo>
                  <a:lnTo>
                    <a:pt x="92771" y="105101"/>
                  </a:lnTo>
                  <a:cubicBezTo>
                    <a:pt x="83312" y="111952"/>
                    <a:pt x="71960" y="115638"/>
                    <a:pt x="60282" y="115638"/>
                  </a:cubicBezTo>
                  <a:cubicBezTo>
                    <a:pt x="29750" y="115638"/>
                    <a:pt x="4894" y="90814"/>
                    <a:pt x="4894" y="60282"/>
                  </a:cubicBezTo>
                  <a:cubicBezTo>
                    <a:pt x="4894" y="29717"/>
                    <a:pt x="29750" y="4893"/>
                    <a:pt x="60282" y="4893"/>
                  </a:cubicBezTo>
                  <a:cubicBezTo>
                    <a:pt x="60336" y="4893"/>
                    <a:pt x="60389" y="4893"/>
                    <a:pt x="60442" y="4893"/>
                  </a:cubicBezTo>
                  <a:close/>
                  <a:moveTo>
                    <a:pt x="60282" y="0"/>
                  </a:moveTo>
                  <a:cubicBezTo>
                    <a:pt x="27042" y="0"/>
                    <a:pt x="1" y="27042"/>
                    <a:pt x="1" y="60282"/>
                  </a:cubicBezTo>
                  <a:cubicBezTo>
                    <a:pt x="1" y="93489"/>
                    <a:pt x="27042" y="120531"/>
                    <a:pt x="60282" y="120531"/>
                  </a:cubicBezTo>
                  <a:cubicBezTo>
                    <a:pt x="74080" y="120531"/>
                    <a:pt x="87454" y="115768"/>
                    <a:pt x="98186" y="107091"/>
                  </a:cubicBezTo>
                  <a:cubicBezTo>
                    <a:pt x="99361" y="106145"/>
                    <a:pt x="99393" y="104319"/>
                    <a:pt x="98252" y="103340"/>
                  </a:cubicBezTo>
                  <a:lnTo>
                    <a:pt x="92706" y="98577"/>
                  </a:lnTo>
                  <a:cubicBezTo>
                    <a:pt x="89673" y="96001"/>
                    <a:pt x="91499" y="91010"/>
                    <a:pt x="95512" y="91010"/>
                  </a:cubicBezTo>
                  <a:lnTo>
                    <a:pt x="110680" y="91010"/>
                  </a:lnTo>
                  <a:cubicBezTo>
                    <a:pt x="111560" y="91010"/>
                    <a:pt x="112376" y="90553"/>
                    <a:pt x="112833" y="89770"/>
                  </a:cubicBezTo>
                  <a:cubicBezTo>
                    <a:pt x="114170" y="87389"/>
                    <a:pt x="115344" y="84942"/>
                    <a:pt x="116356" y="82398"/>
                  </a:cubicBezTo>
                  <a:cubicBezTo>
                    <a:pt x="116453" y="82104"/>
                    <a:pt x="116519" y="81811"/>
                    <a:pt x="116519" y="81485"/>
                  </a:cubicBezTo>
                  <a:lnTo>
                    <a:pt x="116519" y="39046"/>
                  </a:lnTo>
                  <a:cubicBezTo>
                    <a:pt x="116519" y="38753"/>
                    <a:pt x="116453" y="38426"/>
                    <a:pt x="116356" y="38165"/>
                  </a:cubicBezTo>
                  <a:cubicBezTo>
                    <a:pt x="107255" y="15136"/>
                    <a:pt x="85008" y="33"/>
                    <a:pt x="602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48"/>
            <p:cNvSpPr/>
            <p:nvPr/>
          </p:nvSpPr>
          <p:spPr>
            <a:xfrm>
              <a:off x="2757952" y="2094525"/>
              <a:ext cx="848125" cy="1511625"/>
            </a:xfrm>
            <a:custGeom>
              <a:avLst/>
              <a:gdLst/>
              <a:ahLst/>
              <a:cxnLst/>
              <a:rect l="l" t="t" r="r" b="b"/>
              <a:pathLst>
                <a:path w="33925" h="60465" extrusionOk="0">
                  <a:moveTo>
                    <a:pt x="17615" y="4904"/>
                  </a:moveTo>
                  <a:cubicBezTo>
                    <a:pt x="17762" y="4904"/>
                    <a:pt x="17908" y="4994"/>
                    <a:pt x="17908" y="5173"/>
                  </a:cubicBezTo>
                  <a:lnTo>
                    <a:pt x="17908" y="5728"/>
                  </a:lnTo>
                  <a:cubicBezTo>
                    <a:pt x="17908" y="6870"/>
                    <a:pt x="18691" y="7848"/>
                    <a:pt x="19800" y="8109"/>
                  </a:cubicBezTo>
                  <a:cubicBezTo>
                    <a:pt x="21236" y="8435"/>
                    <a:pt x="22638" y="8957"/>
                    <a:pt x="23910" y="9675"/>
                  </a:cubicBezTo>
                  <a:cubicBezTo>
                    <a:pt x="24269" y="9871"/>
                    <a:pt x="24595" y="10066"/>
                    <a:pt x="24889" y="10295"/>
                  </a:cubicBezTo>
                  <a:cubicBezTo>
                    <a:pt x="25248" y="10556"/>
                    <a:pt x="25476" y="10947"/>
                    <a:pt x="25509" y="11404"/>
                  </a:cubicBezTo>
                  <a:cubicBezTo>
                    <a:pt x="25541" y="11860"/>
                    <a:pt x="25378" y="12285"/>
                    <a:pt x="25052" y="12611"/>
                  </a:cubicBezTo>
                  <a:cubicBezTo>
                    <a:pt x="24755" y="12873"/>
                    <a:pt x="24392" y="13004"/>
                    <a:pt x="24024" y="13004"/>
                  </a:cubicBezTo>
                  <a:cubicBezTo>
                    <a:pt x="23706" y="13004"/>
                    <a:pt x="23383" y="12905"/>
                    <a:pt x="23095" y="12709"/>
                  </a:cubicBezTo>
                  <a:cubicBezTo>
                    <a:pt x="20975" y="11208"/>
                    <a:pt x="18756" y="10458"/>
                    <a:pt x="16571" y="10458"/>
                  </a:cubicBezTo>
                  <a:cubicBezTo>
                    <a:pt x="16481" y="10455"/>
                    <a:pt x="16390" y="10453"/>
                    <a:pt x="16300" y="10453"/>
                  </a:cubicBezTo>
                  <a:cubicBezTo>
                    <a:pt x="14505" y="10453"/>
                    <a:pt x="12782" y="11070"/>
                    <a:pt x="11384" y="12219"/>
                  </a:cubicBezTo>
                  <a:cubicBezTo>
                    <a:pt x="9982" y="13328"/>
                    <a:pt x="9166" y="15025"/>
                    <a:pt x="9134" y="16819"/>
                  </a:cubicBezTo>
                  <a:cubicBezTo>
                    <a:pt x="9134" y="18319"/>
                    <a:pt x="9786" y="19754"/>
                    <a:pt x="11026" y="21059"/>
                  </a:cubicBezTo>
                  <a:cubicBezTo>
                    <a:pt x="12102" y="22234"/>
                    <a:pt x="13896" y="23310"/>
                    <a:pt x="16701" y="24452"/>
                  </a:cubicBezTo>
                  <a:cubicBezTo>
                    <a:pt x="21790" y="26572"/>
                    <a:pt x="24008" y="27909"/>
                    <a:pt x="24987" y="28692"/>
                  </a:cubicBezTo>
                  <a:cubicBezTo>
                    <a:pt x="26259" y="29671"/>
                    <a:pt x="27270" y="30943"/>
                    <a:pt x="27955" y="32378"/>
                  </a:cubicBezTo>
                  <a:cubicBezTo>
                    <a:pt x="29391" y="35542"/>
                    <a:pt x="29358" y="39131"/>
                    <a:pt x="27890" y="42262"/>
                  </a:cubicBezTo>
                  <a:cubicBezTo>
                    <a:pt x="27238" y="43665"/>
                    <a:pt x="26292" y="44872"/>
                    <a:pt x="25085" y="45818"/>
                  </a:cubicBezTo>
                  <a:cubicBezTo>
                    <a:pt x="23943" y="46666"/>
                    <a:pt x="22182" y="47351"/>
                    <a:pt x="19866" y="47840"/>
                  </a:cubicBezTo>
                  <a:cubicBezTo>
                    <a:pt x="18724" y="48101"/>
                    <a:pt x="17908" y="49080"/>
                    <a:pt x="17908" y="50254"/>
                  </a:cubicBezTo>
                  <a:lnTo>
                    <a:pt x="17908" y="55277"/>
                  </a:lnTo>
                  <a:cubicBezTo>
                    <a:pt x="17908" y="55473"/>
                    <a:pt x="17762" y="55571"/>
                    <a:pt x="17615" y="55571"/>
                  </a:cubicBezTo>
                  <a:cubicBezTo>
                    <a:pt x="17468" y="55571"/>
                    <a:pt x="17321" y="55473"/>
                    <a:pt x="17321" y="55277"/>
                  </a:cubicBezTo>
                  <a:lnTo>
                    <a:pt x="17321" y="50417"/>
                  </a:lnTo>
                  <a:cubicBezTo>
                    <a:pt x="17321" y="49178"/>
                    <a:pt x="16408" y="48134"/>
                    <a:pt x="15168" y="48003"/>
                  </a:cubicBezTo>
                  <a:cubicBezTo>
                    <a:pt x="13211" y="47808"/>
                    <a:pt x="11319" y="47253"/>
                    <a:pt x="9558" y="46372"/>
                  </a:cubicBezTo>
                  <a:cubicBezTo>
                    <a:pt x="8416" y="45720"/>
                    <a:pt x="7340" y="44970"/>
                    <a:pt x="6296" y="44154"/>
                  </a:cubicBezTo>
                  <a:cubicBezTo>
                    <a:pt x="5969" y="43893"/>
                    <a:pt x="5741" y="43469"/>
                    <a:pt x="5709" y="43045"/>
                  </a:cubicBezTo>
                  <a:cubicBezTo>
                    <a:pt x="5676" y="42164"/>
                    <a:pt x="6361" y="41414"/>
                    <a:pt x="7242" y="41414"/>
                  </a:cubicBezTo>
                  <a:cubicBezTo>
                    <a:pt x="7568" y="41414"/>
                    <a:pt x="7927" y="41545"/>
                    <a:pt x="8188" y="41773"/>
                  </a:cubicBezTo>
                  <a:cubicBezTo>
                    <a:pt x="11221" y="44252"/>
                    <a:pt x="14288" y="45492"/>
                    <a:pt x="17321" y="45524"/>
                  </a:cubicBezTo>
                  <a:lnTo>
                    <a:pt x="17386" y="45524"/>
                  </a:lnTo>
                  <a:cubicBezTo>
                    <a:pt x="19670" y="45524"/>
                    <a:pt x="21855" y="44643"/>
                    <a:pt x="23486" y="43045"/>
                  </a:cubicBezTo>
                  <a:cubicBezTo>
                    <a:pt x="26520" y="40174"/>
                    <a:pt x="26911" y="35445"/>
                    <a:pt x="24334" y="32117"/>
                  </a:cubicBezTo>
                  <a:cubicBezTo>
                    <a:pt x="23291" y="30813"/>
                    <a:pt x="21497" y="29540"/>
                    <a:pt x="18854" y="28333"/>
                  </a:cubicBezTo>
                  <a:cubicBezTo>
                    <a:pt x="13309" y="25789"/>
                    <a:pt x="10960" y="24321"/>
                    <a:pt x="9916" y="23538"/>
                  </a:cubicBezTo>
                  <a:cubicBezTo>
                    <a:pt x="8710" y="22625"/>
                    <a:pt x="7698" y="21451"/>
                    <a:pt x="6948" y="20113"/>
                  </a:cubicBezTo>
                  <a:cubicBezTo>
                    <a:pt x="6328" y="18939"/>
                    <a:pt x="6002" y="17602"/>
                    <a:pt x="6035" y="16264"/>
                  </a:cubicBezTo>
                  <a:cubicBezTo>
                    <a:pt x="6002" y="14079"/>
                    <a:pt x="6883" y="11958"/>
                    <a:pt x="8481" y="10458"/>
                  </a:cubicBezTo>
                  <a:cubicBezTo>
                    <a:pt x="10210" y="8794"/>
                    <a:pt x="12330" y="7913"/>
                    <a:pt x="15005" y="7816"/>
                  </a:cubicBezTo>
                  <a:cubicBezTo>
                    <a:pt x="16310" y="7750"/>
                    <a:pt x="17321" y="6674"/>
                    <a:pt x="17321" y="5369"/>
                  </a:cubicBezTo>
                  <a:lnTo>
                    <a:pt x="17321" y="5173"/>
                  </a:lnTo>
                  <a:cubicBezTo>
                    <a:pt x="17321" y="4994"/>
                    <a:pt x="17468" y="4904"/>
                    <a:pt x="17615" y="4904"/>
                  </a:cubicBezTo>
                  <a:close/>
                  <a:moveTo>
                    <a:pt x="17600" y="1"/>
                  </a:moveTo>
                  <a:cubicBezTo>
                    <a:pt x="15696" y="1"/>
                    <a:pt x="13782" y="1014"/>
                    <a:pt x="12852" y="3118"/>
                  </a:cubicBezTo>
                  <a:cubicBezTo>
                    <a:pt x="9916" y="3542"/>
                    <a:pt x="7209" y="4880"/>
                    <a:pt x="5089" y="6967"/>
                  </a:cubicBezTo>
                  <a:cubicBezTo>
                    <a:pt x="2512" y="9381"/>
                    <a:pt x="1077" y="12741"/>
                    <a:pt x="1142" y="16264"/>
                  </a:cubicBezTo>
                  <a:cubicBezTo>
                    <a:pt x="1142" y="18384"/>
                    <a:pt x="1631" y="20472"/>
                    <a:pt x="2610" y="22364"/>
                  </a:cubicBezTo>
                  <a:cubicBezTo>
                    <a:pt x="3653" y="24354"/>
                    <a:pt x="5154" y="26083"/>
                    <a:pt x="6948" y="27420"/>
                  </a:cubicBezTo>
                  <a:cubicBezTo>
                    <a:pt x="8742" y="28790"/>
                    <a:pt x="11972" y="30552"/>
                    <a:pt x="16799" y="32770"/>
                  </a:cubicBezTo>
                  <a:cubicBezTo>
                    <a:pt x="19311" y="33944"/>
                    <a:pt x="20192" y="34760"/>
                    <a:pt x="20485" y="35118"/>
                  </a:cubicBezTo>
                  <a:cubicBezTo>
                    <a:pt x="21497" y="36488"/>
                    <a:pt x="21333" y="38413"/>
                    <a:pt x="20061" y="39555"/>
                  </a:cubicBezTo>
                  <a:cubicBezTo>
                    <a:pt x="19344" y="40240"/>
                    <a:pt x="18365" y="40631"/>
                    <a:pt x="17354" y="40631"/>
                  </a:cubicBezTo>
                  <a:cubicBezTo>
                    <a:pt x="15462" y="40631"/>
                    <a:pt x="13407" y="39718"/>
                    <a:pt x="11254" y="37956"/>
                  </a:cubicBezTo>
                  <a:cubicBezTo>
                    <a:pt x="10083" y="36996"/>
                    <a:pt x="8657" y="36518"/>
                    <a:pt x="7232" y="36518"/>
                  </a:cubicBezTo>
                  <a:cubicBezTo>
                    <a:pt x="5561" y="36518"/>
                    <a:pt x="3893" y="37175"/>
                    <a:pt x="2642" y="38478"/>
                  </a:cubicBezTo>
                  <a:cubicBezTo>
                    <a:pt x="0" y="41186"/>
                    <a:pt x="261" y="45589"/>
                    <a:pt x="3229" y="47971"/>
                  </a:cubicBezTo>
                  <a:cubicBezTo>
                    <a:pt x="4469" y="48982"/>
                    <a:pt x="5806" y="49863"/>
                    <a:pt x="7209" y="50645"/>
                  </a:cubicBezTo>
                  <a:cubicBezTo>
                    <a:pt x="8840" y="51526"/>
                    <a:pt x="10602" y="52146"/>
                    <a:pt x="12428" y="52505"/>
                  </a:cubicBezTo>
                  <a:lnTo>
                    <a:pt x="12428" y="55277"/>
                  </a:lnTo>
                  <a:cubicBezTo>
                    <a:pt x="12428" y="58148"/>
                    <a:pt x="14744" y="60464"/>
                    <a:pt x="17615" y="60464"/>
                  </a:cubicBezTo>
                  <a:cubicBezTo>
                    <a:pt x="20485" y="60464"/>
                    <a:pt x="22801" y="58148"/>
                    <a:pt x="22801" y="55277"/>
                  </a:cubicBezTo>
                  <a:lnTo>
                    <a:pt x="22801" y="52179"/>
                  </a:lnTo>
                  <a:cubicBezTo>
                    <a:pt x="24693" y="51689"/>
                    <a:pt x="26455" y="50841"/>
                    <a:pt x="28053" y="49732"/>
                  </a:cubicBezTo>
                  <a:cubicBezTo>
                    <a:pt x="29847" y="48297"/>
                    <a:pt x="31315" y="46503"/>
                    <a:pt x="32294" y="44415"/>
                  </a:cubicBezTo>
                  <a:cubicBezTo>
                    <a:pt x="33370" y="42197"/>
                    <a:pt x="33925" y="39718"/>
                    <a:pt x="33892" y="37239"/>
                  </a:cubicBezTo>
                  <a:cubicBezTo>
                    <a:pt x="33925" y="34825"/>
                    <a:pt x="33403" y="32444"/>
                    <a:pt x="32359" y="30258"/>
                  </a:cubicBezTo>
                  <a:cubicBezTo>
                    <a:pt x="31348" y="28138"/>
                    <a:pt x="29880" y="26278"/>
                    <a:pt x="28021" y="24843"/>
                  </a:cubicBezTo>
                  <a:cubicBezTo>
                    <a:pt x="26226" y="23440"/>
                    <a:pt x="23160" y="21810"/>
                    <a:pt x="18561" y="19918"/>
                  </a:cubicBezTo>
                  <a:cubicBezTo>
                    <a:pt x="15755" y="18776"/>
                    <a:pt x="14875" y="18026"/>
                    <a:pt x="14614" y="17765"/>
                  </a:cubicBezTo>
                  <a:cubicBezTo>
                    <a:pt x="14614" y="17732"/>
                    <a:pt x="14581" y="17732"/>
                    <a:pt x="14581" y="17699"/>
                  </a:cubicBezTo>
                  <a:cubicBezTo>
                    <a:pt x="14320" y="17471"/>
                    <a:pt x="14124" y="17145"/>
                    <a:pt x="14027" y="16819"/>
                  </a:cubicBezTo>
                  <a:cubicBezTo>
                    <a:pt x="14027" y="16656"/>
                    <a:pt x="14027" y="16395"/>
                    <a:pt x="14549" y="15938"/>
                  </a:cubicBezTo>
                  <a:cubicBezTo>
                    <a:pt x="15069" y="15562"/>
                    <a:pt x="15692" y="15340"/>
                    <a:pt x="16327" y="15340"/>
                  </a:cubicBezTo>
                  <a:cubicBezTo>
                    <a:pt x="16408" y="15340"/>
                    <a:pt x="16490" y="15343"/>
                    <a:pt x="16571" y="15351"/>
                  </a:cubicBezTo>
                  <a:cubicBezTo>
                    <a:pt x="17778" y="15351"/>
                    <a:pt x="18985" y="15807"/>
                    <a:pt x="20290" y="16721"/>
                  </a:cubicBezTo>
                  <a:cubicBezTo>
                    <a:pt x="21406" y="17518"/>
                    <a:pt x="22702" y="17909"/>
                    <a:pt x="23993" y="17909"/>
                  </a:cubicBezTo>
                  <a:cubicBezTo>
                    <a:pt x="25607" y="17909"/>
                    <a:pt x="27212" y="17297"/>
                    <a:pt x="28445" y="16101"/>
                  </a:cubicBezTo>
                  <a:cubicBezTo>
                    <a:pt x="31283" y="13328"/>
                    <a:pt x="30956" y="8696"/>
                    <a:pt x="27792" y="6348"/>
                  </a:cubicBezTo>
                  <a:cubicBezTo>
                    <a:pt x="27336" y="6021"/>
                    <a:pt x="26846" y="5695"/>
                    <a:pt x="26357" y="5434"/>
                  </a:cubicBezTo>
                  <a:cubicBezTo>
                    <a:pt x="25183" y="4749"/>
                    <a:pt x="23943" y="4227"/>
                    <a:pt x="22606" y="3836"/>
                  </a:cubicBezTo>
                  <a:cubicBezTo>
                    <a:pt x="21928" y="1317"/>
                    <a:pt x="19770" y="1"/>
                    <a:pt x="176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48"/>
            <p:cNvSpPr/>
            <p:nvPr/>
          </p:nvSpPr>
          <p:spPr>
            <a:xfrm>
              <a:off x="3773300" y="876650"/>
              <a:ext cx="2604700" cy="3943775"/>
            </a:xfrm>
            <a:custGeom>
              <a:avLst/>
              <a:gdLst/>
              <a:ahLst/>
              <a:cxnLst/>
              <a:rect l="l" t="t" r="r" b="b"/>
              <a:pathLst>
                <a:path w="104188" h="157751" extrusionOk="0">
                  <a:moveTo>
                    <a:pt x="53334" y="4893"/>
                  </a:moveTo>
                  <a:cubicBezTo>
                    <a:pt x="64294" y="4893"/>
                    <a:pt x="73166" y="13733"/>
                    <a:pt x="73199" y="24694"/>
                  </a:cubicBezTo>
                  <a:lnTo>
                    <a:pt x="73199" y="106765"/>
                  </a:lnTo>
                  <a:cubicBezTo>
                    <a:pt x="73199" y="108135"/>
                    <a:pt x="74308" y="109212"/>
                    <a:pt x="75646" y="109212"/>
                  </a:cubicBezTo>
                  <a:lnTo>
                    <a:pt x="94206" y="109212"/>
                  </a:lnTo>
                  <a:cubicBezTo>
                    <a:pt x="98219" y="109212"/>
                    <a:pt x="100045" y="114203"/>
                    <a:pt x="97012" y="116779"/>
                  </a:cubicBezTo>
                  <a:lnTo>
                    <a:pt x="56139" y="151813"/>
                  </a:lnTo>
                  <a:cubicBezTo>
                    <a:pt x="55340" y="152515"/>
                    <a:pt x="54345" y="152865"/>
                    <a:pt x="53350" y="152865"/>
                  </a:cubicBezTo>
                  <a:cubicBezTo>
                    <a:pt x="52355" y="152865"/>
                    <a:pt x="51360" y="152515"/>
                    <a:pt x="50561" y="151813"/>
                  </a:cubicBezTo>
                  <a:lnTo>
                    <a:pt x="9688" y="116779"/>
                  </a:lnTo>
                  <a:cubicBezTo>
                    <a:pt x="6655" y="114203"/>
                    <a:pt x="8481" y="109212"/>
                    <a:pt x="12494" y="109212"/>
                  </a:cubicBezTo>
                  <a:lnTo>
                    <a:pt x="31054" y="109212"/>
                  </a:lnTo>
                  <a:cubicBezTo>
                    <a:pt x="32392" y="109212"/>
                    <a:pt x="33501" y="108135"/>
                    <a:pt x="33501" y="106765"/>
                  </a:cubicBezTo>
                  <a:lnTo>
                    <a:pt x="33501" y="24694"/>
                  </a:lnTo>
                  <a:cubicBezTo>
                    <a:pt x="33533" y="13733"/>
                    <a:pt x="42406" y="4893"/>
                    <a:pt x="53334" y="4893"/>
                  </a:cubicBezTo>
                  <a:close/>
                  <a:moveTo>
                    <a:pt x="53334" y="0"/>
                  </a:moveTo>
                  <a:cubicBezTo>
                    <a:pt x="39698" y="0"/>
                    <a:pt x="28640" y="11058"/>
                    <a:pt x="28608" y="24694"/>
                  </a:cubicBezTo>
                  <a:lnTo>
                    <a:pt x="28608" y="104319"/>
                  </a:lnTo>
                  <a:lnTo>
                    <a:pt x="12494" y="104319"/>
                  </a:lnTo>
                  <a:cubicBezTo>
                    <a:pt x="3947" y="104319"/>
                    <a:pt x="0" y="114953"/>
                    <a:pt x="6491" y="120498"/>
                  </a:cubicBezTo>
                  <a:lnTo>
                    <a:pt x="47364" y="155532"/>
                  </a:lnTo>
                  <a:cubicBezTo>
                    <a:pt x="49028" y="156967"/>
                    <a:pt x="51148" y="157750"/>
                    <a:pt x="53334" y="157750"/>
                  </a:cubicBezTo>
                  <a:cubicBezTo>
                    <a:pt x="55552" y="157750"/>
                    <a:pt x="57672" y="156967"/>
                    <a:pt x="59336" y="155532"/>
                  </a:cubicBezTo>
                  <a:lnTo>
                    <a:pt x="100208" y="120498"/>
                  </a:lnTo>
                  <a:cubicBezTo>
                    <a:pt x="103112" y="118019"/>
                    <a:pt x="104188" y="113942"/>
                    <a:pt x="102851" y="110321"/>
                  </a:cubicBezTo>
                  <a:cubicBezTo>
                    <a:pt x="101513" y="106733"/>
                    <a:pt x="98055" y="104319"/>
                    <a:pt x="94206" y="104319"/>
                  </a:cubicBezTo>
                  <a:lnTo>
                    <a:pt x="78092" y="104319"/>
                  </a:lnTo>
                  <a:lnTo>
                    <a:pt x="78092" y="24694"/>
                  </a:lnTo>
                  <a:cubicBezTo>
                    <a:pt x="78059" y="11058"/>
                    <a:pt x="66969" y="0"/>
                    <a:pt x="53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1" name="Google Shape;3661;p48"/>
          <p:cNvGrpSpPr/>
          <p:nvPr/>
        </p:nvGrpSpPr>
        <p:grpSpPr>
          <a:xfrm>
            <a:off x="1190810" y="1967666"/>
            <a:ext cx="648710" cy="492414"/>
            <a:chOff x="1160450" y="874800"/>
            <a:chExt cx="5198000" cy="3945625"/>
          </a:xfrm>
        </p:grpSpPr>
        <p:sp>
          <p:nvSpPr>
            <p:cNvPr id="3662" name="Google Shape;3662;p48"/>
            <p:cNvSpPr/>
            <p:nvPr/>
          </p:nvSpPr>
          <p:spPr>
            <a:xfrm>
              <a:off x="3050750" y="936175"/>
              <a:ext cx="3247350" cy="3804325"/>
            </a:xfrm>
            <a:custGeom>
              <a:avLst/>
              <a:gdLst/>
              <a:ahLst/>
              <a:cxnLst/>
              <a:rect l="l" t="t" r="r" b="b"/>
              <a:pathLst>
                <a:path w="129894" h="152173" extrusionOk="0">
                  <a:moveTo>
                    <a:pt x="53659" y="0"/>
                  </a:moveTo>
                  <a:cubicBezTo>
                    <a:pt x="34917" y="0"/>
                    <a:pt x="16865" y="6945"/>
                    <a:pt x="2937" y="19507"/>
                  </a:cubicBezTo>
                  <a:lnTo>
                    <a:pt x="22965" y="36665"/>
                  </a:lnTo>
                  <a:cubicBezTo>
                    <a:pt x="27728" y="40743"/>
                    <a:pt x="24825" y="48539"/>
                    <a:pt x="18562" y="48539"/>
                  </a:cubicBezTo>
                  <a:lnTo>
                    <a:pt x="1" y="48539"/>
                  </a:lnTo>
                  <a:lnTo>
                    <a:pt x="1" y="129893"/>
                  </a:lnTo>
                  <a:cubicBezTo>
                    <a:pt x="14227" y="144151"/>
                    <a:pt x="33521" y="152172"/>
                    <a:pt x="53668" y="152172"/>
                  </a:cubicBezTo>
                  <a:cubicBezTo>
                    <a:pt x="53709" y="152172"/>
                    <a:pt x="53750" y="152172"/>
                    <a:pt x="53791" y="152172"/>
                  </a:cubicBezTo>
                  <a:cubicBezTo>
                    <a:pt x="95805" y="152172"/>
                    <a:pt x="129893" y="118117"/>
                    <a:pt x="129893" y="76103"/>
                  </a:cubicBezTo>
                  <a:cubicBezTo>
                    <a:pt x="129893" y="34056"/>
                    <a:pt x="95805" y="1"/>
                    <a:pt x="53791" y="1"/>
                  </a:cubicBezTo>
                  <a:cubicBezTo>
                    <a:pt x="53747" y="1"/>
                    <a:pt x="53703" y="0"/>
                    <a:pt x="536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48"/>
            <p:cNvSpPr/>
            <p:nvPr/>
          </p:nvSpPr>
          <p:spPr>
            <a:xfrm>
              <a:off x="3050750" y="1392850"/>
              <a:ext cx="2790675" cy="2890975"/>
            </a:xfrm>
            <a:custGeom>
              <a:avLst/>
              <a:gdLst/>
              <a:ahLst/>
              <a:cxnLst/>
              <a:rect l="l" t="t" r="r" b="b"/>
              <a:pathLst>
                <a:path w="111627" h="115639" extrusionOk="0">
                  <a:moveTo>
                    <a:pt x="53791" y="1"/>
                  </a:moveTo>
                  <a:cubicBezTo>
                    <a:pt x="40352" y="1"/>
                    <a:pt x="27336" y="4665"/>
                    <a:pt x="16996" y="13244"/>
                  </a:cubicBezTo>
                  <a:lnTo>
                    <a:pt x="22965" y="18398"/>
                  </a:lnTo>
                  <a:cubicBezTo>
                    <a:pt x="27728" y="22476"/>
                    <a:pt x="24825" y="30272"/>
                    <a:pt x="18562" y="30272"/>
                  </a:cubicBezTo>
                  <a:lnTo>
                    <a:pt x="2969" y="30272"/>
                  </a:lnTo>
                  <a:cubicBezTo>
                    <a:pt x="1860" y="32327"/>
                    <a:pt x="849" y="34447"/>
                    <a:pt x="1" y="36600"/>
                  </a:cubicBezTo>
                  <a:lnTo>
                    <a:pt x="1" y="79039"/>
                  </a:lnTo>
                  <a:cubicBezTo>
                    <a:pt x="8743" y="101122"/>
                    <a:pt x="30044" y="115606"/>
                    <a:pt x="53791" y="115638"/>
                  </a:cubicBezTo>
                  <a:cubicBezTo>
                    <a:pt x="85693" y="115638"/>
                    <a:pt x="111626" y="89705"/>
                    <a:pt x="111626" y="57836"/>
                  </a:cubicBezTo>
                  <a:cubicBezTo>
                    <a:pt x="111626" y="25934"/>
                    <a:pt x="85693" y="1"/>
                    <a:pt x="537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48"/>
            <p:cNvSpPr/>
            <p:nvPr/>
          </p:nvSpPr>
          <p:spPr>
            <a:xfrm>
              <a:off x="4030175" y="2143925"/>
              <a:ext cx="718475" cy="1388825"/>
            </a:xfrm>
            <a:custGeom>
              <a:avLst/>
              <a:gdLst/>
              <a:ahLst/>
              <a:cxnLst/>
              <a:rect l="l" t="t" r="r" b="b"/>
              <a:pathLst>
                <a:path w="28739" h="55553" extrusionOk="0">
                  <a:moveTo>
                    <a:pt x="14875" y="1"/>
                  </a:moveTo>
                  <a:cubicBezTo>
                    <a:pt x="13342" y="1"/>
                    <a:pt x="12135" y="1208"/>
                    <a:pt x="12135" y="2741"/>
                  </a:cubicBezTo>
                  <a:lnTo>
                    <a:pt x="12135" y="2904"/>
                  </a:lnTo>
                  <a:cubicBezTo>
                    <a:pt x="8873" y="3067"/>
                    <a:pt x="6166" y="4176"/>
                    <a:pt x="4045" y="6264"/>
                  </a:cubicBezTo>
                  <a:cubicBezTo>
                    <a:pt x="1958" y="8221"/>
                    <a:pt x="783" y="10961"/>
                    <a:pt x="816" y="13799"/>
                  </a:cubicBezTo>
                  <a:cubicBezTo>
                    <a:pt x="816" y="15528"/>
                    <a:pt x="1240" y="17257"/>
                    <a:pt x="2023" y="18790"/>
                  </a:cubicBezTo>
                  <a:cubicBezTo>
                    <a:pt x="2936" y="20453"/>
                    <a:pt x="4176" y="21889"/>
                    <a:pt x="5709" y="23030"/>
                  </a:cubicBezTo>
                  <a:cubicBezTo>
                    <a:pt x="7340" y="24270"/>
                    <a:pt x="10439" y="25966"/>
                    <a:pt x="15071" y="28086"/>
                  </a:cubicBezTo>
                  <a:cubicBezTo>
                    <a:pt x="17354" y="29163"/>
                    <a:pt x="18887" y="30174"/>
                    <a:pt x="19670" y="31185"/>
                  </a:cubicBezTo>
                  <a:cubicBezTo>
                    <a:pt x="21464" y="33534"/>
                    <a:pt x="21171" y="36828"/>
                    <a:pt x="19018" y="38851"/>
                  </a:cubicBezTo>
                  <a:cubicBezTo>
                    <a:pt x="17871" y="39965"/>
                    <a:pt x="16321" y="40614"/>
                    <a:pt x="14731" y="40614"/>
                  </a:cubicBezTo>
                  <a:cubicBezTo>
                    <a:pt x="14692" y="40614"/>
                    <a:pt x="14653" y="40613"/>
                    <a:pt x="14614" y="40612"/>
                  </a:cubicBezTo>
                  <a:cubicBezTo>
                    <a:pt x="12135" y="40612"/>
                    <a:pt x="9591" y="39536"/>
                    <a:pt x="6981" y="37416"/>
                  </a:cubicBezTo>
                  <a:cubicBezTo>
                    <a:pt x="6243" y="36813"/>
                    <a:pt x="5352" y="36517"/>
                    <a:pt x="4468" y="36517"/>
                  </a:cubicBezTo>
                  <a:cubicBezTo>
                    <a:pt x="3438" y="36517"/>
                    <a:pt x="2419" y="36919"/>
                    <a:pt x="1664" y="37709"/>
                  </a:cubicBezTo>
                  <a:cubicBezTo>
                    <a:pt x="0" y="39405"/>
                    <a:pt x="196" y="42145"/>
                    <a:pt x="2023" y="43613"/>
                  </a:cubicBezTo>
                  <a:cubicBezTo>
                    <a:pt x="3164" y="44527"/>
                    <a:pt x="4371" y="45342"/>
                    <a:pt x="5644" y="46027"/>
                  </a:cubicBezTo>
                  <a:cubicBezTo>
                    <a:pt x="7666" y="47104"/>
                    <a:pt x="9852" y="47756"/>
                    <a:pt x="12135" y="47952"/>
                  </a:cubicBezTo>
                  <a:lnTo>
                    <a:pt x="12135" y="52845"/>
                  </a:lnTo>
                  <a:cubicBezTo>
                    <a:pt x="12135" y="54345"/>
                    <a:pt x="13342" y="55552"/>
                    <a:pt x="14875" y="55552"/>
                  </a:cubicBezTo>
                  <a:cubicBezTo>
                    <a:pt x="16376" y="55552"/>
                    <a:pt x="17615" y="54345"/>
                    <a:pt x="17615" y="52845"/>
                  </a:cubicBezTo>
                  <a:lnTo>
                    <a:pt x="17615" y="47789"/>
                  </a:lnTo>
                  <a:cubicBezTo>
                    <a:pt x="20323" y="47234"/>
                    <a:pt x="22378" y="46386"/>
                    <a:pt x="23813" y="45310"/>
                  </a:cubicBezTo>
                  <a:cubicBezTo>
                    <a:pt x="25313" y="44135"/>
                    <a:pt x="26520" y="42635"/>
                    <a:pt x="27336" y="40873"/>
                  </a:cubicBezTo>
                  <a:cubicBezTo>
                    <a:pt x="28249" y="38981"/>
                    <a:pt x="28738" y="36894"/>
                    <a:pt x="28706" y="34806"/>
                  </a:cubicBezTo>
                  <a:cubicBezTo>
                    <a:pt x="28738" y="32751"/>
                    <a:pt x="28282" y="30729"/>
                    <a:pt x="27434" y="28869"/>
                  </a:cubicBezTo>
                  <a:cubicBezTo>
                    <a:pt x="26553" y="27075"/>
                    <a:pt x="25313" y="25542"/>
                    <a:pt x="23748" y="24302"/>
                  </a:cubicBezTo>
                  <a:cubicBezTo>
                    <a:pt x="22149" y="23063"/>
                    <a:pt x="19213" y="21530"/>
                    <a:pt x="14908" y="19736"/>
                  </a:cubicBezTo>
                  <a:cubicBezTo>
                    <a:pt x="12461" y="18757"/>
                    <a:pt x="10863" y="17811"/>
                    <a:pt x="10047" y="16930"/>
                  </a:cubicBezTo>
                  <a:cubicBezTo>
                    <a:pt x="9232" y="16082"/>
                    <a:pt x="8840" y="15234"/>
                    <a:pt x="8840" y="14353"/>
                  </a:cubicBezTo>
                  <a:cubicBezTo>
                    <a:pt x="8873" y="13277"/>
                    <a:pt x="9362" y="12266"/>
                    <a:pt x="10210" y="11613"/>
                  </a:cubicBezTo>
                  <a:cubicBezTo>
                    <a:pt x="11184" y="10853"/>
                    <a:pt x="12357" y="10432"/>
                    <a:pt x="13569" y="10432"/>
                  </a:cubicBezTo>
                  <a:cubicBezTo>
                    <a:pt x="13656" y="10432"/>
                    <a:pt x="13744" y="10435"/>
                    <a:pt x="13831" y="10439"/>
                  </a:cubicBezTo>
                  <a:cubicBezTo>
                    <a:pt x="15527" y="10439"/>
                    <a:pt x="17224" y="11059"/>
                    <a:pt x="18953" y="12266"/>
                  </a:cubicBezTo>
                  <a:cubicBezTo>
                    <a:pt x="19651" y="12760"/>
                    <a:pt x="20460" y="13002"/>
                    <a:pt x="21263" y="13002"/>
                  </a:cubicBezTo>
                  <a:cubicBezTo>
                    <a:pt x="22261" y="13002"/>
                    <a:pt x="23250" y="12630"/>
                    <a:pt x="24009" y="11907"/>
                  </a:cubicBezTo>
                  <a:cubicBezTo>
                    <a:pt x="25737" y="10178"/>
                    <a:pt x="25542" y="7307"/>
                    <a:pt x="23585" y="5872"/>
                  </a:cubicBezTo>
                  <a:cubicBezTo>
                    <a:pt x="23193" y="5579"/>
                    <a:pt x="22802" y="5318"/>
                    <a:pt x="22410" y="5089"/>
                  </a:cubicBezTo>
                  <a:cubicBezTo>
                    <a:pt x="20910" y="4274"/>
                    <a:pt x="19279" y="3654"/>
                    <a:pt x="17615" y="3295"/>
                  </a:cubicBezTo>
                  <a:lnTo>
                    <a:pt x="17615" y="2741"/>
                  </a:lnTo>
                  <a:cubicBezTo>
                    <a:pt x="17615" y="1208"/>
                    <a:pt x="16376" y="1"/>
                    <a:pt x="14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48"/>
            <p:cNvSpPr/>
            <p:nvPr/>
          </p:nvSpPr>
          <p:spPr>
            <a:xfrm>
              <a:off x="1242800" y="936575"/>
              <a:ext cx="2501150" cy="3822675"/>
            </a:xfrm>
            <a:custGeom>
              <a:avLst/>
              <a:gdLst/>
              <a:ahLst/>
              <a:cxnLst/>
              <a:rect l="l" t="t" r="r" b="b"/>
              <a:pathLst>
                <a:path w="100046" h="152907" extrusionOk="0">
                  <a:moveTo>
                    <a:pt x="50023" y="1"/>
                  </a:moveTo>
                  <a:cubicBezTo>
                    <a:pt x="48457" y="1"/>
                    <a:pt x="46892" y="539"/>
                    <a:pt x="45636" y="1616"/>
                  </a:cubicBezTo>
                  <a:lnTo>
                    <a:pt x="4763" y="36649"/>
                  </a:lnTo>
                  <a:cubicBezTo>
                    <a:pt x="1" y="40727"/>
                    <a:pt x="2904" y="48523"/>
                    <a:pt x="9167" y="48523"/>
                  </a:cubicBezTo>
                  <a:lnTo>
                    <a:pt x="27728" y="48523"/>
                  </a:lnTo>
                  <a:lnTo>
                    <a:pt x="27728" y="130595"/>
                  </a:lnTo>
                  <a:cubicBezTo>
                    <a:pt x="27728" y="142925"/>
                    <a:pt x="37709" y="152907"/>
                    <a:pt x="50040" y="152907"/>
                  </a:cubicBezTo>
                  <a:cubicBezTo>
                    <a:pt x="62337" y="152907"/>
                    <a:pt x="72319" y="142925"/>
                    <a:pt x="72319" y="130595"/>
                  </a:cubicBezTo>
                  <a:lnTo>
                    <a:pt x="72319" y="48523"/>
                  </a:lnTo>
                  <a:lnTo>
                    <a:pt x="90880" y="48523"/>
                  </a:lnTo>
                  <a:cubicBezTo>
                    <a:pt x="97143" y="48523"/>
                    <a:pt x="100046" y="40727"/>
                    <a:pt x="95283" y="36649"/>
                  </a:cubicBezTo>
                  <a:lnTo>
                    <a:pt x="54411" y="1616"/>
                  </a:lnTo>
                  <a:cubicBezTo>
                    <a:pt x="53155" y="539"/>
                    <a:pt x="51589" y="1"/>
                    <a:pt x="500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48"/>
            <p:cNvSpPr/>
            <p:nvPr/>
          </p:nvSpPr>
          <p:spPr>
            <a:xfrm>
              <a:off x="1242800" y="936575"/>
              <a:ext cx="1610625" cy="3823525"/>
            </a:xfrm>
            <a:custGeom>
              <a:avLst/>
              <a:gdLst/>
              <a:ahLst/>
              <a:cxnLst/>
              <a:rect l="l" t="t" r="r" b="b"/>
              <a:pathLst>
                <a:path w="64425" h="152941" extrusionOk="0">
                  <a:moveTo>
                    <a:pt x="50023" y="1"/>
                  </a:moveTo>
                  <a:cubicBezTo>
                    <a:pt x="48457" y="1"/>
                    <a:pt x="46892" y="539"/>
                    <a:pt x="45636" y="1616"/>
                  </a:cubicBezTo>
                  <a:lnTo>
                    <a:pt x="4763" y="36649"/>
                  </a:lnTo>
                  <a:cubicBezTo>
                    <a:pt x="1" y="40727"/>
                    <a:pt x="2904" y="48523"/>
                    <a:pt x="9167" y="48523"/>
                  </a:cubicBezTo>
                  <a:lnTo>
                    <a:pt x="27728" y="48523"/>
                  </a:lnTo>
                  <a:lnTo>
                    <a:pt x="27728" y="130595"/>
                  </a:lnTo>
                  <a:cubicBezTo>
                    <a:pt x="27728" y="143578"/>
                    <a:pt x="38378" y="152941"/>
                    <a:pt x="50060" y="152941"/>
                  </a:cubicBezTo>
                  <a:cubicBezTo>
                    <a:pt x="53581" y="152941"/>
                    <a:pt x="57196" y="152090"/>
                    <a:pt x="60641" y="150232"/>
                  </a:cubicBezTo>
                  <a:cubicBezTo>
                    <a:pt x="53628" y="129322"/>
                    <a:pt x="50072" y="107434"/>
                    <a:pt x="50105" y="85416"/>
                  </a:cubicBezTo>
                  <a:cubicBezTo>
                    <a:pt x="50072" y="59646"/>
                    <a:pt x="54933" y="34138"/>
                    <a:pt x="64425" y="10195"/>
                  </a:cubicBezTo>
                  <a:lnTo>
                    <a:pt x="54411" y="1616"/>
                  </a:lnTo>
                  <a:cubicBezTo>
                    <a:pt x="53155" y="539"/>
                    <a:pt x="51589" y="1"/>
                    <a:pt x="50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48"/>
            <p:cNvSpPr/>
            <p:nvPr/>
          </p:nvSpPr>
          <p:spPr>
            <a:xfrm>
              <a:off x="2989600" y="875025"/>
              <a:ext cx="3368850" cy="3926650"/>
            </a:xfrm>
            <a:custGeom>
              <a:avLst/>
              <a:gdLst/>
              <a:ahLst/>
              <a:cxnLst/>
              <a:rect l="l" t="t" r="r" b="b"/>
              <a:pathLst>
                <a:path w="134754" h="157066" extrusionOk="0">
                  <a:moveTo>
                    <a:pt x="56237" y="4893"/>
                  </a:moveTo>
                  <a:cubicBezTo>
                    <a:pt x="96849" y="4893"/>
                    <a:pt x="129893" y="37937"/>
                    <a:pt x="129893" y="78549"/>
                  </a:cubicBezTo>
                  <a:cubicBezTo>
                    <a:pt x="129893" y="119128"/>
                    <a:pt x="96849" y="152172"/>
                    <a:pt x="56237" y="152172"/>
                  </a:cubicBezTo>
                  <a:cubicBezTo>
                    <a:pt x="56154" y="152172"/>
                    <a:pt x="56072" y="152172"/>
                    <a:pt x="55989" y="152172"/>
                  </a:cubicBezTo>
                  <a:cubicBezTo>
                    <a:pt x="36897" y="152172"/>
                    <a:pt x="18535" y="144677"/>
                    <a:pt x="4893" y="131328"/>
                  </a:cubicBezTo>
                  <a:lnTo>
                    <a:pt x="4893" y="53431"/>
                  </a:lnTo>
                  <a:lnTo>
                    <a:pt x="21008" y="53431"/>
                  </a:lnTo>
                  <a:cubicBezTo>
                    <a:pt x="24857" y="53431"/>
                    <a:pt x="28314" y="51018"/>
                    <a:pt x="29652" y="47429"/>
                  </a:cubicBezTo>
                  <a:cubicBezTo>
                    <a:pt x="30989" y="43809"/>
                    <a:pt x="29913" y="39764"/>
                    <a:pt x="27010" y="37252"/>
                  </a:cubicBezTo>
                  <a:lnTo>
                    <a:pt x="9134" y="21921"/>
                  </a:lnTo>
                  <a:cubicBezTo>
                    <a:pt x="22345" y="10895"/>
                    <a:pt x="39014" y="4893"/>
                    <a:pt x="56237" y="4893"/>
                  </a:cubicBezTo>
                  <a:close/>
                  <a:moveTo>
                    <a:pt x="56237" y="0"/>
                  </a:moveTo>
                  <a:cubicBezTo>
                    <a:pt x="36861" y="0"/>
                    <a:pt x="18170" y="7144"/>
                    <a:pt x="3752" y="20127"/>
                  </a:cubicBezTo>
                  <a:cubicBezTo>
                    <a:pt x="2643" y="21105"/>
                    <a:pt x="2675" y="22834"/>
                    <a:pt x="3784" y="23780"/>
                  </a:cubicBezTo>
                  <a:lnTo>
                    <a:pt x="23813" y="40971"/>
                  </a:lnTo>
                  <a:cubicBezTo>
                    <a:pt x="26847" y="43548"/>
                    <a:pt x="25020" y="48538"/>
                    <a:pt x="21008" y="48538"/>
                  </a:cubicBezTo>
                  <a:lnTo>
                    <a:pt x="2447" y="48538"/>
                  </a:lnTo>
                  <a:cubicBezTo>
                    <a:pt x="1109" y="48538"/>
                    <a:pt x="0" y="49615"/>
                    <a:pt x="0" y="50985"/>
                  </a:cubicBezTo>
                  <a:lnTo>
                    <a:pt x="0" y="132339"/>
                  </a:lnTo>
                  <a:cubicBezTo>
                    <a:pt x="0" y="132991"/>
                    <a:pt x="261" y="133611"/>
                    <a:pt x="718" y="134068"/>
                  </a:cubicBezTo>
                  <a:cubicBezTo>
                    <a:pt x="15340" y="148787"/>
                    <a:pt x="35237" y="157065"/>
                    <a:pt x="55993" y="157065"/>
                  </a:cubicBezTo>
                  <a:cubicBezTo>
                    <a:pt x="56074" y="157065"/>
                    <a:pt x="56156" y="157065"/>
                    <a:pt x="56237" y="157065"/>
                  </a:cubicBezTo>
                  <a:cubicBezTo>
                    <a:pt x="99524" y="157065"/>
                    <a:pt x="134753" y="121835"/>
                    <a:pt x="134753" y="78549"/>
                  </a:cubicBezTo>
                  <a:cubicBezTo>
                    <a:pt x="134753" y="35230"/>
                    <a:pt x="99556" y="0"/>
                    <a:pt x="562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48"/>
            <p:cNvSpPr/>
            <p:nvPr/>
          </p:nvSpPr>
          <p:spPr>
            <a:xfrm>
              <a:off x="2989600" y="1331700"/>
              <a:ext cx="2912975" cy="3013275"/>
            </a:xfrm>
            <a:custGeom>
              <a:avLst/>
              <a:gdLst/>
              <a:ahLst/>
              <a:cxnLst/>
              <a:rect l="l" t="t" r="r" b="b"/>
              <a:pathLst>
                <a:path w="116519" h="120531" extrusionOk="0">
                  <a:moveTo>
                    <a:pt x="56237" y="4893"/>
                  </a:moveTo>
                  <a:cubicBezTo>
                    <a:pt x="86769" y="4893"/>
                    <a:pt x="111626" y="29750"/>
                    <a:pt x="111626" y="60282"/>
                  </a:cubicBezTo>
                  <a:cubicBezTo>
                    <a:pt x="111626" y="90814"/>
                    <a:pt x="86769" y="115638"/>
                    <a:pt x="56237" y="115638"/>
                  </a:cubicBezTo>
                  <a:cubicBezTo>
                    <a:pt x="56183" y="115638"/>
                    <a:pt x="56130" y="115638"/>
                    <a:pt x="56076" y="115638"/>
                  </a:cubicBezTo>
                  <a:cubicBezTo>
                    <a:pt x="33535" y="115638"/>
                    <a:pt x="13289" y="101953"/>
                    <a:pt x="4893" y="81028"/>
                  </a:cubicBezTo>
                  <a:lnTo>
                    <a:pt x="4893" y="39536"/>
                  </a:lnTo>
                  <a:cubicBezTo>
                    <a:pt x="5481" y="38035"/>
                    <a:pt x="6166" y="36600"/>
                    <a:pt x="6883" y="35164"/>
                  </a:cubicBezTo>
                  <a:lnTo>
                    <a:pt x="21008" y="35164"/>
                  </a:lnTo>
                  <a:cubicBezTo>
                    <a:pt x="24857" y="35164"/>
                    <a:pt x="28314" y="32751"/>
                    <a:pt x="29652" y="29162"/>
                  </a:cubicBezTo>
                  <a:cubicBezTo>
                    <a:pt x="30989" y="25542"/>
                    <a:pt x="29913" y="21497"/>
                    <a:pt x="27010" y="18985"/>
                  </a:cubicBezTo>
                  <a:lnTo>
                    <a:pt x="23291" y="15788"/>
                  </a:lnTo>
                  <a:cubicBezTo>
                    <a:pt x="32816" y="8710"/>
                    <a:pt x="44363" y="4893"/>
                    <a:pt x="56237" y="4893"/>
                  </a:cubicBezTo>
                  <a:close/>
                  <a:moveTo>
                    <a:pt x="56237" y="0"/>
                  </a:moveTo>
                  <a:cubicBezTo>
                    <a:pt x="42243" y="0"/>
                    <a:pt x="28673" y="4893"/>
                    <a:pt x="17876" y="13831"/>
                  </a:cubicBezTo>
                  <a:cubicBezTo>
                    <a:pt x="16702" y="14777"/>
                    <a:pt x="16669" y="16571"/>
                    <a:pt x="17843" y="17550"/>
                  </a:cubicBezTo>
                  <a:lnTo>
                    <a:pt x="23813" y="22704"/>
                  </a:lnTo>
                  <a:cubicBezTo>
                    <a:pt x="26847" y="25281"/>
                    <a:pt x="25020" y="30271"/>
                    <a:pt x="21008" y="30271"/>
                  </a:cubicBezTo>
                  <a:lnTo>
                    <a:pt x="5415" y="30271"/>
                  </a:lnTo>
                  <a:cubicBezTo>
                    <a:pt x="4502" y="30271"/>
                    <a:pt x="3686" y="30761"/>
                    <a:pt x="3262" y="31544"/>
                  </a:cubicBezTo>
                  <a:cubicBezTo>
                    <a:pt x="2088" y="33697"/>
                    <a:pt x="1077" y="35882"/>
                    <a:pt x="164" y="38165"/>
                  </a:cubicBezTo>
                  <a:cubicBezTo>
                    <a:pt x="66" y="38426"/>
                    <a:pt x="0" y="38753"/>
                    <a:pt x="0" y="39046"/>
                  </a:cubicBezTo>
                  <a:lnTo>
                    <a:pt x="0" y="81485"/>
                  </a:lnTo>
                  <a:cubicBezTo>
                    <a:pt x="0" y="81811"/>
                    <a:pt x="66" y="82104"/>
                    <a:pt x="164" y="82398"/>
                  </a:cubicBezTo>
                  <a:cubicBezTo>
                    <a:pt x="9264" y="105395"/>
                    <a:pt x="31511" y="120498"/>
                    <a:pt x="56237" y="120531"/>
                  </a:cubicBezTo>
                  <a:cubicBezTo>
                    <a:pt x="89477" y="120531"/>
                    <a:pt x="116519" y="93489"/>
                    <a:pt x="116519" y="60282"/>
                  </a:cubicBezTo>
                  <a:cubicBezTo>
                    <a:pt x="116519" y="27042"/>
                    <a:pt x="89477" y="0"/>
                    <a:pt x="562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48"/>
            <p:cNvSpPr/>
            <p:nvPr/>
          </p:nvSpPr>
          <p:spPr>
            <a:xfrm>
              <a:off x="3965327" y="2082625"/>
              <a:ext cx="848125" cy="1511275"/>
            </a:xfrm>
            <a:custGeom>
              <a:avLst/>
              <a:gdLst/>
              <a:ahLst/>
              <a:cxnLst/>
              <a:rect l="l" t="t" r="r" b="b"/>
              <a:pathLst>
                <a:path w="33925" h="60451" extrusionOk="0">
                  <a:moveTo>
                    <a:pt x="17615" y="4899"/>
                  </a:moveTo>
                  <a:cubicBezTo>
                    <a:pt x="17762" y="4899"/>
                    <a:pt x="17909" y="4997"/>
                    <a:pt x="17909" y="5193"/>
                  </a:cubicBezTo>
                  <a:lnTo>
                    <a:pt x="17909" y="5747"/>
                  </a:lnTo>
                  <a:cubicBezTo>
                    <a:pt x="17909" y="6856"/>
                    <a:pt x="18691" y="7868"/>
                    <a:pt x="19768" y="8128"/>
                  </a:cubicBezTo>
                  <a:cubicBezTo>
                    <a:pt x="21236" y="8422"/>
                    <a:pt x="22606" y="8944"/>
                    <a:pt x="23911" y="9662"/>
                  </a:cubicBezTo>
                  <a:cubicBezTo>
                    <a:pt x="24237" y="9857"/>
                    <a:pt x="24563" y="10053"/>
                    <a:pt x="24889" y="10281"/>
                  </a:cubicBezTo>
                  <a:cubicBezTo>
                    <a:pt x="25640" y="10869"/>
                    <a:pt x="25705" y="11945"/>
                    <a:pt x="25052" y="12597"/>
                  </a:cubicBezTo>
                  <a:cubicBezTo>
                    <a:pt x="24745" y="12868"/>
                    <a:pt x="24359" y="13009"/>
                    <a:pt x="23975" y="13009"/>
                  </a:cubicBezTo>
                  <a:cubicBezTo>
                    <a:pt x="23665" y="13009"/>
                    <a:pt x="23357" y="12917"/>
                    <a:pt x="23095" y="12728"/>
                  </a:cubicBezTo>
                  <a:cubicBezTo>
                    <a:pt x="20975" y="11227"/>
                    <a:pt x="18757" y="10444"/>
                    <a:pt x="16571" y="10444"/>
                  </a:cubicBezTo>
                  <a:cubicBezTo>
                    <a:pt x="16485" y="10442"/>
                    <a:pt x="16398" y="10440"/>
                    <a:pt x="16312" y="10440"/>
                  </a:cubicBezTo>
                  <a:cubicBezTo>
                    <a:pt x="14510" y="10440"/>
                    <a:pt x="12754" y="11085"/>
                    <a:pt x="11385" y="12206"/>
                  </a:cubicBezTo>
                  <a:cubicBezTo>
                    <a:pt x="9982" y="13315"/>
                    <a:pt x="9134" y="15011"/>
                    <a:pt x="9134" y="16805"/>
                  </a:cubicBezTo>
                  <a:cubicBezTo>
                    <a:pt x="9134" y="18306"/>
                    <a:pt x="9754" y="19741"/>
                    <a:pt x="11026" y="21079"/>
                  </a:cubicBezTo>
                  <a:cubicBezTo>
                    <a:pt x="12102" y="22220"/>
                    <a:pt x="13896" y="23297"/>
                    <a:pt x="16702" y="24438"/>
                  </a:cubicBezTo>
                  <a:cubicBezTo>
                    <a:pt x="21790" y="26559"/>
                    <a:pt x="24009" y="27929"/>
                    <a:pt x="24987" y="28679"/>
                  </a:cubicBezTo>
                  <a:cubicBezTo>
                    <a:pt x="26227" y="29658"/>
                    <a:pt x="27271" y="30930"/>
                    <a:pt x="27956" y="32365"/>
                  </a:cubicBezTo>
                  <a:cubicBezTo>
                    <a:pt x="29358" y="35529"/>
                    <a:pt x="29358" y="39150"/>
                    <a:pt x="27890" y="42249"/>
                  </a:cubicBezTo>
                  <a:cubicBezTo>
                    <a:pt x="27238" y="43652"/>
                    <a:pt x="26292" y="44858"/>
                    <a:pt x="25085" y="45804"/>
                  </a:cubicBezTo>
                  <a:cubicBezTo>
                    <a:pt x="23943" y="46685"/>
                    <a:pt x="22182" y="47370"/>
                    <a:pt x="19833" y="47859"/>
                  </a:cubicBezTo>
                  <a:cubicBezTo>
                    <a:pt x="18724" y="48088"/>
                    <a:pt x="17909" y="49099"/>
                    <a:pt x="17909" y="50241"/>
                  </a:cubicBezTo>
                  <a:lnTo>
                    <a:pt x="17909" y="55297"/>
                  </a:lnTo>
                  <a:cubicBezTo>
                    <a:pt x="17909" y="55476"/>
                    <a:pt x="17762" y="55566"/>
                    <a:pt x="17615" y="55566"/>
                  </a:cubicBezTo>
                  <a:cubicBezTo>
                    <a:pt x="17468" y="55566"/>
                    <a:pt x="17321" y="55476"/>
                    <a:pt x="17321" y="55297"/>
                  </a:cubicBezTo>
                  <a:lnTo>
                    <a:pt x="17321" y="50404"/>
                  </a:lnTo>
                  <a:cubicBezTo>
                    <a:pt x="17321" y="49164"/>
                    <a:pt x="16375" y="48120"/>
                    <a:pt x="15136" y="47990"/>
                  </a:cubicBezTo>
                  <a:cubicBezTo>
                    <a:pt x="13211" y="47827"/>
                    <a:pt x="11287" y="47272"/>
                    <a:pt x="9558" y="46359"/>
                  </a:cubicBezTo>
                  <a:cubicBezTo>
                    <a:pt x="8416" y="45707"/>
                    <a:pt x="7307" y="44989"/>
                    <a:pt x="6296" y="44141"/>
                  </a:cubicBezTo>
                  <a:cubicBezTo>
                    <a:pt x="5937" y="43880"/>
                    <a:pt x="5741" y="43488"/>
                    <a:pt x="5709" y="43032"/>
                  </a:cubicBezTo>
                  <a:cubicBezTo>
                    <a:pt x="5644" y="42151"/>
                    <a:pt x="6361" y="41433"/>
                    <a:pt x="7242" y="41433"/>
                  </a:cubicBezTo>
                  <a:cubicBezTo>
                    <a:pt x="7568" y="41433"/>
                    <a:pt x="7894" y="41531"/>
                    <a:pt x="8155" y="41760"/>
                  </a:cubicBezTo>
                  <a:cubicBezTo>
                    <a:pt x="11222" y="44239"/>
                    <a:pt x="14288" y="45511"/>
                    <a:pt x="17321" y="45511"/>
                  </a:cubicBezTo>
                  <a:lnTo>
                    <a:pt x="17387" y="45511"/>
                  </a:lnTo>
                  <a:cubicBezTo>
                    <a:pt x="19670" y="45511"/>
                    <a:pt x="21856" y="44630"/>
                    <a:pt x="23487" y="43064"/>
                  </a:cubicBezTo>
                  <a:cubicBezTo>
                    <a:pt x="26520" y="40161"/>
                    <a:pt x="26879" y="35464"/>
                    <a:pt x="24335" y="32137"/>
                  </a:cubicBezTo>
                  <a:cubicBezTo>
                    <a:pt x="23291" y="30799"/>
                    <a:pt x="21497" y="29560"/>
                    <a:pt x="18855" y="28320"/>
                  </a:cubicBezTo>
                  <a:cubicBezTo>
                    <a:pt x="13309" y="25776"/>
                    <a:pt x="10928" y="24308"/>
                    <a:pt x="9917" y="23525"/>
                  </a:cubicBezTo>
                  <a:cubicBezTo>
                    <a:pt x="8710" y="22612"/>
                    <a:pt x="7666" y="21470"/>
                    <a:pt x="6948" y="20133"/>
                  </a:cubicBezTo>
                  <a:cubicBezTo>
                    <a:pt x="6329" y="18926"/>
                    <a:pt x="6002" y="17588"/>
                    <a:pt x="6002" y="16251"/>
                  </a:cubicBezTo>
                  <a:cubicBezTo>
                    <a:pt x="5970" y="14065"/>
                    <a:pt x="6883" y="11945"/>
                    <a:pt x="8481" y="10477"/>
                  </a:cubicBezTo>
                  <a:cubicBezTo>
                    <a:pt x="10178" y="8813"/>
                    <a:pt x="12331" y="7933"/>
                    <a:pt x="14973" y="7802"/>
                  </a:cubicBezTo>
                  <a:cubicBezTo>
                    <a:pt x="16278" y="7737"/>
                    <a:pt x="17321" y="6661"/>
                    <a:pt x="17321" y="5356"/>
                  </a:cubicBezTo>
                  <a:lnTo>
                    <a:pt x="17321" y="5193"/>
                  </a:lnTo>
                  <a:cubicBezTo>
                    <a:pt x="17321" y="4997"/>
                    <a:pt x="17468" y="4899"/>
                    <a:pt x="17615" y="4899"/>
                  </a:cubicBezTo>
                  <a:close/>
                  <a:moveTo>
                    <a:pt x="17597" y="0"/>
                  </a:moveTo>
                  <a:cubicBezTo>
                    <a:pt x="15686" y="0"/>
                    <a:pt x="13769" y="1013"/>
                    <a:pt x="12853" y="3105"/>
                  </a:cubicBezTo>
                  <a:cubicBezTo>
                    <a:pt x="9917" y="3529"/>
                    <a:pt x="7177" y="4899"/>
                    <a:pt x="5056" y="6987"/>
                  </a:cubicBezTo>
                  <a:cubicBezTo>
                    <a:pt x="2512" y="9368"/>
                    <a:pt x="1077" y="12728"/>
                    <a:pt x="1109" y="16251"/>
                  </a:cubicBezTo>
                  <a:cubicBezTo>
                    <a:pt x="1109" y="18371"/>
                    <a:pt x="1631" y="20491"/>
                    <a:pt x="2610" y="22351"/>
                  </a:cubicBezTo>
                  <a:cubicBezTo>
                    <a:pt x="3654" y="24341"/>
                    <a:pt x="5154" y="26069"/>
                    <a:pt x="6948" y="27407"/>
                  </a:cubicBezTo>
                  <a:cubicBezTo>
                    <a:pt x="8742" y="28777"/>
                    <a:pt x="11972" y="30538"/>
                    <a:pt x="16800" y="32756"/>
                  </a:cubicBezTo>
                  <a:cubicBezTo>
                    <a:pt x="19279" y="33931"/>
                    <a:pt x="20192" y="34746"/>
                    <a:pt x="20486" y="35138"/>
                  </a:cubicBezTo>
                  <a:cubicBezTo>
                    <a:pt x="21497" y="36508"/>
                    <a:pt x="21301" y="38400"/>
                    <a:pt x="20062" y="39541"/>
                  </a:cubicBezTo>
                  <a:cubicBezTo>
                    <a:pt x="19344" y="40259"/>
                    <a:pt x="18365" y="40618"/>
                    <a:pt x="17354" y="40618"/>
                  </a:cubicBezTo>
                  <a:cubicBezTo>
                    <a:pt x="15462" y="40618"/>
                    <a:pt x="13407" y="39705"/>
                    <a:pt x="11254" y="37976"/>
                  </a:cubicBezTo>
                  <a:cubicBezTo>
                    <a:pt x="10083" y="37000"/>
                    <a:pt x="8650" y="36522"/>
                    <a:pt x="7221" y="36522"/>
                  </a:cubicBezTo>
                  <a:cubicBezTo>
                    <a:pt x="5545" y="36522"/>
                    <a:pt x="3875" y="37180"/>
                    <a:pt x="2643" y="38465"/>
                  </a:cubicBezTo>
                  <a:cubicBezTo>
                    <a:pt x="0" y="41172"/>
                    <a:pt x="261" y="45609"/>
                    <a:pt x="3230" y="47957"/>
                  </a:cubicBezTo>
                  <a:cubicBezTo>
                    <a:pt x="4469" y="48969"/>
                    <a:pt x="5807" y="49849"/>
                    <a:pt x="7177" y="50632"/>
                  </a:cubicBezTo>
                  <a:cubicBezTo>
                    <a:pt x="8840" y="51513"/>
                    <a:pt x="10602" y="52165"/>
                    <a:pt x="12428" y="52491"/>
                  </a:cubicBezTo>
                  <a:lnTo>
                    <a:pt x="12428" y="55297"/>
                  </a:lnTo>
                  <a:cubicBezTo>
                    <a:pt x="12428" y="58135"/>
                    <a:pt x="14744" y="60451"/>
                    <a:pt x="17615" y="60451"/>
                  </a:cubicBezTo>
                  <a:cubicBezTo>
                    <a:pt x="20486" y="60451"/>
                    <a:pt x="22802" y="58135"/>
                    <a:pt x="22802" y="55297"/>
                  </a:cubicBezTo>
                  <a:lnTo>
                    <a:pt x="22802" y="52165"/>
                  </a:lnTo>
                  <a:cubicBezTo>
                    <a:pt x="24661" y="51676"/>
                    <a:pt x="26455" y="50861"/>
                    <a:pt x="28021" y="49719"/>
                  </a:cubicBezTo>
                  <a:cubicBezTo>
                    <a:pt x="29847" y="48316"/>
                    <a:pt x="31283" y="46489"/>
                    <a:pt x="32261" y="44402"/>
                  </a:cubicBezTo>
                  <a:cubicBezTo>
                    <a:pt x="33370" y="42184"/>
                    <a:pt x="33925" y="39737"/>
                    <a:pt x="33892" y="37258"/>
                  </a:cubicBezTo>
                  <a:cubicBezTo>
                    <a:pt x="33925" y="34844"/>
                    <a:pt x="33403" y="32430"/>
                    <a:pt x="32359" y="30245"/>
                  </a:cubicBezTo>
                  <a:cubicBezTo>
                    <a:pt x="31348" y="28124"/>
                    <a:pt x="29847" y="26298"/>
                    <a:pt x="28021" y="24862"/>
                  </a:cubicBezTo>
                  <a:cubicBezTo>
                    <a:pt x="26227" y="23427"/>
                    <a:pt x="23128" y="21829"/>
                    <a:pt x="18561" y="19937"/>
                  </a:cubicBezTo>
                  <a:cubicBezTo>
                    <a:pt x="15723" y="18763"/>
                    <a:pt x="14875" y="18012"/>
                    <a:pt x="14614" y="17751"/>
                  </a:cubicBezTo>
                  <a:cubicBezTo>
                    <a:pt x="14614" y="17719"/>
                    <a:pt x="14581" y="17719"/>
                    <a:pt x="14581" y="17719"/>
                  </a:cubicBezTo>
                  <a:cubicBezTo>
                    <a:pt x="14288" y="17458"/>
                    <a:pt x="14092" y="17164"/>
                    <a:pt x="14027" y="16805"/>
                  </a:cubicBezTo>
                  <a:cubicBezTo>
                    <a:pt x="14027" y="16675"/>
                    <a:pt x="14027" y="16381"/>
                    <a:pt x="14549" y="15957"/>
                  </a:cubicBezTo>
                  <a:cubicBezTo>
                    <a:pt x="15094" y="15533"/>
                    <a:pt x="15752" y="15334"/>
                    <a:pt x="16418" y="15334"/>
                  </a:cubicBezTo>
                  <a:cubicBezTo>
                    <a:pt x="16469" y="15334"/>
                    <a:pt x="16520" y="15335"/>
                    <a:pt x="16571" y="15337"/>
                  </a:cubicBezTo>
                  <a:cubicBezTo>
                    <a:pt x="17746" y="15337"/>
                    <a:pt x="18985" y="15794"/>
                    <a:pt x="20290" y="16708"/>
                  </a:cubicBezTo>
                  <a:cubicBezTo>
                    <a:pt x="21406" y="17505"/>
                    <a:pt x="22702" y="17896"/>
                    <a:pt x="23993" y="17896"/>
                  </a:cubicBezTo>
                  <a:cubicBezTo>
                    <a:pt x="25607" y="17896"/>
                    <a:pt x="27212" y="17284"/>
                    <a:pt x="28445" y="16088"/>
                  </a:cubicBezTo>
                  <a:cubicBezTo>
                    <a:pt x="31283" y="13348"/>
                    <a:pt x="30957" y="8683"/>
                    <a:pt x="27760" y="6334"/>
                  </a:cubicBezTo>
                  <a:cubicBezTo>
                    <a:pt x="27303" y="6008"/>
                    <a:pt x="26846" y="5715"/>
                    <a:pt x="26357" y="5421"/>
                  </a:cubicBezTo>
                  <a:cubicBezTo>
                    <a:pt x="25183" y="4736"/>
                    <a:pt x="23911" y="4214"/>
                    <a:pt x="22606" y="3823"/>
                  </a:cubicBezTo>
                  <a:cubicBezTo>
                    <a:pt x="21929" y="1307"/>
                    <a:pt x="19767" y="0"/>
                    <a:pt x="175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48"/>
            <p:cNvSpPr/>
            <p:nvPr/>
          </p:nvSpPr>
          <p:spPr>
            <a:xfrm>
              <a:off x="1874825" y="2603050"/>
              <a:ext cx="122350" cy="224300"/>
            </a:xfrm>
            <a:custGeom>
              <a:avLst/>
              <a:gdLst/>
              <a:ahLst/>
              <a:cxnLst/>
              <a:rect l="l" t="t" r="r" b="b"/>
              <a:pathLst>
                <a:path w="4894" h="8972" extrusionOk="0">
                  <a:moveTo>
                    <a:pt x="2447" y="1"/>
                  </a:moveTo>
                  <a:cubicBezTo>
                    <a:pt x="1109" y="1"/>
                    <a:pt x="0" y="1110"/>
                    <a:pt x="0" y="2447"/>
                  </a:cubicBezTo>
                  <a:lnTo>
                    <a:pt x="0" y="6525"/>
                  </a:lnTo>
                  <a:cubicBezTo>
                    <a:pt x="0" y="7862"/>
                    <a:pt x="1109" y="8971"/>
                    <a:pt x="2447" y="8971"/>
                  </a:cubicBezTo>
                  <a:cubicBezTo>
                    <a:pt x="3784" y="8971"/>
                    <a:pt x="4893" y="7862"/>
                    <a:pt x="4893" y="6525"/>
                  </a:cubicBezTo>
                  <a:lnTo>
                    <a:pt x="4893" y="2447"/>
                  </a:lnTo>
                  <a:cubicBezTo>
                    <a:pt x="4893" y="1110"/>
                    <a:pt x="3784" y="1"/>
                    <a:pt x="24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48"/>
            <p:cNvSpPr/>
            <p:nvPr/>
          </p:nvSpPr>
          <p:spPr>
            <a:xfrm>
              <a:off x="1160450" y="874800"/>
              <a:ext cx="2603900" cy="3945625"/>
            </a:xfrm>
            <a:custGeom>
              <a:avLst/>
              <a:gdLst/>
              <a:ahLst/>
              <a:cxnLst/>
              <a:rect l="l" t="t" r="r" b="b"/>
              <a:pathLst>
                <a:path w="104156" h="157825" extrusionOk="0">
                  <a:moveTo>
                    <a:pt x="53317" y="1"/>
                  </a:moveTo>
                  <a:cubicBezTo>
                    <a:pt x="51181" y="1"/>
                    <a:pt x="49044" y="743"/>
                    <a:pt x="47331" y="2227"/>
                  </a:cubicBezTo>
                  <a:lnTo>
                    <a:pt x="6459" y="37261"/>
                  </a:lnTo>
                  <a:cubicBezTo>
                    <a:pt x="0" y="42806"/>
                    <a:pt x="3914" y="53440"/>
                    <a:pt x="12461" y="53440"/>
                  </a:cubicBezTo>
                  <a:lnTo>
                    <a:pt x="28575" y="53440"/>
                  </a:lnTo>
                  <a:lnTo>
                    <a:pt x="28575" y="63031"/>
                  </a:lnTo>
                  <a:cubicBezTo>
                    <a:pt x="28575" y="64368"/>
                    <a:pt x="29684" y="65445"/>
                    <a:pt x="31022" y="65445"/>
                  </a:cubicBezTo>
                  <a:cubicBezTo>
                    <a:pt x="32359" y="65445"/>
                    <a:pt x="33468" y="64368"/>
                    <a:pt x="33468" y="63031"/>
                  </a:cubicBezTo>
                  <a:lnTo>
                    <a:pt x="33468" y="50994"/>
                  </a:lnTo>
                  <a:cubicBezTo>
                    <a:pt x="33468" y="49624"/>
                    <a:pt x="32359" y="48547"/>
                    <a:pt x="31022" y="48547"/>
                  </a:cubicBezTo>
                  <a:lnTo>
                    <a:pt x="12461" y="48547"/>
                  </a:lnTo>
                  <a:cubicBezTo>
                    <a:pt x="8449" y="48547"/>
                    <a:pt x="6622" y="43557"/>
                    <a:pt x="9656" y="40980"/>
                  </a:cubicBezTo>
                  <a:lnTo>
                    <a:pt x="50528" y="5946"/>
                  </a:lnTo>
                  <a:cubicBezTo>
                    <a:pt x="51327" y="5245"/>
                    <a:pt x="52322" y="4894"/>
                    <a:pt x="53317" y="4894"/>
                  </a:cubicBezTo>
                  <a:cubicBezTo>
                    <a:pt x="54312" y="4894"/>
                    <a:pt x="55307" y="5245"/>
                    <a:pt x="56106" y="5946"/>
                  </a:cubicBezTo>
                  <a:lnTo>
                    <a:pt x="96979" y="40980"/>
                  </a:lnTo>
                  <a:cubicBezTo>
                    <a:pt x="100013" y="43557"/>
                    <a:pt x="98186" y="48547"/>
                    <a:pt x="94174" y="48547"/>
                  </a:cubicBezTo>
                  <a:lnTo>
                    <a:pt x="75613" y="48547"/>
                  </a:lnTo>
                  <a:cubicBezTo>
                    <a:pt x="74275" y="48547"/>
                    <a:pt x="73166" y="49624"/>
                    <a:pt x="73166" y="50994"/>
                  </a:cubicBezTo>
                  <a:lnTo>
                    <a:pt x="73166" y="133066"/>
                  </a:lnTo>
                  <a:cubicBezTo>
                    <a:pt x="73166" y="144026"/>
                    <a:pt x="64294" y="152931"/>
                    <a:pt x="53334" y="152931"/>
                  </a:cubicBezTo>
                  <a:cubicBezTo>
                    <a:pt x="42341" y="152931"/>
                    <a:pt x="33468" y="144026"/>
                    <a:pt x="33468" y="133066"/>
                  </a:cubicBezTo>
                  <a:lnTo>
                    <a:pt x="33468" y="84234"/>
                  </a:lnTo>
                  <a:cubicBezTo>
                    <a:pt x="33468" y="82864"/>
                    <a:pt x="32359" y="81787"/>
                    <a:pt x="31022" y="81787"/>
                  </a:cubicBezTo>
                  <a:cubicBezTo>
                    <a:pt x="29684" y="81787"/>
                    <a:pt x="28575" y="82864"/>
                    <a:pt x="28575" y="84234"/>
                  </a:cubicBezTo>
                  <a:lnTo>
                    <a:pt x="28575" y="133066"/>
                  </a:lnTo>
                  <a:cubicBezTo>
                    <a:pt x="28575" y="146733"/>
                    <a:pt x="39666" y="157791"/>
                    <a:pt x="53334" y="157824"/>
                  </a:cubicBezTo>
                  <a:cubicBezTo>
                    <a:pt x="66969" y="157824"/>
                    <a:pt x="78059" y="146733"/>
                    <a:pt x="78059" y="133066"/>
                  </a:cubicBezTo>
                  <a:lnTo>
                    <a:pt x="78059" y="53440"/>
                  </a:lnTo>
                  <a:lnTo>
                    <a:pt x="94174" y="53440"/>
                  </a:lnTo>
                  <a:cubicBezTo>
                    <a:pt x="98023" y="53440"/>
                    <a:pt x="101480" y="51027"/>
                    <a:pt x="102818" y="47438"/>
                  </a:cubicBezTo>
                  <a:cubicBezTo>
                    <a:pt x="104155" y="43818"/>
                    <a:pt x="103079" y="39740"/>
                    <a:pt x="100176" y="37261"/>
                  </a:cubicBezTo>
                  <a:lnTo>
                    <a:pt x="59303" y="2227"/>
                  </a:lnTo>
                  <a:cubicBezTo>
                    <a:pt x="57590" y="743"/>
                    <a:pt x="55454" y="1"/>
                    <a:pt x="533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72" name="Google Shape;3672;p48"/>
          <p:cNvGrpSpPr/>
          <p:nvPr/>
        </p:nvGrpSpPr>
        <p:grpSpPr>
          <a:xfrm>
            <a:off x="1175456" y="1226266"/>
            <a:ext cx="548930" cy="535182"/>
            <a:chOff x="937533" y="1463100"/>
            <a:chExt cx="587405" cy="572693"/>
          </a:xfrm>
        </p:grpSpPr>
        <p:grpSp>
          <p:nvGrpSpPr>
            <p:cNvPr id="3673" name="Google Shape;3673;p48"/>
            <p:cNvGrpSpPr/>
            <p:nvPr/>
          </p:nvGrpSpPr>
          <p:grpSpPr>
            <a:xfrm>
              <a:off x="937533" y="1463100"/>
              <a:ext cx="587405" cy="572693"/>
              <a:chOff x="1109875" y="288850"/>
              <a:chExt cx="5249375" cy="5117900"/>
            </a:xfrm>
          </p:grpSpPr>
          <p:sp>
            <p:nvSpPr>
              <p:cNvPr id="3674" name="Google Shape;3674;p48"/>
              <p:cNvSpPr/>
              <p:nvPr/>
            </p:nvSpPr>
            <p:spPr>
              <a:xfrm>
                <a:off x="1303150" y="350650"/>
                <a:ext cx="4994950" cy="4994950"/>
              </a:xfrm>
              <a:custGeom>
                <a:avLst/>
                <a:gdLst/>
                <a:ahLst/>
                <a:cxnLst/>
                <a:rect l="l" t="t" r="r" b="b"/>
                <a:pathLst>
                  <a:path w="199798" h="199798" extrusionOk="0">
                    <a:moveTo>
                      <a:pt x="99883" y="1"/>
                    </a:moveTo>
                    <a:cubicBezTo>
                      <a:pt x="44722" y="1"/>
                      <a:pt x="1" y="44722"/>
                      <a:pt x="1" y="99883"/>
                    </a:cubicBezTo>
                    <a:cubicBezTo>
                      <a:pt x="1" y="155043"/>
                      <a:pt x="44722" y="199797"/>
                      <a:pt x="99883" y="199797"/>
                    </a:cubicBezTo>
                    <a:cubicBezTo>
                      <a:pt x="155043" y="199797"/>
                      <a:pt x="199797" y="155043"/>
                      <a:pt x="199797" y="99883"/>
                    </a:cubicBezTo>
                    <a:cubicBezTo>
                      <a:pt x="199797" y="44722"/>
                      <a:pt x="155043" y="1"/>
                      <a:pt x="998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48"/>
              <p:cNvSpPr/>
              <p:nvPr/>
            </p:nvSpPr>
            <p:spPr>
              <a:xfrm>
                <a:off x="1902550" y="950050"/>
                <a:ext cx="3795325" cy="3795325"/>
              </a:xfrm>
              <a:custGeom>
                <a:avLst/>
                <a:gdLst/>
                <a:ahLst/>
                <a:cxnLst/>
                <a:rect l="l" t="t" r="r" b="b"/>
                <a:pathLst>
                  <a:path w="151813" h="151813" extrusionOk="0">
                    <a:moveTo>
                      <a:pt x="75907" y="0"/>
                    </a:moveTo>
                    <a:cubicBezTo>
                      <a:pt x="33990" y="0"/>
                      <a:pt x="0" y="33990"/>
                      <a:pt x="0" y="75907"/>
                    </a:cubicBezTo>
                    <a:cubicBezTo>
                      <a:pt x="0" y="117823"/>
                      <a:pt x="33990" y="151813"/>
                      <a:pt x="75907" y="151813"/>
                    </a:cubicBezTo>
                    <a:cubicBezTo>
                      <a:pt x="117823" y="151813"/>
                      <a:pt x="151813" y="117823"/>
                      <a:pt x="151813" y="75907"/>
                    </a:cubicBezTo>
                    <a:cubicBezTo>
                      <a:pt x="151813" y="33990"/>
                      <a:pt x="117823" y="0"/>
                      <a:pt x="759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48"/>
              <p:cNvSpPr/>
              <p:nvPr/>
            </p:nvSpPr>
            <p:spPr>
              <a:xfrm>
                <a:off x="1302325" y="723325"/>
                <a:ext cx="2713200" cy="4622275"/>
              </a:xfrm>
              <a:custGeom>
                <a:avLst/>
                <a:gdLst/>
                <a:ahLst/>
                <a:cxnLst/>
                <a:rect l="l" t="t" r="r" b="b"/>
                <a:pathLst>
                  <a:path w="108528" h="184891" extrusionOk="0">
                    <a:moveTo>
                      <a:pt x="47365" y="1"/>
                    </a:moveTo>
                    <a:lnTo>
                      <a:pt x="47365" y="1"/>
                    </a:lnTo>
                    <a:cubicBezTo>
                      <a:pt x="17909" y="18203"/>
                      <a:pt x="1" y="50366"/>
                      <a:pt x="34" y="84976"/>
                    </a:cubicBezTo>
                    <a:cubicBezTo>
                      <a:pt x="34" y="140136"/>
                      <a:pt x="44755" y="184890"/>
                      <a:pt x="99916" y="184890"/>
                    </a:cubicBezTo>
                    <a:cubicBezTo>
                      <a:pt x="102819" y="184858"/>
                      <a:pt x="105689" y="184760"/>
                      <a:pt x="108527" y="184499"/>
                    </a:cubicBezTo>
                    <a:cubicBezTo>
                      <a:pt x="63968" y="161110"/>
                      <a:pt x="33599" y="114399"/>
                      <a:pt x="33599" y="60609"/>
                    </a:cubicBezTo>
                    <a:cubicBezTo>
                      <a:pt x="33567" y="39634"/>
                      <a:pt x="38264" y="18920"/>
                      <a:pt x="473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48"/>
              <p:cNvSpPr/>
              <p:nvPr/>
            </p:nvSpPr>
            <p:spPr>
              <a:xfrm>
                <a:off x="1901725" y="1896025"/>
                <a:ext cx="1151500" cy="2696050"/>
              </a:xfrm>
              <a:custGeom>
                <a:avLst/>
                <a:gdLst/>
                <a:ahLst/>
                <a:cxnLst/>
                <a:rect l="l" t="t" r="r" b="b"/>
                <a:pathLst>
                  <a:path w="46060" h="107842" extrusionOk="0">
                    <a:moveTo>
                      <a:pt x="10276" y="0"/>
                    </a:moveTo>
                    <a:lnTo>
                      <a:pt x="10276" y="0"/>
                    </a:lnTo>
                    <a:cubicBezTo>
                      <a:pt x="3556" y="11548"/>
                      <a:pt x="1" y="24693"/>
                      <a:pt x="33" y="38068"/>
                    </a:cubicBezTo>
                    <a:cubicBezTo>
                      <a:pt x="33" y="69317"/>
                      <a:pt x="19018" y="96229"/>
                      <a:pt x="46060" y="107841"/>
                    </a:cubicBezTo>
                    <a:cubicBezTo>
                      <a:pt x="22573" y="82137"/>
                      <a:pt x="9558" y="48539"/>
                      <a:pt x="9623" y="13701"/>
                    </a:cubicBezTo>
                    <a:cubicBezTo>
                      <a:pt x="9623" y="9069"/>
                      <a:pt x="9819" y="4502"/>
                      <a:pt x="102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48"/>
              <p:cNvSpPr/>
              <p:nvPr/>
            </p:nvSpPr>
            <p:spPr>
              <a:xfrm>
                <a:off x="1109875" y="288850"/>
                <a:ext cx="5249375" cy="5117900"/>
              </a:xfrm>
              <a:custGeom>
                <a:avLst/>
                <a:gdLst/>
                <a:ahLst/>
                <a:cxnLst/>
                <a:rect l="l" t="t" r="r" b="b"/>
                <a:pathLst>
                  <a:path w="209975" h="204716" extrusionOk="0">
                    <a:moveTo>
                      <a:pt x="107604" y="0"/>
                    </a:moveTo>
                    <a:cubicBezTo>
                      <a:pt x="91956" y="0"/>
                      <a:pt x="76270" y="3589"/>
                      <a:pt x="61815" y="10823"/>
                    </a:cubicBezTo>
                    <a:cubicBezTo>
                      <a:pt x="48082" y="17706"/>
                      <a:pt x="36078" y="27590"/>
                      <a:pt x="26684" y="39724"/>
                    </a:cubicBezTo>
                    <a:cubicBezTo>
                      <a:pt x="25836" y="40801"/>
                      <a:pt x="26031" y="42334"/>
                      <a:pt x="27108" y="43150"/>
                    </a:cubicBezTo>
                    <a:cubicBezTo>
                      <a:pt x="27557" y="43490"/>
                      <a:pt x="28086" y="43654"/>
                      <a:pt x="28608" y="43654"/>
                    </a:cubicBezTo>
                    <a:cubicBezTo>
                      <a:pt x="29339" y="43654"/>
                      <a:pt x="30058" y="43334"/>
                      <a:pt x="30533" y="42725"/>
                    </a:cubicBezTo>
                    <a:cubicBezTo>
                      <a:pt x="48866" y="18866"/>
                      <a:pt x="77242" y="4919"/>
                      <a:pt x="107298" y="4919"/>
                    </a:cubicBezTo>
                    <a:cubicBezTo>
                      <a:pt x="107403" y="4919"/>
                      <a:pt x="107509" y="4919"/>
                      <a:pt x="107614" y="4919"/>
                    </a:cubicBezTo>
                    <a:cubicBezTo>
                      <a:pt x="161338" y="4919"/>
                      <a:pt x="205082" y="48630"/>
                      <a:pt x="205082" y="102355"/>
                    </a:cubicBezTo>
                    <a:cubicBezTo>
                      <a:pt x="205082" y="156079"/>
                      <a:pt x="161338" y="199823"/>
                      <a:pt x="107614" y="199823"/>
                    </a:cubicBezTo>
                    <a:cubicBezTo>
                      <a:pt x="53889" y="199823"/>
                      <a:pt x="10178" y="156079"/>
                      <a:pt x="10178" y="102355"/>
                    </a:cubicBezTo>
                    <a:cubicBezTo>
                      <a:pt x="10145" y="88785"/>
                      <a:pt x="12951" y="75378"/>
                      <a:pt x="18431" y="62982"/>
                    </a:cubicBezTo>
                    <a:cubicBezTo>
                      <a:pt x="18985" y="61743"/>
                      <a:pt x="18431" y="60308"/>
                      <a:pt x="17191" y="59753"/>
                    </a:cubicBezTo>
                    <a:cubicBezTo>
                      <a:pt x="16865" y="59607"/>
                      <a:pt x="16525" y="59538"/>
                      <a:pt x="16191" y="59538"/>
                    </a:cubicBezTo>
                    <a:cubicBezTo>
                      <a:pt x="15257" y="59538"/>
                      <a:pt x="14370" y="60079"/>
                      <a:pt x="13962" y="60993"/>
                    </a:cubicBezTo>
                    <a:cubicBezTo>
                      <a:pt x="1" y="92666"/>
                      <a:pt x="3002" y="129233"/>
                      <a:pt x="21889" y="158200"/>
                    </a:cubicBezTo>
                    <a:cubicBezTo>
                      <a:pt x="40775" y="187199"/>
                      <a:pt x="73004" y="204683"/>
                      <a:pt x="107614" y="204716"/>
                    </a:cubicBezTo>
                    <a:cubicBezTo>
                      <a:pt x="164144" y="204683"/>
                      <a:pt x="209942" y="158885"/>
                      <a:pt x="209975" y="102355"/>
                    </a:cubicBezTo>
                    <a:cubicBezTo>
                      <a:pt x="209942" y="66864"/>
                      <a:pt x="191577" y="33918"/>
                      <a:pt x="161404" y="15292"/>
                    </a:cubicBezTo>
                    <a:cubicBezTo>
                      <a:pt x="144972" y="5131"/>
                      <a:pt x="126315" y="0"/>
                      <a:pt x="1076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48"/>
              <p:cNvSpPr/>
              <p:nvPr/>
            </p:nvSpPr>
            <p:spPr>
              <a:xfrm>
                <a:off x="1543725" y="1467600"/>
                <a:ext cx="204700" cy="222925"/>
              </a:xfrm>
              <a:custGeom>
                <a:avLst/>
                <a:gdLst/>
                <a:ahLst/>
                <a:cxnLst/>
                <a:rect l="l" t="t" r="r" b="b"/>
                <a:pathLst>
                  <a:path w="8188" h="8917" extrusionOk="0">
                    <a:moveTo>
                      <a:pt x="5406" y="0"/>
                    </a:moveTo>
                    <a:cubicBezTo>
                      <a:pt x="4591" y="0"/>
                      <a:pt x="3794" y="411"/>
                      <a:pt x="3328" y="1153"/>
                    </a:cubicBezTo>
                    <a:cubicBezTo>
                      <a:pt x="2512" y="2458"/>
                      <a:pt x="1697" y="3828"/>
                      <a:pt x="914" y="5264"/>
                    </a:cubicBezTo>
                    <a:cubicBezTo>
                      <a:pt x="0" y="6895"/>
                      <a:pt x="1175" y="8884"/>
                      <a:pt x="3034" y="8917"/>
                    </a:cubicBezTo>
                    <a:cubicBezTo>
                      <a:pt x="3915" y="8917"/>
                      <a:pt x="4730" y="8428"/>
                      <a:pt x="5187" y="7645"/>
                    </a:cubicBezTo>
                    <a:cubicBezTo>
                      <a:pt x="5937" y="6307"/>
                      <a:pt x="6720" y="4970"/>
                      <a:pt x="7470" y="3763"/>
                    </a:cubicBezTo>
                    <a:cubicBezTo>
                      <a:pt x="8188" y="2621"/>
                      <a:pt x="7862" y="1088"/>
                      <a:pt x="6687" y="371"/>
                    </a:cubicBezTo>
                    <a:cubicBezTo>
                      <a:pt x="6288" y="119"/>
                      <a:pt x="5844" y="0"/>
                      <a:pt x="540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48"/>
              <p:cNvSpPr/>
              <p:nvPr/>
            </p:nvSpPr>
            <p:spPr>
              <a:xfrm>
                <a:off x="1841375" y="888875"/>
                <a:ext cx="3918500" cy="3918500"/>
              </a:xfrm>
              <a:custGeom>
                <a:avLst/>
                <a:gdLst/>
                <a:ahLst/>
                <a:cxnLst/>
                <a:rect l="l" t="t" r="r" b="b"/>
                <a:pathLst>
                  <a:path w="156740" h="156740" extrusionOk="0">
                    <a:moveTo>
                      <a:pt x="78354" y="4894"/>
                    </a:moveTo>
                    <a:cubicBezTo>
                      <a:pt x="118867" y="4894"/>
                      <a:pt x="151846" y="37840"/>
                      <a:pt x="151846" y="78354"/>
                    </a:cubicBezTo>
                    <a:cubicBezTo>
                      <a:pt x="151846" y="118867"/>
                      <a:pt x="118867" y="151846"/>
                      <a:pt x="78354" y="151846"/>
                    </a:cubicBezTo>
                    <a:cubicBezTo>
                      <a:pt x="37840" y="151846"/>
                      <a:pt x="4894" y="118867"/>
                      <a:pt x="4894" y="78354"/>
                    </a:cubicBezTo>
                    <a:cubicBezTo>
                      <a:pt x="4894" y="37840"/>
                      <a:pt x="37840" y="4894"/>
                      <a:pt x="78354" y="4894"/>
                    </a:cubicBezTo>
                    <a:close/>
                    <a:moveTo>
                      <a:pt x="78354" y="1"/>
                    </a:moveTo>
                    <a:cubicBezTo>
                      <a:pt x="35132" y="1"/>
                      <a:pt x="1" y="35132"/>
                      <a:pt x="1" y="78354"/>
                    </a:cubicBezTo>
                    <a:cubicBezTo>
                      <a:pt x="1" y="121575"/>
                      <a:pt x="35132" y="156739"/>
                      <a:pt x="78354" y="156739"/>
                    </a:cubicBezTo>
                    <a:cubicBezTo>
                      <a:pt x="121575" y="156739"/>
                      <a:pt x="156739" y="121575"/>
                      <a:pt x="156739" y="78354"/>
                    </a:cubicBezTo>
                    <a:cubicBezTo>
                      <a:pt x="156739" y="35132"/>
                      <a:pt x="121575" y="1"/>
                      <a:pt x="783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81" name="Google Shape;3681;p48"/>
            <p:cNvSpPr/>
            <p:nvPr/>
          </p:nvSpPr>
          <p:spPr>
            <a:xfrm>
              <a:off x="1183272" y="1671653"/>
              <a:ext cx="95916" cy="185408"/>
            </a:xfrm>
            <a:custGeom>
              <a:avLst/>
              <a:gdLst/>
              <a:ahLst/>
              <a:cxnLst/>
              <a:rect l="l" t="t" r="r" b="b"/>
              <a:pathLst>
                <a:path w="28739" h="55553" extrusionOk="0">
                  <a:moveTo>
                    <a:pt x="14875" y="1"/>
                  </a:moveTo>
                  <a:cubicBezTo>
                    <a:pt x="13342" y="1"/>
                    <a:pt x="12135" y="1208"/>
                    <a:pt x="12135" y="2741"/>
                  </a:cubicBezTo>
                  <a:lnTo>
                    <a:pt x="12135" y="2904"/>
                  </a:lnTo>
                  <a:cubicBezTo>
                    <a:pt x="8873" y="3067"/>
                    <a:pt x="6166" y="4176"/>
                    <a:pt x="4045" y="6264"/>
                  </a:cubicBezTo>
                  <a:cubicBezTo>
                    <a:pt x="1958" y="8221"/>
                    <a:pt x="783" y="10961"/>
                    <a:pt x="816" y="13799"/>
                  </a:cubicBezTo>
                  <a:cubicBezTo>
                    <a:pt x="816" y="15528"/>
                    <a:pt x="1240" y="17257"/>
                    <a:pt x="2023" y="18790"/>
                  </a:cubicBezTo>
                  <a:cubicBezTo>
                    <a:pt x="2936" y="20453"/>
                    <a:pt x="4176" y="21889"/>
                    <a:pt x="5709" y="23030"/>
                  </a:cubicBezTo>
                  <a:cubicBezTo>
                    <a:pt x="7340" y="24270"/>
                    <a:pt x="10439" y="25966"/>
                    <a:pt x="15071" y="28086"/>
                  </a:cubicBezTo>
                  <a:cubicBezTo>
                    <a:pt x="17354" y="29163"/>
                    <a:pt x="18887" y="30174"/>
                    <a:pt x="19670" y="31185"/>
                  </a:cubicBezTo>
                  <a:cubicBezTo>
                    <a:pt x="21464" y="33534"/>
                    <a:pt x="21171" y="36828"/>
                    <a:pt x="19018" y="38851"/>
                  </a:cubicBezTo>
                  <a:cubicBezTo>
                    <a:pt x="17871" y="39965"/>
                    <a:pt x="16321" y="40614"/>
                    <a:pt x="14731" y="40614"/>
                  </a:cubicBezTo>
                  <a:cubicBezTo>
                    <a:pt x="14692" y="40614"/>
                    <a:pt x="14653" y="40613"/>
                    <a:pt x="14614" y="40612"/>
                  </a:cubicBezTo>
                  <a:cubicBezTo>
                    <a:pt x="12135" y="40612"/>
                    <a:pt x="9591" y="39536"/>
                    <a:pt x="6981" y="37416"/>
                  </a:cubicBezTo>
                  <a:cubicBezTo>
                    <a:pt x="6243" y="36813"/>
                    <a:pt x="5352" y="36517"/>
                    <a:pt x="4468" y="36517"/>
                  </a:cubicBezTo>
                  <a:cubicBezTo>
                    <a:pt x="3438" y="36517"/>
                    <a:pt x="2419" y="36919"/>
                    <a:pt x="1664" y="37709"/>
                  </a:cubicBezTo>
                  <a:cubicBezTo>
                    <a:pt x="0" y="39405"/>
                    <a:pt x="196" y="42145"/>
                    <a:pt x="2023" y="43613"/>
                  </a:cubicBezTo>
                  <a:cubicBezTo>
                    <a:pt x="3164" y="44527"/>
                    <a:pt x="4371" y="45342"/>
                    <a:pt x="5644" y="46027"/>
                  </a:cubicBezTo>
                  <a:cubicBezTo>
                    <a:pt x="7666" y="47104"/>
                    <a:pt x="9852" y="47756"/>
                    <a:pt x="12135" y="47952"/>
                  </a:cubicBezTo>
                  <a:lnTo>
                    <a:pt x="12135" y="52845"/>
                  </a:lnTo>
                  <a:cubicBezTo>
                    <a:pt x="12135" y="54345"/>
                    <a:pt x="13342" y="55552"/>
                    <a:pt x="14875" y="55552"/>
                  </a:cubicBezTo>
                  <a:cubicBezTo>
                    <a:pt x="16376" y="55552"/>
                    <a:pt x="17615" y="54345"/>
                    <a:pt x="17615" y="52845"/>
                  </a:cubicBezTo>
                  <a:lnTo>
                    <a:pt x="17615" y="47789"/>
                  </a:lnTo>
                  <a:cubicBezTo>
                    <a:pt x="20323" y="47234"/>
                    <a:pt x="22378" y="46386"/>
                    <a:pt x="23813" y="45310"/>
                  </a:cubicBezTo>
                  <a:cubicBezTo>
                    <a:pt x="25313" y="44135"/>
                    <a:pt x="26520" y="42635"/>
                    <a:pt x="27336" y="40873"/>
                  </a:cubicBezTo>
                  <a:cubicBezTo>
                    <a:pt x="28249" y="38981"/>
                    <a:pt x="28738" y="36894"/>
                    <a:pt x="28706" y="34806"/>
                  </a:cubicBezTo>
                  <a:cubicBezTo>
                    <a:pt x="28738" y="32751"/>
                    <a:pt x="28282" y="30729"/>
                    <a:pt x="27434" y="28869"/>
                  </a:cubicBezTo>
                  <a:cubicBezTo>
                    <a:pt x="26553" y="27075"/>
                    <a:pt x="25313" y="25542"/>
                    <a:pt x="23748" y="24302"/>
                  </a:cubicBezTo>
                  <a:cubicBezTo>
                    <a:pt x="22149" y="23063"/>
                    <a:pt x="19213" y="21530"/>
                    <a:pt x="14908" y="19736"/>
                  </a:cubicBezTo>
                  <a:cubicBezTo>
                    <a:pt x="12461" y="18757"/>
                    <a:pt x="10863" y="17811"/>
                    <a:pt x="10047" y="16930"/>
                  </a:cubicBezTo>
                  <a:cubicBezTo>
                    <a:pt x="9232" y="16082"/>
                    <a:pt x="8840" y="15234"/>
                    <a:pt x="8840" y="14353"/>
                  </a:cubicBezTo>
                  <a:cubicBezTo>
                    <a:pt x="8873" y="13277"/>
                    <a:pt x="9362" y="12266"/>
                    <a:pt x="10210" y="11613"/>
                  </a:cubicBezTo>
                  <a:cubicBezTo>
                    <a:pt x="11184" y="10853"/>
                    <a:pt x="12357" y="10432"/>
                    <a:pt x="13569" y="10432"/>
                  </a:cubicBezTo>
                  <a:cubicBezTo>
                    <a:pt x="13656" y="10432"/>
                    <a:pt x="13744" y="10435"/>
                    <a:pt x="13831" y="10439"/>
                  </a:cubicBezTo>
                  <a:cubicBezTo>
                    <a:pt x="15527" y="10439"/>
                    <a:pt x="17224" y="11059"/>
                    <a:pt x="18953" y="12266"/>
                  </a:cubicBezTo>
                  <a:cubicBezTo>
                    <a:pt x="19651" y="12760"/>
                    <a:pt x="20460" y="13002"/>
                    <a:pt x="21263" y="13002"/>
                  </a:cubicBezTo>
                  <a:cubicBezTo>
                    <a:pt x="22261" y="13002"/>
                    <a:pt x="23250" y="12630"/>
                    <a:pt x="24009" y="11907"/>
                  </a:cubicBezTo>
                  <a:cubicBezTo>
                    <a:pt x="25737" y="10178"/>
                    <a:pt x="25542" y="7307"/>
                    <a:pt x="23585" y="5872"/>
                  </a:cubicBezTo>
                  <a:cubicBezTo>
                    <a:pt x="23193" y="5579"/>
                    <a:pt x="22802" y="5318"/>
                    <a:pt x="22410" y="5089"/>
                  </a:cubicBezTo>
                  <a:cubicBezTo>
                    <a:pt x="20910" y="4274"/>
                    <a:pt x="19279" y="3654"/>
                    <a:pt x="17615" y="3295"/>
                  </a:cubicBezTo>
                  <a:lnTo>
                    <a:pt x="17615" y="2741"/>
                  </a:lnTo>
                  <a:cubicBezTo>
                    <a:pt x="17615" y="1208"/>
                    <a:pt x="16376" y="1"/>
                    <a:pt x="14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48"/>
            <p:cNvSpPr/>
            <p:nvPr/>
          </p:nvSpPr>
          <p:spPr>
            <a:xfrm>
              <a:off x="1174628" y="1663470"/>
              <a:ext cx="113225" cy="201755"/>
            </a:xfrm>
            <a:custGeom>
              <a:avLst/>
              <a:gdLst/>
              <a:ahLst/>
              <a:cxnLst/>
              <a:rect l="l" t="t" r="r" b="b"/>
              <a:pathLst>
                <a:path w="33925" h="60451" extrusionOk="0">
                  <a:moveTo>
                    <a:pt x="17615" y="4899"/>
                  </a:moveTo>
                  <a:cubicBezTo>
                    <a:pt x="17762" y="4899"/>
                    <a:pt x="17909" y="4997"/>
                    <a:pt x="17909" y="5193"/>
                  </a:cubicBezTo>
                  <a:lnTo>
                    <a:pt x="17909" y="5747"/>
                  </a:lnTo>
                  <a:cubicBezTo>
                    <a:pt x="17909" y="6856"/>
                    <a:pt x="18691" y="7868"/>
                    <a:pt x="19768" y="8128"/>
                  </a:cubicBezTo>
                  <a:cubicBezTo>
                    <a:pt x="21236" y="8422"/>
                    <a:pt x="22606" y="8944"/>
                    <a:pt x="23911" y="9662"/>
                  </a:cubicBezTo>
                  <a:cubicBezTo>
                    <a:pt x="24237" y="9857"/>
                    <a:pt x="24563" y="10053"/>
                    <a:pt x="24889" y="10281"/>
                  </a:cubicBezTo>
                  <a:cubicBezTo>
                    <a:pt x="25640" y="10869"/>
                    <a:pt x="25705" y="11945"/>
                    <a:pt x="25052" y="12597"/>
                  </a:cubicBezTo>
                  <a:cubicBezTo>
                    <a:pt x="24745" y="12868"/>
                    <a:pt x="24359" y="13009"/>
                    <a:pt x="23975" y="13009"/>
                  </a:cubicBezTo>
                  <a:cubicBezTo>
                    <a:pt x="23665" y="13009"/>
                    <a:pt x="23357" y="12917"/>
                    <a:pt x="23095" y="12728"/>
                  </a:cubicBezTo>
                  <a:cubicBezTo>
                    <a:pt x="20975" y="11227"/>
                    <a:pt x="18757" y="10444"/>
                    <a:pt x="16571" y="10444"/>
                  </a:cubicBezTo>
                  <a:cubicBezTo>
                    <a:pt x="16485" y="10442"/>
                    <a:pt x="16398" y="10440"/>
                    <a:pt x="16312" y="10440"/>
                  </a:cubicBezTo>
                  <a:cubicBezTo>
                    <a:pt x="14510" y="10440"/>
                    <a:pt x="12754" y="11085"/>
                    <a:pt x="11385" y="12206"/>
                  </a:cubicBezTo>
                  <a:cubicBezTo>
                    <a:pt x="9982" y="13315"/>
                    <a:pt x="9134" y="15011"/>
                    <a:pt x="9134" y="16805"/>
                  </a:cubicBezTo>
                  <a:cubicBezTo>
                    <a:pt x="9134" y="18306"/>
                    <a:pt x="9754" y="19741"/>
                    <a:pt x="11026" y="21079"/>
                  </a:cubicBezTo>
                  <a:cubicBezTo>
                    <a:pt x="12102" y="22220"/>
                    <a:pt x="13896" y="23297"/>
                    <a:pt x="16702" y="24438"/>
                  </a:cubicBezTo>
                  <a:cubicBezTo>
                    <a:pt x="21790" y="26559"/>
                    <a:pt x="24009" y="27929"/>
                    <a:pt x="24987" y="28679"/>
                  </a:cubicBezTo>
                  <a:cubicBezTo>
                    <a:pt x="26227" y="29658"/>
                    <a:pt x="27271" y="30930"/>
                    <a:pt x="27956" y="32365"/>
                  </a:cubicBezTo>
                  <a:cubicBezTo>
                    <a:pt x="29358" y="35529"/>
                    <a:pt x="29358" y="39150"/>
                    <a:pt x="27890" y="42249"/>
                  </a:cubicBezTo>
                  <a:cubicBezTo>
                    <a:pt x="27238" y="43652"/>
                    <a:pt x="26292" y="44858"/>
                    <a:pt x="25085" y="45804"/>
                  </a:cubicBezTo>
                  <a:cubicBezTo>
                    <a:pt x="23943" y="46685"/>
                    <a:pt x="22182" y="47370"/>
                    <a:pt x="19833" y="47859"/>
                  </a:cubicBezTo>
                  <a:cubicBezTo>
                    <a:pt x="18724" y="48088"/>
                    <a:pt x="17909" y="49099"/>
                    <a:pt x="17909" y="50241"/>
                  </a:cubicBezTo>
                  <a:lnTo>
                    <a:pt x="17909" y="55297"/>
                  </a:lnTo>
                  <a:cubicBezTo>
                    <a:pt x="17909" y="55476"/>
                    <a:pt x="17762" y="55566"/>
                    <a:pt x="17615" y="55566"/>
                  </a:cubicBezTo>
                  <a:cubicBezTo>
                    <a:pt x="17468" y="55566"/>
                    <a:pt x="17321" y="55476"/>
                    <a:pt x="17321" y="55297"/>
                  </a:cubicBezTo>
                  <a:lnTo>
                    <a:pt x="17321" y="50404"/>
                  </a:lnTo>
                  <a:cubicBezTo>
                    <a:pt x="17321" y="49164"/>
                    <a:pt x="16375" y="48120"/>
                    <a:pt x="15136" y="47990"/>
                  </a:cubicBezTo>
                  <a:cubicBezTo>
                    <a:pt x="13211" y="47827"/>
                    <a:pt x="11287" y="47272"/>
                    <a:pt x="9558" y="46359"/>
                  </a:cubicBezTo>
                  <a:cubicBezTo>
                    <a:pt x="8416" y="45707"/>
                    <a:pt x="7307" y="44989"/>
                    <a:pt x="6296" y="44141"/>
                  </a:cubicBezTo>
                  <a:cubicBezTo>
                    <a:pt x="5937" y="43880"/>
                    <a:pt x="5741" y="43488"/>
                    <a:pt x="5709" y="43032"/>
                  </a:cubicBezTo>
                  <a:cubicBezTo>
                    <a:pt x="5644" y="42151"/>
                    <a:pt x="6361" y="41433"/>
                    <a:pt x="7242" y="41433"/>
                  </a:cubicBezTo>
                  <a:cubicBezTo>
                    <a:pt x="7568" y="41433"/>
                    <a:pt x="7894" y="41531"/>
                    <a:pt x="8155" y="41760"/>
                  </a:cubicBezTo>
                  <a:cubicBezTo>
                    <a:pt x="11222" y="44239"/>
                    <a:pt x="14288" y="45511"/>
                    <a:pt x="17321" y="45511"/>
                  </a:cubicBezTo>
                  <a:lnTo>
                    <a:pt x="17387" y="45511"/>
                  </a:lnTo>
                  <a:cubicBezTo>
                    <a:pt x="19670" y="45511"/>
                    <a:pt x="21856" y="44630"/>
                    <a:pt x="23487" y="43064"/>
                  </a:cubicBezTo>
                  <a:cubicBezTo>
                    <a:pt x="26520" y="40161"/>
                    <a:pt x="26879" y="35464"/>
                    <a:pt x="24335" y="32137"/>
                  </a:cubicBezTo>
                  <a:cubicBezTo>
                    <a:pt x="23291" y="30799"/>
                    <a:pt x="21497" y="29560"/>
                    <a:pt x="18855" y="28320"/>
                  </a:cubicBezTo>
                  <a:cubicBezTo>
                    <a:pt x="13309" y="25776"/>
                    <a:pt x="10928" y="24308"/>
                    <a:pt x="9917" y="23525"/>
                  </a:cubicBezTo>
                  <a:cubicBezTo>
                    <a:pt x="8710" y="22612"/>
                    <a:pt x="7666" y="21470"/>
                    <a:pt x="6948" y="20133"/>
                  </a:cubicBezTo>
                  <a:cubicBezTo>
                    <a:pt x="6329" y="18926"/>
                    <a:pt x="6002" y="17588"/>
                    <a:pt x="6002" y="16251"/>
                  </a:cubicBezTo>
                  <a:cubicBezTo>
                    <a:pt x="5970" y="14065"/>
                    <a:pt x="6883" y="11945"/>
                    <a:pt x="8481" y="10477"/>
                  </a:cubicBezTo>
                  <a:cubicBezTo>
                    <a:pt x="10178" y="8813"/>
                    <a:pt x="12331" y="7933"/>
                    <a:pt x="14973" y="7802"/>
                  </a:cubicBezTo>
                  <a:cubicBezTo>
                    <a:pt x="16278" y="7737"/>
                    <a:pt x="17321" y="6661"/>
                    <a:pt x="17321" y="5356"/>
                  </a:cubicBezTo>
                  <a:lnTo>
                    <a:pt x="17321" y="5193"/>
                  </a:lnTo>
                  <a:cubicBezTo>
                    <a:pt x="17321" y="4997"/>
                    <a:pt x="17468" y="4899"/>
                    <a:pt x="17615" y="4899"/>
                  </a:cubicBezTo>
                  <a:close/>
                  <a:moveTo>
                    <a:pt x="17597" y="0"/>
                  </a:moveTo>
                  <a:cubicBezTo>
                    <a:pt x="15686" y="0"/>
                    <a:pt x="13769" y="1013"/>
                    <a:pt x="12853" y="3105"/>
                  </a:cubicBezTo>
                  <a:cubicBezTo>
                    <a:pt x="9917" y="3529"/>
                    <a:pt x="7177" y="4899"/>
                    <a:pt x="5056" y="6987"/>
                  </a:cubicBezTo>
                  <a:cubicBezTo>
                    <a:pt x="2512" y="9368"/>
                    <a:pt x="1077" y="12728"/>
                    <a:pt x="1109" y="16251"/>
                  </a:cubicBezTo>
                  <a:cubicBezTo>
                    <a:pt x="1109" y="18371"/>
                    <a:pt x="1631" y="20491"/>
                    <a:pt x="2610" y="22351"/>
                  </a:cubicBezTo>
                  <a:cubicBezTo>
                    <a:pt x="3654" y="24341"/>
                    <a:pt x="5154" y="26069"/>
                    <a:pt x="6948" y="27407"/>
                  </a:cubicBezTo>
                  <a:cubicBezTo>
                    <a:pt x="8742" y="28777"/>
                    <a:pt x="11972" y="30538"/>
                    <a:pt x="16800" y="32756"/>
                  </a:cubicBezTo>
                  <a:cubicBezTo>
                    <a:pt x="19279" y="33931"/>
                    <a:pt x="20192" y="34746"/>
                    <a:pt x="20486" y="35138"/>
                  </a:cubicBezTo>
                  <a:cubicBezTo>
                    <a:pt x="21497" y="36508"/>
                    <a:pt x="21301" y="38400"/>
                    <a:pt x="20062" y="39541"/>
                  </a:cubicBezTo>
                  <a:cubicBezTo>
                    <a:pt x="19344" y="40259"/>
                    <a:pt x="18365" y="40618"/>
                    <a:pt x="17354" y="40618"/>
                  </a:cubicBezTo>
                  <a:cubicBezTo>
                    <a:pt x="15462" y="40618"/>
                    <a:pt x="13407" y="39705"/>
                    <a:pt x="11254" y="37976"/>
                  </a:cubicBezTo>
                  <a:cubicBezTo>
                    <a:pt x="10083" y="37000"/>
                    <a:pt x="8650" y="36522"/>
                    <a:pt x="7221" y="36522"/>
                  </a:cubicBezTo>
                  <a:cubicBezTo>
                    <a:pt x="5545" y="36522"/>
                    <a:pt x="3875" y="37180"/>
                    <a:pt x="2643" y="38465"/>
                  </a:cubicBezTo>
                  <a:cubicBezTo>
                    <a:pt x="0" y="41172"/>
                    <a:pt x="261" y="45609"/>
                    <a:pt x="3230" y="47957"/>
                  </a:cubicBezTo>
                  <a:cubicBezTo>
                    <a:pt x="4469" y="48969"/>
                    <a:pt x="5807" y="49849"/>
                    <a:pt x="7177" y="50632"/>
                  </a:cubicBezTo>
                  <a:cubicBezTo>
                    <a:pt x="8840" y="51513"/>
                    <a:pt x="10602" y="52165"/>
                    <a:pt x="12428" y="52491"/>
                  </a:cubicBezTo>
                  <a:lnTo>
                    <a:pt x="12428" y="55297"/>
                  </a:lnTo>
                  <a:cubicBezTo>
                    <a:pt x="12428" y="58135"/>
                    <a:pt x="14744" y="60451"/>
                    <a:pt x="17615" y="60451"/>
                  </a:cubicBezTo>
                  <a:cubicBezTo>
                    <a:pt x="20486" y="60451"/>
                    <a:pt x="22802" y="58135"/>
                    <a:pt x="22802" y="55297"/>
                  </a:cubicBezTo>
                  <a:lnTo>
                    <a:pt x="22802" y="52165"/>
                  </a:lnTo>
                  <a:cubicBezTo>
                    <a:pt x="24661" y="51676"/>
                    <a:pt x="26455" y="50861"/>
                    <a:pt x="28021" y="49719"/>
                  </a:cubicBezTo>
                  <a:cubicBezTo>
                    <a:pt x="29847" y="48316"/>
                    <a:pt x="31283" y="46489"/>
                    <a:pt x="32261" y="44402"/>
                  </a:cubicBezTo>
                  <a:cubicBezTo>
                    <a:pt x="33370" y="42184"/>
                    <a:pt x="33925" y="39737"/>
                    <a:pt x="33892" y="37258"/>
                  </a:cubicBezTo>
                  <a:cubicBezTo>
                    <a:pt x="33925" y="34844"/>
                    <a:pt x="33403" y="32430"/>
                    <a:pt x="32359" y="30245"/>
                  </a:cubicBezTo>
                  <a:cubicBezTo>
                    <a:pt x="31348" y="28124"/>
                    <a:pt x="29847" y="26298"/>
                    <a:pt x="28021" y="24862"/>
                  </a:cubicBezTo>
                  <a:cubicBezTo>
                    <a:pt x="26227" y="23427"/>
                    <a:pt x="23128" y="21829"/>
                    <a:pt x="18561" y="19937"/>
                  </a:cubicBezTo>
                  <a:cubicBezTo>
                    <a:pt x="15723" y="18763"/>
                    <a:pt x="14875" y="18012"/>
                    <a:pt x="14614" y="17751"/>
                  </a:cubicBezTo>
                  <a:cubicBezTo>
                    <a:pt x="14614" y="17719"/>
                    <a:pt x="14581" y="17719"/>
                    <a:pt x="14581" y="17719"/>
                  </a:cubicBezTo>
                  <a:cubicBezTo>
                    <a:pt x="14288" y="17458"/>
                    <a:pt x="14092" y="17164"/>
                    <a:pt x="14027" y="16805"/>
                  </a:cubicBezTo>
                  <a:cubicBezTo>
                    <a:pt x="14027" y="16675"/>
                    <a:pt x="14027" y="16381"/>
                    <a:pt x="14549" y="15957"/>
                  </a:cubicBezTo>
                  <a:cubicBezTo>
                    <a:pt x="15094" y="15533"/>
                    <a:pt x="15752" y="15334"/>
                    <a:pt x="16418" y="15334"/>
                  </a:cubicBezTo>
                  <a:cubicBezTo>
                    <a:pt x="16469" y="15334"/>
                    <a:pt x="16520" y="15335"/>
                    <a:pt x="16571" y="15337"/>
                  </a:cubicBezTo>
                  <a:cubicBezTo>
                    <a:pt x="17746" y="15337"/>
                    <a:pt x="18985" y="15794"/>
                    <a:pt x="20290" y="16708"/>
                  </a:cubicBezTo>
                  <a:cubicBezTo>
                    <a:pt x="21406" y="17505"/>
                    <a:pt x="22702" y="17896"/>
                    <a:pt x="23993" y="17896"/>
                  </a:cubicBezTo>
                  <a:cubicBezTo>
                    <a:pt x="25607" y="17896"/>
                    <a:pt x="27212" y="17284"/>
                    <a:pt x="28445" y="16088"/>
                  </a:cubicBezTo>
                  <a:cubicBezTo>
                    <a:pt x="31283" y="13348"/>
                    <a:pt x="30957" y="8683"/>
                    <a:pt x="27760" y="6334"/>
                  </a:cubicBezTo>
                  <a:cubicBezTo>
                    <a:pt x="27303" y="6008"/>
                    <a:pt x="26846" y="5715"/>
                    <a:pt x="26357" y="5421"/>
                  </a:cubicBezTo>
                  <a:cubicBezTo>
                    <a:pt x="25183" y="4736"/>
                    <a:pt x="23911" y="4214"/>
                    <a:pt x="22606" y="3823"/>
                  </a:cubicBezTo>
                  <a:cubicBezTo>
                    <a:pt x="21929" y="1307"/>
                    <a:pt x="19767" y="0"/>
                    <a:pt x="175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3" name="Google Shape;3683;p48"/>
          <p:cNvGrpSpPr/>
          <p:nvPr/>
        </p:nvGrpSpPr>
        <p:grpSpPr>
          <a:xfrm>
            <a:off x="1976643" y="2009727"/>
            <a:ext cx="621846" cy="408125"/>
            <a:chOff x="1241175" y="1168600"/>
            <a:chExt cx="5118075" cy="3359050"/>
          </a:xfrm>
        </p:grpSpPr>
        <p:sp>
          <p:nvSpPr>
            <p:cNvPr id="3684" name="Google Shape;3684;p48"/>
            <p:cNvSpPr/>
            <p:nvPr/>
          </p:nvSpPr>
          <p:spPr>
            <a:xfrm>
              <a:off x="1303150" y="1229750"/>
              <a:ext cx="4994950" cy="3236725"/>
            </a:xfrm>
            <a:custGeom>
              <a:avLst/>
              <a:gdLst/>
              <a:ahLst/>
              <a:cxnLst/>
              <a:rect l="l" t="t" r="r" b="b"/>
              <a:pathLst>
                <a:path w="199798" h="129469" extrusionOk="0">
                  <a:moveTo>
                    <a:pt x="8319" y="1"/>
                  </a:moveTo>
                  <a:cubicBezTo>
                    <a:pt x="3719" y="1"/>
                    <a:pt x="1" y="3719"/>
                    <a:pt x="1" y="8319"/>
                  </a:cubicBezTo>
                  <a:lnTo>
                    <a:pt x="1" y="121118"/>
                  </a:lnTo>
                  <a:cubicBezTo>
                    <a:pt x="1" y="125718"/>
                    <a:pt x="3719" y="129469"/>
                    <a:pt x="8319" y="129469"/>
                  </a:cubicBezTo>
                  <a:lnTo>
                    <a:pt x="191447" y="129469"/>
                  </a:lnTo>
                  <a:cubicBezTo>
                    <a:pt x="196046" y="129469"/>
                    <a:pt x="199797" y="125718"/>
                    <a:pt x="199797" y="121118"/>
                  </a:cubicBezTo>
                  <a:lnTo>
                    <a:pt x="199797" y="8319"/>
                  </a:lnTo>
                  <a:cubicBezTo>
                    <a:pt x="199797" y="3719"/>
                    <a:pt x="196046" y="1"/>
                    <a:pt x="1914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48"/>
            <p:cNvSpPr/>
            <p:nvPr/>
          </p:nvSpPr>
          <p:spPr>
            <a:xfrm>
              <a:off x="1812025" y="1732100"/>
              <a:ext cx="3977200" cy="2231225"/>
            </a:xfrm>
            <a:custGeom>
              <a:avLst/>
              <a:gdLst/>
              <a:ahLst/>
              <a:cxnLst/>
              <a:rect l="l" t="t" r="r" b="b"/>
              <a:pathLst>
                <a:path w="159088" h="89249" extrusionOk="0">
                  <a:moveTo>
                    <a:pt x="13211" y="1"/>
                  </a:moveTo>
                  <a:cubicBezTo>
                    <a:pt x="11646" y="1"/>
                    <a:pt x="10276" y="1142"/>
                    <a:pt x="9884" y="2839"/>
                  </a:cubicBezTo>
                  <a:cubicBezTo>
                    <a:pt x="8906" y="6949"/>
                    <a:pt x="6100" y="10145"/>
                    <a:pt x="2577" y="11189"/>
                  </a:cubicBezTo>
                  <a:cubicBezTo>
                    <a:pt x="1077" y="11646"/>
                    <a:pt x="0" y="13212"/>
                    <a:pt x="0" y="14973"/>
                  </a:cubicBezTo>
                  <a:lnTo>
                    <a:pt x="0" y="74276"/>
                  </a:lnTo>
                  <a:cubicBezTo>
                    <a:pt x="0" y="76037"/>
                    <a:pt x="1077" y="77603"/>
                    <a:pt x="2577" y="78060"/>
                  </a:cubicBezTo>
                  <a:cubicBezTo>
                    <a:pt x="6100" y="79104"/>
                    <a:pt x="8906" y="82301"/>
                    <a:pt x="9884" y="86411"/>
                  </a:cubicBezTo>
                  <a:cubicBezTo>
                    <a:pt x="10276" y="88107"/>
                    <a:pt x="11646" y="89249"/>
                    <a:pt x="13211" y="89249"/>
                  </a:cubicBezTo>
                  <a:lnTo>
                    <a:pt x="146464" y="89249"/>
                  </a:lnTo>
                  <a:cubicBezTo>
                    <a:pt x="148029" y="89249"/>
                    <a:pt x="149367" y="88009"/>
                    <a:pt x="149823" y="86280"/>
                  </a:cubicBezTo>
                  <a:cubicBezTo>
                    <a:pt x="150769" y="82464"/>
                    <a:pt x="153314" y="79430"/>
                    <a:pt x="156576" y="78223"/>
                  </a:cubicBezTo>
                  <a:cubicBezTo>
                    <a:pt x="158109" y="77603"/>
                    <a:pt x="159087" y="76103"/>
                    <a:pt x="159055" y="74472"/>
                  </a:cubicBezTo>
                  <a:lnTo>
                    <a:pt x="159055" y="14777"/>
                  </a:lnTo>
                  <a:cubicBezTo>
                    <a:pt x="159087" y="13146"/>
                    <a:pt x="158109" y="11646"/>
                    <a:pt x="156576" y="11026"/>
                  </a:cubicBezTo>
                  <a:cubicBezTo>
                    <a:pt x="153314" y="9819"/>
                    <a:pt x="150769" y="6786"/>
                    <a:pt x="149823" y="2969"/>
                  </a:cubicBezTo>
                  <a:cubicBezTo>
                    <a:pt x="149367" y="1240"/>
                    <a:pt x="148029" y="1"/>
                    <a:pt x="1464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48"/>
            <p:cNvSpPr/>
            <p:nvPr/>
          </p:nvSpPr>
          <p:spPr>
            <a:xfrm>
              <a:off x="2810200" y="1898475"/>
              <a:ext cx="1980050" cy="1898500"/>
            </a:xfrm>
            <a:custGeom>
              <a:avLst/>
              <a:gdLst/>
              <a:ahLst/>
              <a:cxnLst/>
              <a:rect l="l" t="t" r="r" b="b"/>
              <a:pathLst>
                <a:path w="79202" h="75940" extrusionOk="0">
                  <a:moveTo>
                    <a:pt x="39601" y="0"/>
                  </a:moveTo>
                  <a:cubicBezTo>
                    <a:pt x="17745" y="0"/>
                    <a:pt x="0" y="16995"/>
                    <a:pt x="0" y="37970"/>
                  </a:cubicBezTo>
                  <a:cubicBezTo>
                    <a:pt x="0" y="58944"/>
                    <a:pt x="17745" y="75939"/>
                    <a:pt x="39601" y="75939"/>
                  </a:cubicBezTo>
                  <a:cubicBezTo>
                    <a:pt x="61456" y="75939"/>
                    <a:pt x="79201" y="58944"/>
                    <a:pt x="79201" y="37970"/>
                  </a:cubicBezTo>
                  <a:cubicBezTo>
                    <a:pt x="79201" y="16995"/>
                    <a:pt x="61456" y="0"/>
                    <a:pt x="396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48"/>
            <p:cNvSpPr/>
            <p:nvPr/>
          </p:nvSpPr>
          <p:spPr>
            <a:xfrm>
              <a:off x="1302325" y="1229750"/>
              <a:ext cx="1632650" cy="3236725"/>
            </a:xfrm>
            <a:custGeom>
              <a:avLst/>
              <a:gdLst/>
              <a:ahLst/>
              <a:cxnLst/>
              <a:rect l="l" t="t" r="r" b="b"/>
              <a:pathLst>
                <a:path w="65306" h="129469" extrusionOk="0">
                  <a:moveTo>
                    <a:pt x="8292" y="1"/>
                  </a:moveTo>
                  <a:cubicBezTo>
                    <a:pt x="3720" y="1"/>
                    <a:pt x="1" y="3739"/>
                    <a:pt x="1" y="8319"/>
                  </a:cubicBezTo>
                  <a:lnTo>
                    <a:pt x="1" y="121118"/>
                  </a:lnTo>
                  <a:cubicBezTo>
                    <a:pt x="1" y="125718"/>
                    <a:pt x="3752" y="129469"/>
                    <a:pt x="8352" y="129469"/>
                  </a:cubicBezTo>
                  <a:lnTo>
                    <a:pt x="65306" y="129469"/>
                  </a:lnTo>
                  <a:cubicBezTo>
                    <a:pt x="29750" y="96523"/>
                    <a:pt x="13734" y="47561"/>
                    <a:pt x="22965" y="1"/>
                  </a:cubicBezTo>
                  <a:lnTo>
                    <a:pt x="8352" y="1"/>
                  </a:lnTo>
                  <a:cubicBezTo>
                    <a:pt x="8332" y="1"/>
                    <a:pt x="8312" y="1"/>
                    <a:pt x="82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48"/>
            <p:cNvSpPr/>
            <p:nvPr/>
          </p:nvSpPr>
          <p:spPr>
            <a:xfrm>
              <a:off x="1812025" y="2075425"/>
              <a:ext cx="674425" cy="1887900"/>
            </a:xfrm>
            <a:custGeom>
              <a:avLst/>
              <a:gdLst/>
              <a:ahLst/>
              <a:cxnLst/>
              <a:rect l="l" t="t" r="r" b="b"/>
              <a:pathLst>
                <a:path w="26977" h="75516" extrusionOk="0">
                  <a:moveTo>
                    <a:pt x="196" y="1"/>
                  </a:moveTo>
                  <a:cubicBezTo>
                    <a:pt x="66" y="425"/>
                    <a:pt x="0" y="816"/>
                    <a:pt x="0" y="1240"/>
                  </a:cubicBezTo>
                  <a:lnTo>
                    <a:pt x="0" y="60543"/>
                  </a:lnTo>
                  <a:cubicBezTo>
                    <a:pt x="0" y="62304"/>
                    <a:pt x="1077" y="63870"/>
                    <a:pt x="2577" y="64327"/>
                  </a:cubicBezTo>
                  <a:cubicBezTo>
                    <a:pt x="6100" y="65371"/>
                    <a:pt x="8906" y="68600"/>
                    <a:pt x="9884" y="72678"/>
                  </a:cubicBezTo>
                  <a:cubicBezTo>
                    <a:pt x="10178" y="74276"/>
                    <a:pt x="11580" y="75450"/>
                    <a:pt x="13211" y="75516"/>
                  </a:cubicBezTo>
                  <a:lnTo>
                    <a:pt x="26977" y="75516"/>
                  </a:lnTo>
                  <a:cubicBezTo>
                    <a:pt x="10830" y="53530"/>
                    <a:pt x="1533" y="27271"/>
                    <a:pt x="1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48"/>
            <p:cNvSpPr/>
            <p:nvPr/>
          </p:nvSpPr>
          <p:spPr>
            <a:xfrm>
              <a:off x="1242000" y="1917225"/>
              <a:ext cx="122350" cy="222650"/>
            </a:xfrm>
            <a:custGeom>
              <a:avLst/>
              <a:gdLst/>
              <a:ahLst/>
              <a:cxnLst/>
              <a:rect l="l" t="t" r="r" b="b"/>
              <a:pathLst>
                <a:path w="4894" h="8906" extrusionOk="0">
                  <a:moveTo>
                    <a:pt x="2447" y="0"/>
                  </a:moveTo>
                  <a:cubicBezTo>
                    <a:pt x="1077" y="0"/>
                    <a:pt x="0" y="1109"/>
                    <a:pt x="0" y="2447"/>
                  </a:cubicBezTo>
                  <a:lnTo>
                    <a:pt x="0" y="6459"/>
                  </a:lnTo>
                  <a:cubicBezTo>
                    <a:pt x="0" y="7796"/>
                    <a:pt x="1077" y="8906"/>
                    <a:pt x="2447" y="8906"/>
                  </a:cubicBezTo>
                  <a:cubicBezTo>
                    <a:pt x="3784" y="8906"/>
                    <a:pt x="4893" y="7796"/>
                    <a:pt x="4893" y="6459"/>
                  </a:cubicBezTo>
                  <a:lnTo>
                    <a:pt x="4893" y="2447"/>
                  </a:lnTo>
                  <a:cubicBezTo>
                    <a:pt x="4893" y="1109"/>
                    <a:pt x="3784" y="0"/>
                    <a:pt x="24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48"/>
            <p:cNvSpPr/>
            <p:nvPr/>
          </p:nvSpPr>
          <p:spPr>
            <a:xfrm>
              <a:off x="1241175" y="1168600"/>
              <a:ext cx="5118075" cy="3359050"/>
            </a:xfrm>
            <a:custGeom>
              <a:avLst/>
              <a:gdLst/>
              <a:ahLst/>
              <a:cxnLst/>
              <a:rect l="l" t="t" r="r" b="b"/>
              <a:pathLst>
                <a:path w="204723" h="134362" extrusionOk="0">
                  <a:moveTo>
                    <a:pt x="10798" y="0"/>
                  </a:moveTo>
                  <a:cubicBezTo>
                    <a:pt x="4861" y="0"/>
                    <a:pt x="33" y="4828"/>
                    <a:pt x="0" y="10765"/>
                  </a:cubicBezTo>
                  <a:lnTo>
                    <a:pt x="0" y="24008"/>
                  </a:lnTo>
                  <a:cubicBezTo>
                    <a:pt x="0" y="25346"/>
                    <a:pt x="1110" y="26455"/>
                    <a:pt x="2447" y="26455"/>
                  </a:cubicBezTo>
                  <a:cubicBezTo>
                    <a:pt x="3817" y="26455"/>
                    <a:pt x="4893" y="25346"/>
                    <a:pt x="4893" y="24008"/>
                  </a:cubicBezTo>
                  <a:lnTo>
                    <a:pt x="4893" y="10765"/>
                  </a:lnTo>
                  <a:cubicBezTo>
                    <a:pt x="4926" y="7535"/>
                    <a:pt x="7568" y="4893"/>
                    <a:pt x="10798" y="4893"/>
                  </a:cubicBezTo>
                  <a:lnTo>
                    <a:pt x="193926" y="4893"/>
                  </a:lnTo>
                  <a:cubicBezTo>
                    <a:pt x="197155" y="4893"/>
                    <a:pt x="199797" y="7535"/>
                    <a:pt x="199830" y="10765"/>
                  </a:cubicBezTo>
                  <a:lnTo>
                    <a:pt x="199830" y="123564"/>
                  </a:lnTo>
                  <a:cubicBezTo>
                    <a:pt x="199797" y="126794"/>
                    <a:pt x="197155" y="129436"/>
                    <a:pt x="193926" y="129469"/>
                  </a:cubicBezTo>
                  <a:lnTo>
                    <a:pt x="10798" y="129469"/>
                  </a:lnTo>
                  <a:cubicBezTo>
                    <a:pt x="7568" y="129436"/>
                    <a:pt x="4926" y="126794"/>
                    <a:pt x="4893" y="123564"/>
                  </a:cubicBezTo>
                  <a:lnTo>
                    <a:pt x="4893" y="44787"/>
                  </a:lnTo>
                  <a:cubicBezTo>
                    <a:pt x="4893" y="43450"/>
                    <a:pt x="3817" y="42341"/>
                    <a:pt x="2447" y="42341"/>
                  </a:cubicBezTo>
                  <a:cubicBezTo>
                    <a:pt x="1110" y="42341"/>
                    <a:pt x="0" y="43450"/>
                    <a:pt x="0" y="44787"/>
                  </a:cubicBezTo>
                  <a:lnTo>
                    <a:pt x="0" y="123564"/>
                  </a:lnTo>
                  <a:cubicBezTo>
                    <a:pt x="33" y="129501"/>
                    <a:pt x="4861" y="134329"/>
                    <a:pt x="10798" y="134361"/>
                  </a:cubicBezTo>
                  <a:lnTo>
                    <a:pt x="193926" y="134361"/>
                  </a:lnTo>
                  <a:cubicBezTo>
                    <a:pt x="199862" y="134329"/>
                    <a:pt x="204690" y="129501"/>
                    <a:pt x="204723" y="123564"/>
                  </a:cubicBezTo>
                  <a:lnTo>
                    <a:pt x="204723" y="10765"/>
                  </a:lnTo>
                  <a:cubicBezTo>
                    <a:pt x="204690" y="4828"/>
                    <a:pt x="199862" y="0"/>
                    <a:pt x="193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48"/>
            <p:cNvSpPr/>
            <p:nvPr/>
          </p:nvSpPr>
          <p:spPr>
            <a:xfrm>
              <a:off x="1750850" y="1670950"/>
              <a:ext cx="4099525" cy="2353550"/>
            </a:xfrm>
            <a:custGeom>
              <a:avLst/>
              <a:gdLst/>
              <a:ahLst/>
              <a:cxnLst/>
              <a:rect l="l" t="t" r="r" b="b"/>
              <a:pathLst>
                <a:path w="163981" h="94142" extrusionOk="0">
                  <a:moveTo>
                    <a:pt x="148911" y="4893"/>
                  </a:moveTo>
                  <a:cubicBezTo>
                    <a:pt x="149302" y="4893"/>
                    <a:pt x="149726" y="5350"/>
                    <a:pt x="149889" y="6002"/>
                  </a:cubicBezTo>
                  <a:cubicBezTo>
                    <a:pt x="151031" y="10634"/>
                    <a:pt x="154130" y="14288"/>
                    <a:pt x="158175" y="15755"/>
                  </a:cubicBezTo>
                  <a:cubicBezTo>
                    <a:pt x="158729" y="16016"/>
                    <a:pt x="159088" y="16604"/>
                    <a:pt x="159055" y="17223"/>
                  </a:cubicBezTo>
                  <a:lnTo>
                    <a:pt x="159055" y="76918"/>
                  </a:lnTo>
                  <a:cubicBezTo>
                    <a:pt x="159088" y="77538"/>
                    <a:pt x="158729" y="78125"/>
                    <a:pt x="158175" y="78386"/>
                  </a:cubicBezTo>
                  <a:cubicBezTo>
                    <a:pt x="154130" y="79854"/>
                    <a:pt x="151031" y="83507"/>
                    <a:pt x="149889" y="88139"/>
                  </a:cubicBezTo>
                  <a:cubicBezTo>
                    <a:pt x="149726" y="88791"/>
                    <a:pt x="149302" y="89248"/>
                    <a:pt x="148911" y="89248"/>
                  </a:cubicBezTo>
                  <a:lnTo>
                    <a:pt x="15658" y="89248"/>
                  </a:lnTo>
                  <a:cubicBezTo>
                    <a:pt x="15169" y="89183"/>
                    <a:pt x="14778" y="88791"/>
                    <a:pt x="14712" y="88269"/>
                  </a:cubicBezTo>
                  <a:cubicBezTo>
                    <a:pt x="13538" y="83344"/>
                    <a:pt x="10080" y="79462"/>
                    <a:pt x="5742" y="78157"/>
                  </a:cubicBezTo>
                  <a:cubicBezTo>
                    <a:pt x="5187" y="77896"/>
                    <a:pt x="4861" y="77309"/>
                    <a:pt x="4894" y="76722"/>
                  </a:cubicBezTo>
                  <a:lnTo>
                    <a:pt x="4894" y="17419"/>
                  </a:lnTo>
                  <a:cubicBezTo>
                    <a:pt x="4861" y="16832"/>
                    <a:pt x="5187" y="16245"/>
                    <a:pt x="5742" y="15984"/>
                  </a:cubicBezTo>
                  <a:cubicBezTo>
                    <a:pt x="10080" y="14679"/>
                    <a:pt x="13538" y="10797"/>
                    <a:pt x="14712" y="5872"/>
                  </a:cubicBezTo>
                  <a:cubicBezTo>
                    <a:pt x="14778" y="5350"/>
                    <a:pt x="15169" y="4958"/>
                    <a:pt x="15658" y="4893"/>
                  </a:cubicBezTo>
                  <a:close/>
                  <a:moveTo>
                    <a:pt x="15658" y="0"/>
                  </a:moveTo>
                  <a:cubicBezTo>
                    <a:pt x="12951" y="0"/>
                    <a:pt x="10602" y="1925"/>
                    <a:pt x="9950" y="4730"/>
                  </a:cubicBezTo>
                  <a:cubicBezTo>
                    <a:pt x="9167" y="7959"/>
                    <a:pt x="7014" y="10504"/>
                    <a:pt x="4307" y="11287"/>
                  </a:cubicBezTo>
                  <a:cubicBezTo>
                    <a:pt x="1795" y="12069"/>
                    <a:pt x="1" y="14581"/>
                    <a:pt x="1" y="17419"/>
                  </a:cubicBezTo>
                  <a:lnTo>
                    <a:pt x="1" y="76722"/>
                  </a:lnTo>
                  <a:cubicBezTo>
                    <a:pt x="1" y="79560"/>
                    <a:pt x="1795" y="82072"/>
                    <a:pt x="4307" y="82855"/>
                  </a:cubicBezTo>
                  <a:cubicBezTo>
                    <a:pt x="7014" y="83637"/>
                    <a:pt x="9167" y="86182"/>
                    <a:pt x="9950" y="89411"/>
                  </a:cubicBezTo>
                  <a:cubicBezTo>
                    <a:pt x="10602" y="92216"/>
                    <a:pt x="12951" y="94141"/>
                    <a:pt x="15658" y="94141"/>
                  </a:cubicBezTo>
                  <a:lnTo>
                    <a:pt x="148911" y="94141"/>
                  </a:lnTo>
                  <a:cubicBezTo>
                    <a:pt x="151585" y="94141"/>
                    <a:pt x="153934" y="92151"/>
                    <a:pt x="154619" y="89313"/>
                  </a:cubicBezTo>
                  <a:cubicBezTo>
                    <a:pt x="155369" y="86312"/>
                    <a:pt x="157392" y="83866"/>
                    <a:pt x="159871" y="82952"/>
                  </a:cubicBezTo>
                  <a:cubicBezTo>
                    <a:pt x="162350" y="82006"/>
                    <a:pt x="163981" y="79593"/>
                    <a:pt x="163948" y="76918"/>
                  </a:cubicBezTo>
                  <a:lnTo>
                    <a:pt x="163948" y="17223"/>
                  </a:lnTo>
                  <a:cubicBezTo>
                    <a:pt x="163981" y="14549"/>
                    <a:pt x="162350" y="12135"/>
                    <a:pt x="159871" y="11189"/>
                  </a:cubicBezTo>
                  <a:cubicBezTo>
                    <a:pt x="157392" y="10275"/>
                    <a:pt x="155369" y="7829"/>
                    <a:pt x="154619" y="4828"/>
                  </a:cubicBezTo>
                  <a:cubicBezTo>
                    <a:pt x="153934" y="1990"/>
                    <a:pt x="151585" y="0"/>
                    <a:pt x="1489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48"/>
            <p:cNvSpPr/>
            <p:nvPr/>
          </p:nvSpPr>
          <p:spPr>
            <a:xfrm>
              <a:off x="2749025" y="1837300"/>
              <a:ext cx="2102375" cy="2020825"/>
            </a:xfrm>
            <a:custGeom>
              <a:avLst/>
              <a:gdLst/>
              <a:ahLst/>
              <a:cxnLst/>
              <a:rect l="l" t="t" r="r" b="b"/>
              <a:pathLst>
                <a:path w="84095" h="80833" extrusionOk="0">
                  <a:moveTo>
                    <a:pt x="42048" y="4894"/>
                  </a:moveTo>
                  <a:cubicBezTo>
                    <a:pt x="62533" y="4894"/>
                    <a:pt x="79202" y="20845"/>
                    <a:pt x="79202" y="40417"/>
                  </a:cubicBezTo>
                  <a:cubicBezTo>
                    <a:pt x="79202" y="59988"/>
                    <a:pt x="62533" y="75940"/>
                    <a:pt x="42048" y="75940"/>
                  </a:cubicBezTo>
                  <a:cubicBezTo>
                    <a:pt x="21562" y="75940"/>
                    <a:pt x="4894" y="59988"/>
                    <a:pt x="4894" y="40417"/>
                  </a:cubicBezTo>
                  <a:cubicBezTo>
                    <a:pt x="4894" y="20845"/>
                    <a:pt x="21562" y="4894"/>
                    <a:pt x="42048" y="4894"/>
                  </a:cubicBezTo>
                  <a:close/>
                  <a:moveTo>
                    <a:pt x="42048" y="1"/>
                  </a:moveTo>
                  <a:cubicBezTo>
                    <a:pt x="18855" y="1"/>
                    <a:pt x="1" y="18137"/>
                    <a:pt x="1" y="40417"/>
                  </a:cubicBezTo>
                  <a:cubicBezTo>
                    <a:pt x="1" y="62696"/>
                    <a:pt x="18855" y="80833"/>
                    <a:pt x="42048" y="80833"/>
                  </a:cubicBezTo>
                  <a:cubicBezTo>
                    <a:pt x="65240" y="80833"/>
                    <a:pt x="84095" y="62696"/>
                    <a:pt x="84095" y="40417"/>
                  </a:cubicBezTo>
                  <a:cubicBezTo>
                    <a:pt x="84095" y="18137"/>
                    <a:pt x="65240" y="1"/>
                    <a:pt x="420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3" name="Google Shape;3693;p48"/>
          <p:cNvGrpSpPr/>
          <p:nvPr/>
        </p:nvGrpSpPr>
        <p:grpSpPr>
          <a:xfrm>
            <a:off x="2735613" y="2031904"/>
            <a:ext cx="802454" cy="363668"/>
            <a:chOff x="1219975" y="1678450"/>
            <a:chExt cx="5160475" cy="2338700"/>
          </a:xfrm>
        </p:grpSpPr>
        <p:sp>
          <p:nvSpPr>
            <p:cNvPr id="3694" name="Google Shape;3694;p48"/>
            <p:cNvSpPr/>
            <p:nvPr/>
          </p:nvSpPr>
          <p:spPr>
            <a:xfrm>
              <a:off x="4556975" y="1740350"/>
              <a:ext cx="1757425" cy="1449875"/>
            </a:xfrm>
            <a:custGeom>
              <a:avLst/>
              <a:gdLst/>
              <a:ahLst/>
              <a:cxnLst/>
              <a:rect l="l" t="t" r="r" b="b"/>
              <a:pathLst>
                <a:path w="70297" h="57995" extrusionOk="0">
                  <a:moveTo>
                    <a:pt x="61491" y="1"/>
                  </a:moveTo>
                  <a:cubicBezTo>
                    <a:pt x="61017" y="1"/>
                    <a:pt x="60537" y="42"/>
                    <a:pt x="60054" y="127"/>
                  </a:cubicBezTo>
                  <a:lnTo>
                    <a:pt x="24792" y="6325"/>
                  </a:lnTo>
                  <a:lnTo>
                    <a:pt x="9363" y="9065"/>
                  </a:lnTo>
                  <a:lnTo>
                    <a:pt x="1" y="10696"/>
                  </a:lnTo>
                  <a:cubicBezTo>
                    <a:pt x="13538" y="22374"/>
                    <a:pt x="18757" y="41000"/>
                    <a:pt x="13244" y="57995"/>
                  </a:cubicBezTo>
                  <a:lnTo>
                    <a:pt x="15006" y="57701"/>
                  </a:lnTo>
                  <a:lnTo>
                    <a:pt x="33273" y="54472"/>
                  </a:lnTo>
                  <a:lnTo>
                    <a:pt x="37677" y="53689"/>
                  </a:lnTo>
                  <a:cubicBezTo>
                    <a:pt x="42113" y="52906"/>
                    <a:pt x="45049" y="48698"/>
                    <a:pt x="44266" y="44262"/>
                  </a:cubicBezTo>
                  <a:cubicBezTo>
                    <a:pt x="43568" y="40304"/>
                    <a:pt x="40143" y="37515"/>
                    <a:pt x="36263" y="37515"/>
                  </a:cubicBezTo>
                  <a:cubicBezTo>
                    <a:pt x="35802" y="37515"/>
                    <a:pt x="35334" y="37554"/>
                    <a:pt x="34864" y="37636"/>
                  </a:cubicBezTo>
                  <a:lnTo>
                    <a:pt x="34864" y="37636"/>
                  </a:lnTo>
                  <a:lnTo>
                    <a:pt x="49387" y="35096"/>
                  </a:lnTo>
                  <a:cubicBezTo>
                    <a:pt x="53791" y="34313"/>
                    <a:pt x="56759" y="30072"/>
                    <a:pt x="55976" y="25636"/>
                  </a:cubicBezTo>
                  <a:cubicBezTo>
                    <a:pt x="55278" y="21708"/>
                    <a:pt x="51854" y="18921"/>
                    <a:pt x="47974" y="18921"/>
                  </a:cubicBezTo>
                  <a:cubicBezTo>
                    <a:pt x="47504" y="18921"/>
                    <a:pt x="47028" y="18962"/>
                    <a:pt x="46549" y="19047"/>
                  </a:cubicBezTo>
                  <a:lnTo>
                    <a:pt x="62892" y="16144"/>
                  </a:lnTo>
                  <a:cubicBezTo>
                    <a:pt x="67328" y="15393"/>
                    <a:pt x="70297" y="11153"/>
                    <a:pt x="69514" y="6716"/>
                  </a:cubicBezTo>
                  <a:cubicBezTo>
                    <a:pt x="68816" y="2763"/>
                    <a:pt x="65372" y="1"/>
                    <a:pt x="614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48"/>
            <p:cNvSpPr/>
            <p:nvPr/>
          </p:nvSpPr>
          <p:spPr>
            <a:xfrm>
              <a:off x="1286025" y="1740350"/>
              <a:ext cx="1814500" cy="1462925"/>
            </a:xfrm>
            <a:custGeom>
              <a:avLst/>
              <a:gdLst/>
              <a:ahLst/>
              <a:cxnLst/>
              <a:rect l="l" t="t" r="r" b="b"/>
              <a:pathLst>
                <a:path w="72580" h="58517" extrusionOk="0">
                  <a:moveTo>
                    <a:pt x="8806" y="1"/>
                  </a:moveTo>
                  <a:cubicBezTo>
                    <a:pt x="4925" y="1"/>
                    <a:pt x="1481" y="2763"/>
                    <a:pt x="783" y="6716"/>
                  </a:cubicBezTo>
                  <a:cubicBezTo>
                    <a:pt x="1" y="11153"/>
                    <a:pt x="2969" y="15393"/>
                    <a:pt x="7405" y="16144"/>
                  </a:cubicBezTo>
                  <a:lnTo>
                    <a:pt x="23748" y="19047"/>
                  </a:lnTo>
                  <a:cubicBezTo>
                    <a:pt x="23269" y="18962"/>
                    <a:pt x="22793" y="18921"/>
                    <a:pt x="22323" y="18921"/>
                  </a:cubicBezTo>
                  <a:cubicBezTo>
                    <a:pt x="18443" y="18921"/>
                    <a:pt x="15019" y="21708"/>
                    <a:pt x="14321" y="25636"/>
                  </a:cubicBezTo>
                  <a:cubicBezTo>
                    <a:pt x="13538" y="30072"/>
                    <a:pt x="16506" y="34313"/>
                    <a:pt x="20910" y="35096"/>
                  </a:cubicBezTo>
                  <a:lnTo>
                    <a:pt x="35433" y="37636"/>
                  </a:lnTo>
                  <a:lnTo>
                    <a:pt x="35433" y="37636"/>
                  </a:lnTo>
                  <a:cubicBezTo>
                    <a:pt x="34959" y="37554"/>
                    <a:pt x="34488" y="37514"/>
                    <a:pt x="34022" y="37514"/>
                  </a:cubicBezTo>
                  <a:cubicBezTo>
                    <a:pt x="30141" y="37514"/>
                    <a:pt x="26696" y="40279"/>
                    <a:pt x="25999" y="44262"/>
                  </a:cubicBezTo>
                  <a:cubicBezTo>
                    <a:pt x="25216" y="48698"/>
                    <a:pt x="28184" y="52939"/>
                    <a:pt x="32620" y="53689"/>
                  </a:cubicBezTo>
                  <a:lnTo>
                    <a:pt x="37024" y="54472"/>
                  </a:lnTo>
                  <a:lnTo>
                    <a:pt x="55291" y="57701"/>
                  </a:lnTo>
                  <a:lnTo>
                    <a:pt x="59956" y="58517"/>
                  </a:lnTo>
                  <a:cubicBezTo>
                    <a:pt x="58390" y="53917"/>
                    <a:pt x="57607" y="49122"/>
                    <a:pt x="57607" y="44295"/>
                  </a:cubicBezTo>
                  <a:cubicBezTo>
                    <a:pt x="57607" y="31605"/>
                    <a:pt x="63055" y="19503"/>
                    <a:pt x="72580" y="11120"/>
                  </a:cubicBezTo>
                  <a:lnTo>
                    <a:pt x="60934" y="9065"/>
                  </a:lnTo>
                  <a:lnTo>
                    <a:pt x="45505" y="6325"/>
                  </a:lnTo>
                  <a:lnTo>
                    <a:pt x="10243" y="127"/>
                  </a:lnTo>
                  <a:cubicBezTo>
                    <a:pt x="9761" y="42"/>
                    <a:pt x="9280" y="1"/>
                    <a:pt x="88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48"/>
            <p:cNvSpPr/>
            <p:nvPr/>
          </p:nvSpPr>
          <p:spPr>
            <a:xfrm>
              <a:off x="2726200" y="1739450"/>
              <a:ext cx="2215725" cy="2216525"/>
            </a:xfrm>
            <a:custGeom>
              <a:avLst/>
              <a:gdLst/>
              <a:ahLst/>
              <a:cxnLst/>
              <a:rect l="l" t="t" r="r" b="b"/>
              <a:pathLst>
                <a:path w="88629" h="88661" extrusionOk="0">
                  <a:moveTo>
                    <a:pt x="44331" y="0"/>
                  </a:moveTo>
                  <a:cubicBezTo>
                    <a:pt x="19833" y="0"/>
                    <a:pt x="0" y="19866"/>
                    <a:pt x="0" y="44331"/>
                  </a:cubicBezTo>
                  <a:cubicBezTo>
                    <a:pt x="0" y="68795"/>
                    <a:pt x="19833" y="88661"/>
                    <a:pt x="44331" y="88661"/>
                  </a:cubicBezTo>
                  <a:cubicBezTo>
                    <a:pt x="68796" y="88661"/>
                    <a:pt x="88628" y="68795"/>
                    <a:pt x="88628" y="44331"/>
                  </a:cubicBezTo>
                  <a:cubicBezTo>
                    <a:pt x="88628" y="19866"/>
                    <a:pt x="68796" y="0"/>
                    <a:pt x="443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48"/>
            <p:cNvSpPr/>
            <p:nvPr/>
          </p:nvSpPr>
          <p:spPr>
            <a:xfrm>
              <a:off x="3107850" y="2121100"/>
              <a:ext cx="1453225" cy="1453225"/>
            </a:xfrm>
            <a:custGeom>
              <a:avLst/>
              <a:gdLst/>
              <a:ahLst/>
              <a:cxnLst/>
              <a:rect l="l" t="t" r="r" b="b"/>
              <a:pathLst>
                <a:path w="58129" h="58129" extrusionOk="0">
                  <a:moveTo>
                    <a:pt x="29065" y="0"/>
                  </a:moveTo>
                  <a:cubicBezTo>
                    <a:pt x="13016" y="0"/>
                    <a:pt x="0" y="13016"/>
                    <a:pt x="0" y="29065"/>
                  </a:cubicBezTo>
                  <a:cubicBezTo>
                    <a:pt x="0" y="45114"/>
                    <a:pt x="13016" y="58129"/>
                    <a:pt x="29065" y="58129"/>
                  </a:cubicBezTo>
                  <a:cubicBezTo>
                    <a:pt x="45114" y="58129"/>
                    <a:pt x="58129" y="45114"/>
                    <a:pt x="58129" y="29065"/>
                  </a:cubicBezTo>
                  <a:cubicBezTo>
                    <a:pt x="58129" y="13016"/>
                    <a:pt x="45114" y="0"/>
                    <a:pt x="290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48"/>
            <p:cNvSpPr/>
            <p:nvPr/>
          </p:nvSpPr>
          <p:spPr>
            <a:xfrm>
              <a:off x="1254225" y="1740350"/>
              <a:ext cx="1339075" cy="1427050"/>
            </a:xfrm>
            <a:custGeom>
              <a:avLst/>
              <a:gdLst/>
              <a:ahLst/>
              <a:cxnLst/>
              <a:rect l="l" t="t" r="r" b="b"/>
              <a:pathLst>
                <a:path w="53563" h="57082" extrusionOk="0">
                  <a:moveTo>
                    <a:pt x="8775" y="1"/>
                  </a:moveTo>
                  <a:cubicBezTo>
                    <a:pt x="4899" y="1"/>
                    <a:pt x="1481" y="2763"/>
                    <a:pt x="783" y="6716"/>
                  </a:cubicBezTo>
                  <a:cubicBezTo>
                    <a:pt x="0" y="11153"/>
                    <a:pt x="2936" y="15393"/>
                    <a:pt x="7372" y="16144"/>
                  </a:cubicBezTo>
                  <a:lnTo>
                    <a:pt x="23748" y="19047"/>
                  </a:lnTo>
                  <a:cubicBezTo>
                    <a:pt x="23269" y="18962"/>
                    <a:pt x="22792" y="18921"/>
                    <a:pt x="22322" y="18921"/>
                  </a:cubicBezTo>
                  <a:cubicBezTo>
                    <a:pt x="18436" y="18921"/>
                    <a:pt x="14986" y="21708"/>
                    <a:pt x="14288" y="25636"/>
                  </a:cubicBezTo>
                  <a:cubicBezTo>
                    <a:pt x="13505" y="30072"/>
                    <a:pt x="16473" y="34313"/>
                    <a:pt x="20910" y="35096"/>
                  </a:cubicBezTo>
                  <a:lnTo>
                    <a:pt x="35406" y="37637"/>
                  </a:lnTo>
                  <a:lnTo>
                    <a:pt x="35406" y="37637"/>
                  </a:lnTo>
                  <a:cubicBezTo>
                    <a:pt x="34930" y="37554"/>
                    <a:pt x="34457" y="37514"/>
                    <a:pt x="33989" y="37514"/>
                  </a:cubicBezTo>
                  <a:cubicBezTo>
                    <a:pt x="30108" y="37514"/>
                    <a:pt x="26664" y="40279"/>
                    <a:pt x="25966" y="44262"/>
                  </a:cubicBezTo>
                  <a:cubicBezTo>
                    <a:pt x="25183" y="48698"/>
                    <a:pt x="28151" y="52939"/>
                    <a:pt x="32620" y="53689"/>
                  </a:cubicBezTo>
                  <a:lnTo>
                    <a:pt x="36991" y="54472"/>
                  </a:lnTo>
                  <a:lnTo>
                    <a:pt x="51833" y="57082"/>
                  </a:lnTo>
                  <a:cubicBezTo>
                    <a:pt x="51311" y="51275"/>
                    <a:pt x="51050" y="45436"/>
                    <a:pt x="51050" y="39499"/>
                  </a:cubicBezTo>
                  <a:cubicBezTo>
                    <a:pt x="51050" y="28865"/>
                    <a:pt x="51899" y="18264"/>
                    <a:pt x="53562" y="7760"/>
                  </a:cubicBezTo>
                  <a:lnTo>
                    <a:pt x="45472" y="6325"/>
                  </a:lnTo>
                  <a:lnTo>
                    <a:pt x="10210" y="127"/>
                  </a:lnTo>
                  <a:cubicBezTo>
                    <a:pt x="9728" y="42"/>
                    <a:pt x="9248" y="1"/>
                    <a:pt x="87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48"/>
            <p:cNvSpPr/>
            <p:nvPr/>
          </p:nvSpPr>
          <p:spPr>
            <a:xfrm>
              <a:off x="4477875" y="1679125"/>
              <a:ext cx="1902575" cy="1572275"/>
            </a:xfrm>
            <a:custGeom>
              <a:avLst/>
              <a:gdLst/>
              <a:ahLst/>
              <a:cxnLst/>
              <a:rect l="l" t="t" r="r" b="b"/>
              <a:pathLst>
                <a:path w="76103" h="62891" extrusionOk="0">
                  <a:moveTo>
                    <a:pt x="64607" y="4877"/>
                  </a:moveTo>
                  <a:cubicBezTo>
                    <a:pt x="67335" y="4877"/>
                    <a:pt x="69767" y="6815"/>
                    <a:pt x="70264" y="9590"/>
                  </a:cubicBezTo>
                  <a:cubicBezTo>
                    <a:pt x="70818" y="12688"/>
                    <a:pt x="68731" y="15657"/>
                    <a:pt x="65632" y="16211"/>
                  </a:cubicBezTo>
                  <a:lnTo>
                    <a:pt x="49289" y="19082"/>
                  </a:lnTo>
                  <a:cubicBezTo>
                    <a:pt x="47952" y="19310"/>
                    <a:pt x="47071" y="20582"/>
                    <a:pt x="47299" y="21920"/>
                  </a:cubicBezTo>
                  <a:cubicBezTo>
                    <a:pt x="47504" y="23090"/>
                    <a:pt x="48548" y="23945"/>
                    <a:pt x="49725" y="23945"/>
                  </a:cubicBezTo>
                  <a:cubicBezTo>
                    <a:pt x="49861" y="23945"/>
                    <a:pt x="49999" y="23933"/>
                    <a:pt x="50137" y="23910"/>
                  </a:cubicBezTo>
                  <a:cubicBezTo>
                    <a:pt x="50478" y="23849"/>
                    <a:pt x="50817" y="23819"/>
                    <a:pt x="51151" y="23819"/>
                  </a:cubicBezTo>
                  <a:cubicBezTo>
                    <a:pt x="53859" y="23819"/>
                    <a:pt x="56266" y="25751"/>
                    <a:pt x="56759" y="28509"/>
                  </a:cubicBezTo>
                  <a:cubicBezTo>
                    <a:pt x="57314" y="31641"/>
                    <a:pt x="55226" y="34576"/>
                    <a:pt x="52127" y="35131"/>
                  </a:cubicBezTo>
                  <a:lnTo>
                    <a:pt x="37579" y="37675"/>
                  </a:lnTo>
                  <a:cubicBezTo>
                    <a:pt x="36241" y="37936"/>
                    <a:pt x="35361" y="39208"/>
                    <a:pt x="35589" y="40513"/>
                  </a:cubicBezTo>
                  <a:cubicBezTo>
                    <a:pt x="35793" y="41708"/>
                    <a:pt x="36831" y="42539"/>
                    <a:pt x="38004" y="42539"/>
                  </a:cubicBezTo>
                  <a:cubicBezTo>
                    <a:pt x="38143" y="42539"/>
                    <a:pt x="38285" y="42527"/>
                    <a:pt x="38427" y="42503"/>
                  </a:cubicBezTo>
                  <a:cubicBezTo>
                    <a:pt x="38763" y="42443"/>
                    <a:pt x="39098" y="42414"/>
                    <a:pt x="39429" y="42414"/>
                  </a:cubicBezTo>
                  <a:cubicBezTo>
                    <a:pt x="42142" y="42414"/>
                    <a:pt x="44554" y="44373"/>
                    <a:pt x="45049" y="47135"/>
                  </a:cubicBezTo>
                  <a:cubicBezTo>
                    <a:pt x="45571" y="50234"/>
                    <a:pt x="43516" y="53202"/>
                    <a:pt x="40417" y="53724"/>
                  </a:cubicBezTo>
                  <a:lnTo>
                    <a:pt x="19801" y="57378"/>
                  </a:lnTo>
                  <a:cubicBezTo>
                    <a:pt x="23356" y="42144"/>
                    <a:pt x="19051" y="26128"/>
                    <a:pt x="8351" y="14711"/>
                  </a:cubicBezTo>
                  <a:lnTo>
                    <a:pt x="63642" y="4958"/>
                  </a:lnTo>
                  <a:cubicBezTo>
                    <a:pt x="63966" y="4903"/>
                    <a:pt x="64288" y="4877"/>
                    <a:pt x="64607" y="4877"/>
                  </a:cubicBezTo>
                  <a:close/>
                  <a:moveTo>
                    <a:pt x="64653" y="0"/>
                  </a:moveTo>
                  <a:cubicBezTo>
                    <a:pt x="64040" y="0"/>
                    <a:pt x="63419" y="53"/>
                    <a:pt x="62794" y="162"/>
                  </a:cubicBezTo>
                  <a:lnTo>
                    <a:pt x="2741" y="10731"/>
                  </a:lnTo>
                  <a:cubicBezTo>
                    <a:pt x="718" y="11090"/>
                    <a:pt x="1" y="13667"/>
                    <a:pt x="1566" y="15004"/>
                  </a:cubicBezTo>
                  <a:cubicBezTo>
                    <a:pt x="14353" y="26030"/>
                    <a:pt x="19279" y="43645"/>
                    <a:pt x="14092" y="59694"/>
                  </a:cubicBezTo>
                  <a:cubicBezTo>
                    <a:pt x="13571" y="61259"/>
                    <a:pt x="14745" y="62890"/>
                    <a:pt x="16408" y="62890"/>
                  </a:cubicBezTo>
                  <a:cubicBezTo>
                    <a:pt x="16539" y="62890"/>
                    <a:pt x="16702" y="62890"/>
                    <a:pt x="16833" y="62858"/>
                  </a:cubicBezTo>
                  <a:lnTo>
                    <a:pt x="41265" y="58552"/>
                  </a:lnTo>
                  <a:cubicBezTo>
                    <a:pt x="49485" y="57117"/>
                    <a:pt x="52877" y="47135"/>
                    <a:pt x="47234" y="40970"/>
                  </a:cubicBezTo>
                  <a:lnTo>
                    <a:pt x="52975" y="39959"/>
                  </a:lnTo>
                  <a:cubicBezTo>
                    <a:pt x="61196" y="38491"/>
                    <a:pt x="64588" y="28509"/>
                    <a:pt x="58945" y="22344"/>
                  </a:cubicBezTo>
                  <a:lnTo>
                    <a:pt x="66480" y="21006"/>
                  </a:lnTo>
                  <a:cubicBezTo>
                    <a:pt x="72254" y="19995"/>
                    <a:pt x="76103" y="14515"/>
                    <a:pt x="75092" y="8741"/>
                  </a:cubicBezTo>
                  <a:cubicBezTo>
                    <a:pt x="74161" y="3592"/>
                    <a:pt x="69702" y="0"/>
                    <a:pt x="646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48"/>
            <p:cNvSpPr/>
            <p:nvPr/>
          </p:nvSpPr>
          <p:spPr>
            <a:xfrm>
              <a:off x="1219975" y="1679125"/>
              <a:ext cx="1958850" cy="1585325"/>
            </a:xfrm>
            <a:custGeom>
              <a:avLst/>
              <a:gdLst/>
              <a:ahLst/>
              <a:cxnLst/>
              <a:rect l="l" t="t" r="r" b="b"/>
              <a:pathLst>
                <a:path w="78354" h="63413" extrusionOk="0">
                  <a:moveTo>
                    <a:pt x="11496" y="4877"/>
                  </a:moveTo>
                  <a:cubicBezTo>
                    <a:pt x="11815" y="4877"/>
                    <a:pt x="12137" y="4903"/>
                    <a:pt x="12461" y="4958"/>
                  </a:cubicBezTo>
                  <a:lnTo>
                    <a:pt x="70100" y="15135"/>
                  </a:lnTo>
                  <a:cubicBezTo>
                    <a:pt x="59564" y="26650"/>
                    <a:pt x="55454" y="42699"/>
                    <a:pt x="59140" y="57867"/>
                  </a:cubicBezTo>
                  <a:lnTo>
                    <a:pt x="35686" y="53724"/>
                  </a:lnTo>
                  <a:cubicBezTo>
                    <a:pt x="32783" y="53235"/>
                    <a:pt x="30761" y="50560"/>
                    <a:pt x="31022" y="47624"/>
                  </a:cubicBezTo>
                  <a:cubicBezTo>
                    <a:pt x="31250" y="44689"/>
                    <a:pt x="33729" y="42438"/>
                    <a:pt x="36665" y="42405"/>
                  </a:cubicBezTo>
                  <a:cubicBezTo>
                    <a:pt x="37024" y="42405"/>
                    <a:pt x="37350" y="42438"/>
                    <a:pt x="37676" y="42503"/>
                  </a:cubicBezTo>
                  <a:cubicBezTo>
                    <a:pt x="37818" y="42527"/>
                    <a:pt x="37960" y="42539"/>
                    <a:pt x="38099" y="42539"/>
                  </a:cubicBezTo>
                  <a:cubicBezTo>
                    <a:pt x="39272" y="42539"/>
                    <a:pt x="40310" y="41708"/>
                    <a:pt x="40514" y="40513"/>
                  </a:cubicBezTo>
                  <a:cubicBezTo>
                    <a:pt x="40743" y="39176"/>
                    <a:pt x="39862" y="37936"/>
                    <a:pt x="38524" y="37675"/>
                  </a:cubicBezTo>
                  <a:lnTo>
                    <a:pt x="24009" y="35131"/>
                  </a:lnTo>
                  <a:cubicBezTo>
                    <a:pt x="20910" y="34576"/>
                    <a:pt x="18822" y="31608"/>
                    <a:pt x="19377" y="28542"/>
                  </a:cubicBezTo>
                  <a:cubicBezTo>
                    <a:pt x="19871" y="25779"/>
                    <a:pt x="22257" y="23820"/>
                    <a:pt x="24965" y="23820"/>
                  </a:cubicBezTo>
                  <a:cubicBezTo>
                    <a:pt x="25295" y="23820"/>
                    <a:pt x="25629" y="23849"/>
                    <a:pt x="25966" y="23910"/>
                  </a:cubicBezTo>
                  <a:cubicBezTo>
                    <a:pt x="26104" y="23933"/>
                    <a:pt x="26242" y="23945"/>
                    <a:pt x="26378" y="23945"/>
                  </a:cubicBezTo>
                  <a:cubicBezTo>
                    <a:pt x="27555" y="23945"/>
                    <a:pt x="28599" y="23090"/>
                    <a:pt x="28804" y="21920"/>
                  </a:cubicBezTo>
                  <a:cubicBezTo>
                    <a:pt x="29032" y="20582"/>
                    <a:pt x="28151" y="19310"/>
                    <a:pt x="26814" y="19082"/>
                  </a:cubicBezTo>
                  <a:lnTo>
                    <a:pt x="10471" y="16211"/>
                  </a:lnTo>
                  <a:cubicBezTo>
                    <a:pt x="7372" y="15657"/>
                    <a:pt x="5285" y="12688"/>
                    <a:pt x="5839" y="9590"/>
                  </a:cubicBezTo>
                  <a:cubicBezTo>
                    <a:pt x="6336" y="6815"/>
                    <a:pt x="8768" y="4877"/>
                    <a:pt x="11496" y="4877"/>
                  </a:cubicBezTo>
                  <a:close/>
                  <a:moveTo>
                    <a:pt x="11450" y="0"/>
                  </a:moveTo>
                  <a:cubicBezTo>
                    <a:pt x="6401" y="0"/>
                    <a:pt x="1942" y="3592"/>
                    <a:pt x="1012" y="8741"/>
                  </a:cubicBezTo>
                  <a:cubicBezTo>
                    <a:pt x="0" y="14515"/>
                    <a:pt x="3849" y="19995"/>
                    <a:pt x="9623" y="21006"/>
                  </a:cubicBezTo>
                  <a:lnTo>
                    <a:pt x="17158" y="22344"/>
                  </a:lnTo>
                  <a:cubicBezTo>
                    <a:pt x="11515" y="28509"/>
                    <a:pt x="14908" y="38491"/>
                    <a:pt x="23128" y="39959"/>
                  </a:cubicBezTo>
                  <a:lnTo>
                    <a:pt x="28869" y="40970"/>
                  </a:lnTo>
                  <a:cubicBezTo>
                    <a:pt x="23226" y="47135"/>
                    <a:pt x="26618" y="57084"/>
                    <a:pt x="34838" y="58552"/>
                  </a:cubicBezTo>
                  <a:lnTo>
                    <a:pt x="62174" y="63380"/>
                  </a:lnTo>
                  <a:cubicBezTo>
                    <a:pt x="62304" y="63380"/>
                    <a:pt x="62435" y="63412"/>
                    <a:pt x="62598" y="63412"/>
                  </a:cubicBezTo>
                  <a:cubicBezTo>
                    <a:pt x="64261" y="63412"/>
                    <a:pt x="65436" y="61749"/>
                    <a:pt x="64914" y="60183"/>
                  </a:cubicBezTo>
                  <a:cubicBezTo>
                    <a:pt x="59499" y="44199"/>
                    <a:pt x="64196" y="26552"/>
                    <a:pt x="76820" y="15396"/>
                  </a:cubicBezTo>
                  <a:cubicBezTo>
                    <a:pt x="78353" y="14026"/>
                    <a:pt x="77668" y="11514"/>
                    <a:pt x="75646" y="11155"/>
                  </a:cubicBezTo>
                  <a:lnTo>
                    <a:pt x="13309" y="162"/>
                  </a:lnTo>
                  <a:cubicBezTo>
                    <a:pt x="12684" y="53"/>
                    <a:pt x="12063" y="0"/>
                    <a:pt x="114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48"/>
            <p:cNvSpPr/>
            <p:nvPr/>
          </p:nvSpPr>
          <p:spPr>
            <a:xfrm>
              <a:off x="2845250" y="3405700"/>
              <a:ext cx="226750" cy="222450"/>
            </a:xfrm>
            <a:custGeom>
              <a:avLst/>
              <a:gdLst/>
              <a:ahLst/>
              <a:cxnLst/>
              <a:rect l="l" t="t" r="r" b="b"/>
              <a:pathLst>
                <a:path w="9070" h="8898" extrusionOk="0">
                  <a:moveTo>
                    <a:pt x="2798" y="1"/>
                  </a:moveTo>
                  <a:cubicBezTo>
                    <a:pt x="2327" y="1"/>
                    <a:pt x="1852" y="135"/>
                    <a:pt x="1436" y="417"/>
                  </a:cubicBezTo>
                  <a:cubicBezTo>
                    <a:pt x="294" y="1167"/>
                    <a:pt x="1" y="2700"/>
                    <a:pt x="784" y="3842"/>
                  </a:cubicBezTo>
                  <a:cubicBezTo>
                    <a:pt x="1762" y="5310"/>
                    <a:pt x="2839" y="6712"/>
                    <a:pt x="4013" y="8050"/>
                  </a:cubicBezTo>
                  <a:cubicBezTo>
                    <a:pt x="4470" y="8572"/>
                    <a:pt x="5155" y="8898"/>
                    <a:pt x="5872" y="8898"/>
                  </a:cubicBezTo>
                  <a:cubicBezTo>
                    <a:pt x="7960" y="8898"/>
                    <a:pt x="9069" y="6451"/>
                    <a:pt x="7699" y="4853"/>
                  </a:cubicBezTo>
                  <a:cubicBezTo>
                    <a:pt x="6688" y="3646"/>
                    <a:pt x="5709" y="2406"/>
                    <a:pt x="4828" y="1069"/>
                  </a:cubicBezTo>
                  <a:cubicBezTo>
                    <a:pt x="4359" y="376"/>
                    <a:pt x="3584" y="1"/>
                    <a:pt x="27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48"/>
            <p:cNvSpPr/>
            <p:nvPr/>
          </p:nvSpPr>
          <p:spPr>
            <a:xfrm>
              <a:off x="2558200" y="1678450"/>
              <a:ext cx="2544375" cy="2338700"/>
            </a:xfrm>
            <a:custGeom>
              <a:avLst/>
              <a:gdLst/>
              <a:ahLst/>
              <a:cxnLst/>
              <a:rect l="l" t="t" r="r" b="b"/>
              <a:pathLst>
                <a:path w="101775" h="93548" extrusionOk="0">
                  <a:moveTo>
                    <a:pt x="51039" y="0"/>
                  </a:moveTo>
                  <a:cubicBezTo>
                    <a:pt x="40638" y="0"/>
                    <a:pt x="30268" y="3458"/>
                    <a:pt x="21758" y="10302"/>
                  </a:cubicBezTo>
                  <a:cubicBezTo>
                    <a:pt x="5742" y="23154"/>
                    <a:pt x="1" y="44976"/>
                    <a:pt x="7568" y="64059"/>
                  </a:cubicBezTo>
                  <a:cubicBezTo>
                    <a:pt x="7969" y="65010"/>
                    <a:pt x="8888" y="65597"/>
                    <a:pt x="9869" y="65597"/>
                  </a:cubicBezTo>
                  <a:cubicBezTo>
                    <a:pt x="10166" y="65597"/>
                    <a:pt x="10469" y="65543"/>
                    <a:pt x="10765" y="65429"/>
                  </a:cubicBezTo>
                  <a:cubicBezTo>
                    <a:pt x="12005" y="64907"/>
                    <a:pt x="12624" y="63505"/>
                    <a:pt x="12135" y="62232"/>
                  </a:cubicBezTo>
                  <a:cubicBezTo>
                    <a:pt x="4502" y="43085"/>
                    <a:pt x="12005" y="21262"/>
                    <a:pt x="29750" y="10791"/>
                  </a:cubicBezTo>
                  <a:cubicBezTo>
                    <a:pt x="36374" y="6894"/>
                    <a:pt x="43693" y="5011"/>
                    <a:pt x="50945" y="5011"/>
                  </a:cubicBezTo>
                  <a:cubicBezTo>
                    <a:pt x="63119" y="5011"/>
                    <a:pt x="75102" y="10319"/>
                    <a:pt x="83279" y="20316"/>
                  </a:cubicBezTo>
                  <a:cubicBezTo>
                    <a:pt x="96360" y="36234"/>
                    <a:pt x="95870" y="59329"/>
                    <a:pt x="82137" y="74693"/>
                  </a:cubicBezTo>
                  <a:cubicBezTo>
                    <a:pt x="73956" y="83827"/>
                    <a:pt x="62522" y="88607"/>
                    <a:pt x="50958" y="88607"/>
                  </a:cubicBezTo>
                  <a:cubicBezTo>
                    <a:pt x="43112" y="88607"/>
                    <a:pt x="35206" y="86406"/>
                    <a:pt x="28217" y="81870"/>
                  </a:cubicBezTo>
                  <a:cubicBezTo>
                    <a:pt x="27817" y="81611"/>
                    <a:pt x="27363" y="81488"/>
                    <a:pt x="26912" y="81488"/>
                  </a:cubicBezTo>
                  <a:cubicBezTo>
                    <a:pt x="26110" y="81488"/>
                    <a:pt x="25316" y="81877"/>
                    <a:pt x="24857" y="82587"/>
                  </a:cubicBezTo>
                  <a:cubicBezTo>
                    <a:pt x="24107" y="83729"/>
                    <a:pt x="24433" y="85229"/>
                    <a:pt x="25542" y="85980"/>
                  </a:cubicBezTo>
                  <a:cubicBezTo>
                    <a:pt x="33142" y="90938"/>
                    <a:pt x="41982" y="93547"/>
                    <a:pt x="51051" y="93547"/>
                  </a:cubicBezTo>
                  <a:cubicBezTo>
                    <a:pt x="71568" y="93547"/>
                    <a:pt x="89705" y="80141"/>
                    <a:pt x="95740" y="60504"/>
                  </a:cubicBezTo>
                  <a:cubicBezTo>
                    <a:pt x="101774" y="40866"/>
                    <a:pt x="94272" y="19598"/>
                    <a:pt x="77277" y="8051"/>
                  </a:cubicBezTo>
                  <a:cubicBezTo>
                    <a:pt x="69331" y="2667"/>
                    <a:pt x="60172" y="0"/>
                    <a:pt x="510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48"/>
            <p:cNvSpPr/>
            <p:nvPr/>
          </p:nvSpPr>
          <p:spPr>
            <a:xfrm>
              <a:off x="2984700" y="2059650"/>
              <a:ext cx="1637550" cy="1575850"/>
            </a:xfrm>
            <a:custGeom>
              <a:avLst/>
              <a:gdLst/>
              <a:ahLst/>
              <a:cxnLst/>
              <a:rect l="l" t="t" r="r" b="b"/>
              <a:pathLst>
                <a:path w="65502" h="63034" extrusionOk="0">
                  <a:moveTo>
                    <a:pt x="33991" y="4905"/>
                  </a:moveTo>
                  <a:cubicBezTo>
                    <a:pt x="48670" y="4905"/>
                    <a:pt x="60608" y="16811"/>
                    <a:pt x="60608" y="31523"/>
                  </a:cubicBezTo>
                  <a:cubicBezTo>
                    <a:pt x="60608" y="42287"/>
                    <a:pt x="54117" y="52008"/>
                    <a:pt x="44168" y="56118"/>
                  </a:cubicBezTo>
                  <a:cubicBezTo>
                    <a:pt x="40870" y="57481"/>
                    <a:pt x="37406" y="58144"/>
                    <a:pt x="33973" y="58144"/>
                  </a:cubicBezTo>
                  <a:cubicBezTo>
                    <a:pt x="27050" y="58144"/>
                    <a:pt x="20250" y="55447"/>
                    <a:pt x="15169" y="50344"/>
                  </a:cubicBezTo>
                  <a:cubicBezTo>
                    <a:pt x="7536" y="42744"/>
                    <a:pt x="5253" y="31294"/>
                    <a:pt x="9395" y="21345"/>
                  </a:cubicBezTo>
                  <a:cubicBezTo>
                    <a:pt x="13505" y="11396"/>
                    <a:pt x="23226" y="4905"/>
                    <a:pt x="33991" y="4905"/>
                  </a:cubicBezTo>
                  <a:close/>
                  <a:moveTo>
                    <a:pt x="34006" y="1"/>
                  </a:moveTo>
                  <a:cubicBezTo>
                    <a:pt x="25800" y="1"/>
                    <a:pt x="17734" y="3199"/>
                    <a:pt x="11711" y="9243"/>
                  </a:cubicBezTo>
                  <a:cubicBezTo>
                    <a:pt x="2676" y="18246"/>
                    <a:pt x="1" y="31816"/>
                    <a:pt x="4861" y="43592"/>
                  </a:cubicBezTo>
                  <a:cubicBezTo>
                    <a:pt x="9754" y="55368"/>
                    <a:pt x="21236" y="63033"/>
                    <a:pt x="33991" y="63033"/>
                  </a:cubicBezTo>
                  <a:cubicBezTo>
                    <a:pt x="51377" y="63033"/>
                    <a:pt x="65469" y="48909"/>
                    <a:pt x="65501" y="31523"/>
                  </a:cubicBezTo>
                  <a:cubicBezTo>
                    <a:pt x="65501" y="18768"/>
                    <a:pt x="57836" y="7286"/>
                    <a:pt x="46060" y="2393"/>
                  </a:cubicBezTo>
                  <a:cubicBezTo>
                    <a:pt x="42162" y="784"/>
                    <a:pt x="38067" y="1"/>
                    <a:pt x="340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04" name="Google Shape;3704;p48"/>
          <p:cNvGrpSpPr/>
          <p:nvPr/>
        </p:nvGrpSpPr>
        <p:grpSpPr>
          <a:xfrm>
            <a:off x="3675190" y="1969824"/>
            <a:ext cx="513254" cy="487834"/>
            <a:chOff x="1231375" y="468075"/>
            <a:chExt cx="5137675" cy="4883225"/>
          </a:xfrm>
        </p:grpSpPr>
        <p:sp>
          <p:nvSpPr>
            <p:cNvPr id="3705" name="Google Shape;3705;p48"/>
            <p:cNvSpPr/>
            <p:nvPr/>
          </p:nvSpPr>
          <p:spPr>
            <a:xfrm>
              <a:off x="2609575" y="529250"/>
              <a:ext cx="2359250" cy="3194725"/>
            </a:xfrm>
            <a:custGeom>
              <a:avLst/>
              <a:gdLst/>
              <a:ahLst/>
              <a:cxnLst/>
              <a:rect l="l" t="t" r="r" b="b"/>
              <a:pathLst>
                <a:path w="94370" h="127789" extrusionOk="0">
                  <a:moveTo>
                    <a:pt x="6492" y="0"/>
                  </a:moveTo>
                  <a:cubicBezTo>
                    <a:pt x="2904" y="0"/>
                    <a:pt x="1" y="2903"/>
                    <a:pt x="33" y="6492"/>
                  </a:cubicBezTo>
                  <a:lnTo>
                    <a:pt x="33" y="102883"/>
                  </a:lnTo>
                  <a:lnTo>
                    <a:pt x="37122" y="124902"/>
                  </a:lnTo>
                  <a:cubicBezTo>
                    <a:pt x="40351" y="126826"/>
                    <a:pt x="43988" y="127789"/>
                    <a:pt x="47626" y="127789"/>
                  </a:cubicBezTo>
                  <a:cubicBezTo>
                    <a:pt x="51263" y="127789"/>
                    <a:pt x="54900" y="126826"/>
                    <a:pt x="58129" y="124902"/>
                  </a:cubicBezTo>
                  <a:lnTo>
                    <a:pt x="94370" y="103405"/>
                  </a:lnTo>
                  <a:lnTo>
                    <a:pt x="94370" y="6492"/>
                  </a:lnTo>
                  <a:cubicBezTo>
                    <a:pt x="94370" y="2903"/>
                    <a:pt x="91467" y="0"/>
                    <a:pt x="879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48"/>
            <p:cNvSpPr/>
            <p:nvPr/>
          </p:nvSpPr>
          <p:spPr>
            <a:xfrm>
              <a:off x="2976550" y="949225"/>
              <a:ext cx="1626125" cy="2774750"/>
            </a:xfrm>
            <a:custGeom>
              <a:avLst/>
              <a:gdLst/>
              <a:ahLst/>
              <a:cxnLst/>
              <a:rect l="l" t="t" r="r" b="b"/>
              <a:pathLst>
                <a:path w="65045" h="110990" extrusionOk="0">
                  <a:moveTo>
                    <a:pt x="10765" y="1"/>
                  </a:moveTo>
                  <a:cubicBezTo>
                    <a:pt x="9493" y="33"/>
                    <a:pt x="8416" y="849"/>
                    <a:pt x="8025" y="2056"/>
                  </a:cubicBezTo>
                  <a:cubicBezTo>
                    <a:pt x="7112" y="4763"/>
                    <a:pt x="4926" y="6851"/>
                    <a:pt x="2153" y="7634"/>
                  </a:cubicBezTo>
                  <a:cubicBezTo>
                    <a:pt x="881" y="7960"/>
                    <a:pt x="1" y="9101"/>
                    <a:pt x="1" y="10406"/>
                  </a:cubicBezTo>
                  <a:lnTo>
                    <a:pt x="1" y="94794"/>
                  </a:lnTo>
                  <a:lnTo>
                    <a:pt x="22443" y="108103"/>
                  </a:lnTo>
                  <a:cubicBezTo>
                    <a:pt x="25672" y="110027"/>
                    <a:pt x="29309" y="110990"/>
                    <a:pt x="32947" y="110990"/>
                  </a:cubicBezTo>
                  <a:cubicBezTo>
                    <a:pt x="36584" y="110990"/>
                    <a:pt x="40221" y="110027"/>
                    <a:pt x="43450" y="108103"/>
                  </a:cubicBezTo>
                  <a:lnTo>
                    <a:pt x="65045" y="95283"/>
                  </a:lnTo>
                  <a:lnTo>
                    <a:pt x="65045" y="10406"/>
                  </a:lnTo>
                  <a:cubicBezTo>
                    <a:pt x="65045" y="9101"/>
                    <a:pt x="64131" y="7960"/>
                    <a:pt x="62892" y="7634"/>
                  </a:cubicBezTo>
                  <a:cubicBezTo>
                    <a:pt x="60119" y="6883"/>
                    <a:pt x="57901" y="4763"/>
                    <a:pt x="57020" y="2056"/>
                  </a:cubicBezTo>
                  <a:cubicBezTo>
                    <a:pt x="56629" y="849"/>
                    <a:pt x="55520" y="33"/>
                    <a:pt x="542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48"/>
            <p:cNvSpPr/>
            <p:nvPr/>
          </p:nvSpPr>
          <p:spPr>
            <a:xfrm>
              <a:off x="3192650" y="1992250"/>
              <a:ext cx="1193100" cy="1193100"/>
            </a:xfrm>
            <a:custGeom>
              <a:avLst/>
              <a:gdLst/>
              <a:ahLst/>
              <a:cxnLst/>
              <a:rect l="l" t="t" r="r" b="b"/>
              <a:pathLst>
                <a:path w="47724" h="47724" extrusionOk="0">
                  <a:moveTo>
                    <a:pt x="23879" y="0"/>
                  </a:moveTo>
                  <a:cubicBezTo>
                    <a:pt x="10700" y="0"/>
                    <a:pt x="1" y="10667"/>
                    <a:pt x="1" y="23845"/>
                  </a:cubicBezTo>
                  <a:cubicBezTo>
                    <a:pt x="1" y="37024"/>
                    <a:pt x="10700" y="47723"/>
                    <a:pt x="23879" y="47723"/>
                  </a:cubicBezTo>
                  <a:cubicBezTo>
                    <a:pt x="37057" y="47723"/>
                    <a:pt x="47724" y="37024"/>
                    <a:pt x="47724" y="23845"/>
                  </a:cubicBezTo>
                  <a:cubicBezTo>
                    <a:pt x="47724" y="10667"/>
                    <a:pt x="37057" y="0"/>
                    <a:pt x="238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48"/>
            <p:cNvSpPr/>
            <p:nvPr/>
          </p:nvSpPr>
          <p:spPr>
            <a:xfrm>
              <a:off x="1303150" y="2325775"/>
              <a:ext cx="4994950" cy="2964375"/>
            </a:xfrm>
            <a:custGeom>
              <a:avLst/>
              <a:gdLst/>
              <a:ahLst/>
              <a:cxnLst/>
              <a:rect l="l" t="t" r="r" b="b"/>
              <a:pathLst>
                <a:path w="199798" h="118575" extrusionOk="0">
                  <a:moveTo>
                    <a:pt x="1" y="1"/>
                  </a:moveTo>
                  <a:lnTo>
                    <a:pt x="1" y="107581"/>
                  </a:lnTo>
                  <a:cubicBezTo>
                    <a:pt x="1" y="113648"/>
                    <a:pt x="4894" y="118574"/>
                    <a:pt x="10961" y="118574"/>
                  </a:cubicBezTo>
                  <a:lnTo>
                    <a:pt x="188804" y="118574"/>
                  </a:lnTo>
                  <a:cubicBezTo>
                    <a:pt x="194872" y="118574"/>
                    <a:pt x="199797" y="113648"/>
                    <a:pt x="199797" y="107581"/>
                  </a:cubicBezTo>
                  <a:lnTo>
                    <a:pt x="199797" y="1"/>
                  </a:lnTo>
                  <a:lnTo>
                    <a:pt x="110386" y="53041"/>
                  </a:lnTo>
                  <a:cubicBezTo>
                    <a:pt x="107140" y="54965"/>
                    <a:pt x="103512" y="55928"/>
                    <a:pt x="99883" y="55928"/>
                  </a:cubicBezTo>
                  <a:cubicBezTo>
                    <a:pt x="96254" y="55928"/>
                    <a:pt x="92625" y="54965"/>
                    <a:pt x="89379" y="53041"/>
                  </a:cubicBez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48"/>
            <p:cNvSpPr/>
            <p:nvPr/>
          </p:nvSpPr>
          <p:spPr>
            <a:xfrm>
              <a:off x="1303150" y="1593475"/>
              <a:ext cx="1307275" cy="1507875"/>
            </a:xfrm>
            <a:custGeom>
              <a:avLst/>
              <a:gdLst/>
              <a:ahLst/>
              <a:cxnLst/>
              <a:rect l="l" t="t" r="r" b="b"/>
              <a:pathLst>
                <a:path w="52291" h="60315" extrusionOk="0">
                  <a:moveTo>
                    <a:pt x="52290" y="0"/>
                  </a:moveTo>
                  <a:lnTo>
                    <a:pt x="1" y="29293"/>
                  </a:lnTo>
                  <a:lnTo>
                    <a:pt x="52290" y="60314"/>
                  </a:lnTo>
                  <a:lnTo>
                    <a:pt x="522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48"/>
            <p:cNvSpPr/>
            <p:nvPr/>
          </p:nvSpPr>
          <p:spPr>
            <a:xfrm>
              <a:off x="4968800" y="1581225"/>
              <a:ext cx="1329300" cy="1533175"/>
            </a:xfrm>
            <a:custGeom>
              <a:avLst/>
              <a:gdLst/>
              <a:ahLst/>
              <a:cxnLst/>
              <a:rect l="l" t="t" r="r" b="b"/>
              <a:pathLst>
                <a:path w="53172" h="61327" extrusionOk="0">
                  <a:moveTo>
                    <a:pt x="1" y="1"/>
                  </a:moveTo>
                  <a:lnTo>
                    <a:pt x="1" y="61326"/>
                  </a:lnTo>
                  <a:lnTo>
                    <a:pt x="53171" y="29783"/>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48"/>
            <p:cNvSpPr/>
            <p:nvPr/>
          </p:nvSpPr>
          <p:spPr>
            <a:xfrm>
              <a:off x="1302325" y="2325775"/>
              <a:ext cx="1230625" cy="2964375"/>
            </a:xfrm>
            <a:custGeom>
              <a:avLst/>
              <a:gdLst/>
              <a:ahLst/>
              <a:cxnLst/>
              <a:rect l="l" t="t" r="r" b="b"/>
              <a:pathLst>
                <a:path w="49225" h="118575" extrusionOk="0">
                  <a:moveTo>
                    <a:pt x="1" y="1"/>
                  </a:moveTo>
                  <a:lnTo>
                    <a:pt x="1" y="107581"/>
                  </a:lnTo>
                  <a:cubicBezTo>
                    <a:pt x="34" y="113648"/>
                    <a:pt x="4927" y="118574"/>
                    <a:pt x="10994" y="118574"/>
                  </a:cubicBezTo>
                  <a:lnTo>
                    <a:pt x="49224" y="118574"/>
                  </a:lnTo>
                  <a:cubicBezTo>
                    <a:pt x="34513" y="89836"/>
                    <a:pt x="26880" y="58032"/>
                    <a:pt x="26912" y="25771"/>
                  </a:cubicBezTo>
                  <a:cubicBezTo>
                    <a:pt x="26945" y="22541"/>
                    <a:pt x="27010" y="19312"/>
                    <a:pt x="27141" y="16115"/>
                  </a:cubicBez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48"/>
            <p:cNvSpPr/>
            <p:nvPr/>
          </p:nvSpPr>
          <p:spPr>
            <a:xfrm>
              <a:off x="1303150" y="1883775"/>
              <a:ext cx="788600" cy="844900"/>
            </a:xfrm>
            <a:custGeom>
              <a:avLst/>
              <a:gdLst/>
              <a:ahLst/>
              <a:cxnLst/>
              <a:rect l="l" t="t" r="r" b="b"/>
              <a:pathLst>
                <a:path w="31544" h="33796" extrusionOk="0">
                  <a:moveTo>
                    <a:pt x="31544" y="1"/>
                  </a:moveTo>
                  <a:lnTo>
                    <a:pt x="1" y="17681"/>
                  </a:lnTo>
                  <a:lnTo>
                    <a:pt x="27140" y="33795"/>
                  </a:lnTo>
                  <a:cubicBezTo>
                    <a:pt x="27662" y="22411"/>
                    <a:pt x="29130" y="11124"/>
                    <a:pt x="315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48"/>
            <p:cNvSpPr/>
            <p:nvPr/>
          </p:nvSpPr>
          <p:spPr>
            <a:xfrm>
              <a:off x="2549225" y="468075"/>
              <a:ext cx="2480775" cy="3317475"/>
            </a:xfrm>
            <a:custGeom>
              <a:avLst/>
              <a:gdLst/>
              <a:ahLst/>
              <a:cxnLst/>
              <a:rect l="l" t="t" r="r" b="b"/>
              <a:pathLst>
                <a:path w="99231" h="132699" extrusionOk="0">
                  <a:moveTo>
                    <a:pt x="90325" y="4894"/>
                  </a:moveTo>
                  <a:cubicBezTo>
                    <a:pt x="92543" y="4894"/>
                    <a:pt x="94337" y="6720"/>
                    <a:pt x="94337" y="8939"/>
                  </a:cubicBezTo>
                  <a:lnTo>
                    <a:pt x="94337" y="104450"/>
                  </a:lnTo>
                  <a:lnTo>
                    <a:pt x="59304" y="125261"/>
                  </a:lnTo>
                  <a:cubicBezTo>
                    <a:pt x="56449" y="126957"/>
                    <a:pt x="53244" y="127805"/>
                    <a:pt x="50040" y="127805"/>
                  </a:cubicBezTo>
                  <a:cubicBezTo>
                    <a:pt x="46835" y="127805"/>
                    <a:pt x="43630" y="126957"/>
                    <a:pt x="40776" y="125261"/>
                  </a:cubicBezTo>
                  <a:lnTo>
                    <a:pt x="4894" y="103960"/>
                  </a:lnTo>
                  <a:lnTo>
                    <a:pt x="4894" y="8939"/>
                  </a:lnTo>
                  <a:cubicBezTo>
                    <a:pt x="4894" y="6720"/>
                    <a:pt x="6688" y="4894"/>
                    <a:pt x="8906" y="4894"/>
                  </a:cubicBezTo>
                  <a:close/>
                  <a:moveTo>
                    <a:pt x="8906" y="1"/>
                  </a:moveTo>
                  <a:cubicBezTo>
                    <a:pt x="3980" y="1"/>
                    <a:pt x="1" y="4013"/>
                    <a:pt x="1" y="8939"/>
                  </a:cubicBezTo>
                  <a:lnTo>
                    <a:pt x="1" y="105330"/>
                  </a:lnTo>
                  <a:cubicBezTo>
                    <a:pt x="1" y="106211"/>
                    <a:pt x="425" y="106994"/>
                    <a:pt x="1175" y="107451"/>
                  </a:cubicBezTo>
                  <a:lnTo>
                    <a:pt x="38296" y="129469"/>
                  </a:lnTo>
                  <a:cubicBezTo>
                    <a:pt x="41852" y="131557"/>
                    <a:pt x="45897" y="132698"/>
                    <a:pt x="50040" y="132698"/>
                  </a:cubicBezTo>
                  <a:cubicBezTo>
                    <a:pt x="54182" y="132698"/>
                    <a:pt x="58227" y="131557"/>
                    <a:pt x="61783" y="129469"/>
                  </a:cubicBezTo>
                  <a:lnTo>
                    <a:pt x="98056" y="107940"/>
                  </a:lnTo>
                  <a:cubicBezTo>
                    <a:pt x="98774" y="107516"/>
                    <a:pt x="99230" y="106700"/>
                    <a:pt x="99230" y="105852"/>
                  </a:cubicBezTo>
                  <a:lnTo>
                    <a:pt x="99230" y="8939"/>
                  </a:lnTo>
                  <a:cubicBezTo>
                    <a:pt x="99230" y="4013"/>
                    <a:pt x="95251" y="1"/>
                    <a:pt x="903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48"/>
            <p:cNvSpPr/>
            <p:nvPr/>
          </p:nvSpPr>
          <p:spPr>
            <a:xfrm>
              <a:off x="2915400" y="888075"/>
              <a:ext cx="1748425" cy="2897475"/>
            </a:xfrm>
            <a:custGeom>
              <a:avLst/>
              <a:gdLst/>
              <a:ahLst/>
              <a:cxnLst/>
              <a:rect l="l" t="t" r="r" b="b"/>
              <a:pathLst>
                <a:path w="69937" h="115899" extrusionOk="0">
                  <a:moveTo>
                    <a:pt x="56726" y="4893"/>
                  </a:moveTo>
                  <a:cubicBezTo>
                    <a:pt x="56922" y="4926"/>
                    <a:pt x="57085" y="5056"/>
                    <a:pt x="57117" y="5252"/>
                  </a:cubicBezTo>
                  <a:cubicBezTo>
                    <a:pt x="58292" y="8775"/>
                    <a:pt x="61097" y="11450"/>
                    <a:pt x="64653" y="12428"/>
                  </a:cubicBezTo>
                  <a:cubicBezTo>
                    <a:pt x="64881" y="12461"/>
                    <a:pt x="65011" y="12624"/>
                    <a:pt x="65044" y="12852"/>
                  </a:cubicBezTo>
                  <a:lnTo>
                    <a:pt x="65044" y="96359"/>
                  </a:lnTo>
                  <a:lnTo>
                    <a:pt x="44657" y="108461"/>
                  </a:lnTo>
                  <a:cubicBezTo>
                    <a:pt x="41802" y="110157"/>
                    <a:pt x="38597" y="111005"/>
                    <a:pt x="35393" y="111005"/>
                  </a:cubicBezTo>
                  <a:cubicBezTo>
                    <a:pt x="32188" y="111005"/>
                    <a:pt x="28983" y="110157"/>
                    <a:pt x="26129" y="108461"/>
                  </a:cubicBezTo>
                  <a:lnTo>
                    <a:pt x="4893" y="95837"/>
                  </a:lnTo>
                  <a:lnTo>
                    <a:pt x="4893" y="12852"/>
                  </a:lnTo>
                  <a:cubicBezTo>
                    <a:pt x="4893" y="12624"/>
                    <a:pt x="5056" y="12461"/>
                    <a:pt x="5252" y="12428"/>
                  </a:cubicBezTo>
                  <a:cubicBezTo>
                    <a:pt x="8807" y="11450"/>
                    <a:pt x="11645" y="8775"/>
                    <a:pt x="12820" y="5252"/>
                  </a:cubicBezTo>
                  <a:cubicBezTo>
                    <a:pt x="12852" y="5056"/>
                    <a:pt x="13015" y="4926"/>
                    <a:pt x="13211" y="4893"/>
                  </a:cubicBezTo>
                  <a:close/>
                  <a:moveTo>
                    <a:pt x="13211" y="0"/>
                  </a:moveTo>
                  <a:cubicBezTo>
                    <a:pt x="10895" y="33"/>
                    <a:pt x="8840" y="1533"/>
                    <a:pt x="8155" y="3751"/>
                  </a:cubicBezTo>
                  <a:cubicBezTo>
                    <a:pt x="7503" y="5709"/>
                    <a:pt x="5904" y="7176"/>
                    <a:pt x="3947" y="7731"/>
                  </a:cubicBezTo>
                  <a:cubicBezTo>
                    <a:pt x="1598" y="8351"/>
                    <a:pt x="0" y="10438"/>
                    <a:pt x="0" y="12852"/>
                  </a:cubicBezTo>
                  <a:lnTo>
                    <a:pt x="0" y="97240"/>
                  </a:lnTo>
                  <a:cubicBezTo>
                    <a:pt x="0" y="98088"/>
                    <a:pt x="457" y="98903"/>
                    <a:pt x="1174" y="99328"/>
                  </a:cubicBezTo>
                  <a:lnTo>
                    <a:pt x="23649" y="112669"/>
                  </a:lnTo>
                  <a:cubicBezTo>
                    <a:pt x="27205" y="114757"/>
                    <a:pt x="31250" y="115898"/>
                    <a:pt x="35393" y="115898"/>
                  </a:cubicBezTo>
                  <a:cubicBezTo>
                    <a:pt x="39535" y="115898"/>
                    <a:pt x="43580" y="114757"/>
                    <a:pt x="47136" y="112669"/>
                  </a:cubicBezTo>
                  <a:lnTo>
                    <a:pt x="68730" y="99849"/>
                  </a:lnTo>
                  <a:cubicBezTo>
                    <a:pt x="69480" y="99393"/>
                    <a:pt x="69937" y="98610"/>
                    <a:pt x="69937" y="97729"/>
                  </a:cubicBezTo>
                  <a:lnTo>
                    <a:pt x="69937" y="12852"/>
                  </a:lnTo>
                  <a:cubicBezTo>
                    <a:pt x="69937" y="10438"/>
                    <a:pt x="68306" y="8318"/>
                    <a:pt x="65990" y="7731"/>
                  </a:cubicBezTo>
                  <a:cubicBezTo>
                    <a:pt x="64000" y="7176"/>
                    <a:pt x="62434" y="5676"/>
                    <a:pt x="61782" y="3751"/>
                  </a:cubicBezTo>
                  <a:cubicBezTo>
                    <a:pt x="61064" y="1533"/>
                    <a:pt x="59042" y="33"/>
                    <a:pt x="567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48"/>
            <p:cNvSpPr/>
            <p:nvPr/>
          </p:nvSpPr>
          <p:spPr>
            <a:xfrm>
              <a:off x="3080125" y="1930650"/>
              <a:ext cx="1366800" cy="1315850"/>
            </a:xfrm>
            <a:custGeom>
              <a:avLst/>
              <a:gdLst/>
              <a:ahLst/>
              <a:cxnLst/>
              <a:rect l="l" t="t" r="r" b="b"/>
              <a:pathLst>
                <a:path w="54672" h="52634" extrusionOk="0">
                  <a:moveTo>
                    <a:pt x="28380" y="4911"/>
                  </a:moveTo>
                  <a:cubicBezTo>
                    <a:pt x="40188" y="4911"/>
                    <a:pt x="49778" y="14501"/>
                    <a:pt x="49778" y="26309"/>
                  </a:cubicBezTo>
                  <a:cubicBezTo>
                    <a:pt x="49778" y="34986"/>
                    <a:pt x="44559" y="42782"/>
                    <a:pt x="36567" y="46110"/>
                  </a:cubicBezTo>
                  <a:cubicBezTo>
                    <a:pt x="33927" y="47198"/>
                    <a:pt x="31152" y="47728"/>
                    <a:pt x="28399" y="47728"/>
                  </a:cubicBezTo>
                  <a:cubicBezTo>
                    <a:pt x="22818" y="47728"/>
                    <a:pt x="17329" y="45552"/>
                    <a:pt x="13244" y="41445"/>
                  </a:cubicBezTo>
                  <a:cubicBezTo>
                    <a:pt x="7111" y="35345"/>
                    <a:pt x="5285" y="26114"/>
                    <a:pt x="8579" y="18122"/>
                  </a:cubicBezTo>
                  <a:cubicBezTo>
                    <a:pt x="11906" y="10130"/>
                    <a:pt x="19703" y="4911"/>
                    <a:pt x="28380" y="4911"/>
                  </a:cubicBezTo>
                  <a:close/>
                  <a:moveTo>
                    <a:pt x="28379" y="1"/>
                  </a:moveTo>
                  <a:cubicBezTo>
                    <a:pt x="21528" y="1"/>
                    <a:pt x="14804" y="2677"/>
                    <a:pt x="9786" y="7716"/>
                  </a:cubicBezTo>
                  <a:cubicBezTo>
                    <a:pt x="2251" y="15219"/>
                    <a:pt x="0" y="26538"/>
                    <a:pt x="4078" y="36389"/>
                  </a:cubicBezTo>
                  <a:cubicBezTo>
                    <a:pt x="8155" y="46208"/>
                    <a:pt x="17745" y="52634"/>
                    <a:pt x="28380" y="52634"/>
                  </a:cubicBezTo>
                  <a:cubicBezTo>
                    <a:pt x="42895" y="52601"/>
                    <a:pt x="54671" y="40825"/>
                    <a:pt x="54671" y="26309"/>
                  </a:cubicBezTo>
                  <a:cubicBezTo>
                    <a:pt x="54671" y="15675"/>
                    <a:pt x="48278" y="6085"/>
                    <a:pt x="38459" y="2008"/>
                  </a:cubicBezTo>
                  <a:cubicBezTo>
                    <a:pt x="35196" y="657"/>
                    <a:pt x="31772" y="1"/>
                    <a:pt x="283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48"/>
            <p:cNvSpPr/>
            <p:nvPr/>
          </p:nvSpPr>
          <p:spPr>
            <a:xfrm>
              <a:off x="1241175" y="2264775"/>
              <a:ext cx="5118075" cy="3086525"/>
            </a:xfrm>
            <a:custGeom>
              <a:avLst/>
              <a:gdLst/>
              <a:ahLst/>
              <a:cxnLst/>
              <a:rect l="l" t="t" r="r" b="b"/>
              <a:pathLst>
                <a:path w="204723" h="123461" extrusionOk="0">
                  <a:moveTo>
                    <a:pt x="2467" y="0"/>
                  </a:moveTo>
                  <a:cubicBezTo>
                    <a:pt x="1196" y="0"/>
                    <a:pt x="33" y="1018"/>
                    <a:pt x="33" y="2441"/>
                  </a:cubicBezTo>
                  <a:lnTo>
                    <a:pt x="33" y="37605"/>
                  </a:lnTo>
                  <a:cubicBezTo>
                    <a:pt x="33" y="38942"/>
                    <a:pt x="1110" y="40019"/>
                    <a:pt x="2480" y="40019"/>
                  </a:cubicBezTo>
                  <a:cubicBezTo>
                    <a:pt x="3817" y="40019"/>
                    <a:pt x="4926" y="38942"/>
                    <a:pt x="4926" y="37605"/>
                  </a:cubicBezTo>
                  <a:lnTo>
                    <a:pt x="4926" y="6747"/>
                  </a:lnTo>
                  <a:lnTo>
                    <a:pt x="90618" y="57601"/>
                  </a:lnTo>
                  <a:cubicBezTo>
                    <a:pt x="94239" y="59754"/>
                    <a:pt x="98300" y="60830"/>
                    <a:pt x="102362" y="60830"/>
                  </a:cubicBezTo>
                  <a:cubicBezTo>
                    <a:pt x="106423" y="60830"/>
                    <a:pt x="110484" y="59754"/>
                    <a:pt x="114105" y="57601"/>
                  </a:cubicBezTo>
                  <a:lnTo>
                    <a:pt x="199830" y="6747"/>
                  </a:lnTo>
                  <a:lnTo>
                    <a:pt x="199830" y="110021"/>
                  </a:lnTo>
                  <a:cubicBezTo>
                    <a:pt x="199797" y="114718"/>
                    <a:pt x="195981" y="118535"/>
                    <a:pt x="191283" y="118568"/>
                  </a:cubicBezTo>
                  <a:lnTo>
                    <a:pt x="13440" y="118568"/>
                  </a:lnTo>
                  <a:cubicBezTo>
                    <a:pt x="8743" y="118535"/>
                    <a:pt x="4926" y="114718"/>
                    <a:pt x="4893" y="110021"/>
                  </a:cubicBezTo>
                  <a:lnTo>
                    <a:pt x="4893" y="58808"/>
                  </a:lnTo>
                  <a:cubicBezTo>
                    <a:pt x="4893" y="57438"/>
                    <a:pt x="3817" y="56361"/>
                    <a:pt x="2447" y="56361"/>
                  </a:cubicBezTo>
                  <a:cubicBezTo>
                    <a:pt x="1110" y="56361"/>
                    <a:pt x="0" y="57438"/>
                    <a:pt x="0" y="58808"/>
                  </a:cubicBezTo>
                  <a:lnTo>
                    <a:pt x="0" y="110021"/>
                  </a:lnTo>
                  <a:cubicBezTo>
                    <a:pt x="33" y="117426"/>
                    <a:pt x="6035" y="123428"/>
                    <a:pt x="13440" y="123461"/>
                  </a:cubicBezTo>
                  <a:lnTo>
                    <a:pt x="191283" y="123461"/>
                  </a:lnTo>
                  <a:cubicBezTo>
                    <a:pt x="198688" y="123428"/>
                    <a:pt x="204690" y="117426"/>
                    <a:pt x="204723" y="110021"/>
                  </a:cubicBezTo>
                  <a:lnTo>
                    <a:pt x="204723" y="2441"/>
                  </a:lnTo>
                  <a:cubicBezTo>
                    <a:pt x="204723" y="1018"/>
                    <a:pt x="203541" y="0"/>
                    <a:pt x="202262" y="0"/>
                  </a:cubicBezTo>
                  <a:cubicBezTo>
                    <a:pt x="201840" y="0"/>
                    <a:pt x="201408" y="111"/>
                    <a:pt x="201004" y="353"/>
                  </a:cubicBezTo>
                  <a:lnTo>
                    <a:pt x="111626" y="53393"/>
                  </a:lnTo>
                  <a:cubicBezTo>
                    <a:pt x="108771" y="55089"/>
                    <a:pt x="105566" y="55937"/>
                    <a:pt x="102362" y="55937"/>
                  </a:cubicBezTo>
                  <a:cubicBezTo>
                    <a:pt x="99157" y="55937"/>
                    <a:pt x="95952" y="55089"/>
                    <a:pt x="93098" y="53393"/>
                  </a:cubicBezTo>
                  <a:lnTo>
                    <a:pt x="3719" y="353"/>
                  </a:lnTo>
                  <a:cubicBezTo>
                    <a:pt x="3315" y="111"/>
                    <a:pt x="2885" y="0"/>
                    <a:pt x="24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48"/>
            <p:cNvSpPr/>
            <p:nvPr/>
          </p:nvSpPr>
          <p:spPr>
            <a:xfrm>
              <a:off x="1242000" y="3357375"/>
              <a:ext cx="122350" cy="224300"/>
            </a:xfrm>
            <a:custGeom>
              <a:avLst/>
              <a:gdLst/>
              <a:ahLst/>
              <a:cxnLst/>
              <a:rect l="l" t="t" r="r" b="b"/>
              <a:pathLst>
                <a:path w="4894" h="8972" extrusionOk="0">
                  <a:moveTo>
                    <a:pt x="2447" y="1"/>
                  </a:moveTo>
                  <a:cubicBezTo>
                    <a:pt x="1077" y="1"/>
                    <a:pt x="0" y="1110"/>
                    <a:pt x="0" y="2447"/>
                  </a:cubicBezTo>
                  <a:lnTo>
                    <a:pt x="0" y="6525"/>
                  </a:lnTo>
                  <a:cubicBezTo>
                    <a:pt x="0" y="7862"/>
                    <a:pt x="1077" y="8971"/>
                    <a:pt x="2447" y="8971"/>
                  </a:cubicBezTo>
                  <a:cubicBezTo>
                    <a:pt x="3784" y="8971"/>
                    <a:pt x="4893" y="7862"/>
                    <a:pt x="4893" y="6525"/>
                  </a:cubicBezTo>
                  <a:lnTo>
                    <a:pt x="4893" y="2447"/>
                  </a:lnTo>
                  <a:cubicBezTo>
                    <a:pt x="4893" y="1110"/>
                    <a:pt x="3784" y="1"/>
                    <a:pt x="24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48"/>
            <p:cNvSpPr/>
            <p:nvPr/>
          </p:nvSpPr>
          <p:spPr>
            <a:xfrm>
              <a:off x="1231375" y="1531750"/>
              <a:ext cx="1440200" cy="1630750"/>
            </a:xfrm>
            <a:custGeom>
              <a:avLst/>
              <a:gdLst/>
              <a:ahLst/>
              <a:cxnLst/>
              <a:rect l="l" t="t" r="r" b="b"/>
              <a:pathLst>
                <a:path w="57608" h="65230" extrusionOk="0">
                  <a:moveTo>
                    <a:pt x="52715" y="6645"/>
                  </a:moveTo>
                  <a:lnTo>
                    <a:pt x="52715" y="58478"/>
                  </a:lnTo>
                  <a:lnTo>
                    <a:pt x="7765" y="31827"/>
                  </a:lnTo>
                  <a:lnTo>
                    <a:pt x="52715" y="6645"/>
                  </a:lnTo>
                  <a:close/>
                  <a:moveTo>
                    <a:pt x="55149" y="0"/>
                  </a:moveTo>
                  <a:cubicBezTo>
                    <a:pt x="54750" y="0"/>
                    <a:pt x="54341" y="100"/>
                    <a:pt x="53954" y="316"/>
                  </a:cubicBezTo>
                  <a:lnTo>
                    <a:pt x="1665" y="29642"/>
                  </a:lnTo>
                  <a:cubicBezTo>
                    <a:pt x="1" y="30555"/>
                    <a:pt x="1" y="32904"/>
                    <a:pt x="1599" y="33850"/>
                  </a:cubicBezTo>
                  <a:lnTo>
                    <a:pt x="53889" y="64904"/>
                  </a:lnTo>
                  <a:cubicBezTo>
                    <a:pt x="54280" y="65132"/>
                    <a:pt x="54705" y="65230"/>
                    <a:pt x="55161" y="65230"/>
                  </a:cubicBezTo>
                  <a:cubicBezTo>
                    <a:pt x="56499" y="65230"/>
                    <a:pt x="57608" y="64153"/>
                    <a:pt x="57608" y="62783"/>
                  </a:cubicBezTo>
                  <a:lnTo>
                    <a:pt x="57608" y="2469"/>
                  </a:lnTo>
                  <a:cubicBezTo>
                    <a:pt x="57608" y="1026"/>
                    <a:pt x="56431" y="0"/>
                    <a:pt x="551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48"/>
            <p:cNvSpPr/>
            <p:nvPr/>
          </p:nvSpPr>
          <p:spPr>
            <a:xfrm>
              <a:off x="4907650" y="1519625"/>
              <a:ext cx="1461400" cy="1655925"/>
            </a:xfrm>
            <a:custGeom>
              <a:avLst/>
              <a:gdLst/>
              <a:ahLst/>
              <a:cxnLst/>
              <a:rect l="l" t="t" r="r" b="b"/>
              <a:pathLst>
                <a:path w="58456" h="66237" extrusionOk="0">
                  <a:moveTo>
                    <a:pt x="4893" y="6640"/>
                  </a:moveTo>
                  <a:lnTo>
                    <a:pt x="50692" y="32312"/>
                  </a:lnTo>
                  <a:lnTo>
                    <a:pt x="4893" y="59484"/>
                  </a:lnTo>
                  <a:lnTo>
                    <a:pt x="4893" y="6640"/>
                  </a:lnTo>
                  <a:close/>
                  <a:moveTo>
                    <a:pt x="2473" y="0"/>
                  </a:moveTo>
                  <a:cubicBezTo>
                    <a:pt x="1186" y="0"/>
                    <a:pt x="0" y="1041"/>
                    <a:pt x="0" y="2465"/>
                  </a:cubicBezTo>
                  <a:lnTo>
                    <a:pt x="0" y="63790"/>
                  </a:lnTo>
                  <a:cubicBezTo>
                    <a:pt x="0" y="65128"/>
                    <a:pt x="1109" y="66237"/>
                    <a:pt x="2447" y="66237"/>
                  </a:cubicBezTo>
                  <a:cubicBezTo>
                    <a:pt x="2904" y="66237"/>
                    <a:pt x="3328" y="66106"/>
                    <a:pt x="3719" y="65878"/>
                  </a:cubicBezTo>
                  <a:lnTo>
                    <a:pt x="56857" y="34335"/>
                  </a:lnTo>
                  <a:cubicBezTo>
                    <a:pt x="58455" y="33389"/>
                    <a:pt x="58455" y="31040"/>
                    <a:pt x="56792" y="30127"/>
                  </a:cubicBezTo>
                  <a:lnTo>
                    <a:pt x="3654" y="312"/>
                  </a:lnTo>
                  <a:cubicBezTo>
                    <a:pt x="3271" y="98"/>
                    <a:pt x="2868" y="0"/>
                    <a:pt x="24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20" name="Google Shape;3720;p48"/>
          <p:cNvGrpSpPr/>
          <p:nvPr/>
        </p:nvGrpSpPr>
        <p:grpSpPr>
          <a:xfrm>
            <a:off x="4325567" y="1914624"/>
            <a:ext cx="548772" cy="598174"/>
            <a:chOff x="1455300" y="288975"/>
            <a:chExt cx="4694375" cy="5116975"/>
          </a:xfrm>
        </p:grpSpPr>
        <p:sp>
          <p:nvSpPr>
            <p:cNvPr id="3721" name="Google Shape;3721;p48"/>
            <p:cNvSpPr/>
            <p:nvPr/>
          </p:nvSpPr>
          <p:spPr>
            <a:xfrm>
              <a:off x="4683375" y="1243875"/>
              <a:ext cx="1286900" cy="1302925"/>
            </a:xfrm>
            <a:custGeom>
              <a:avLst/>
              <a:gdLst/>
              <a:ahLst/>
              <a:cxnLst/>
              <a:rect l="l" t="t" r="r" b="b"/>
              <a:pathLst>
                <a:path w="51476" h="52117" extrusionOk="0">
                  <a:moveTo>
                    <a:pt x="23359" y="1"/>
                  </a:moveTo>
                  <a:cubicBezTo>
                    <a:pt x="15771" y="1"/>
                    <a:pt x="7479" y="2898"/>
                    <a:pt x="1" y="8471"/>
                  </a:cubicBezTo>
                  <a:cubicBezTo>
                    <a:pt x="5187" y="12092"/>
                    <a:pt x="9787" y="16529"/>
                    <a:pt x="13636" y="21585"/>
                  </a:cubicBezTo>
                  <a:lnTo>
                    <a:pt x="27695" y="39950"/>
                  </a:lnTo>
                  <a:cubicBezTo>
                    <a:pt x="30566" y="43734"/>
                    <a:pt x="33045" y="47811"/>
                    <a:pt x="35002" y="52117"/>
                  </a:cubicBezTo>
                  <a:cubicBezTo>
                    <a:pt x="48996" y="37307"/>
                    <a:pt x="51475" y="17540"/>
                    <a:pt x="40515" y="6677"/>
                  </a:cubicBezTo>
                  <a:cubicBezTo>
                    <a:pt x="35986" y="2178"/>
                    <a:pt x="29937" y="1"/>
                    <a:pt x="233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48"/>
            <p:cNvSpPr/>
            <p:nvPr/>
          </p:nvSpPr>
          <p:spPr>
            <a:xfrm>
              <a:off x="4900300" y="1518550"/>
              <a:ext cx="752725" cy="775450"/>
            </a:xfrm>
            <a:custGeom>
              <a:avLst/>
              <a:gdLst/>
              <a:ahLst/>
              <a:cxnLst/>
              <a:rect l="l" t="t" r="r" b="b"/>
              <a:pathLst>
                <a:path w="30109" h="31018" extrusionOk="0">
                  <a:moveTo>
                    <a:pt x="14647" y="1"/>
                  </a:moveTo>
                  <a:cubicBezTo>
                    <a:pt x="10099" y="1"/>
                    <a:pt x="4927" y="1686"/>
                    <a:pt x="1" y="4857"/>
                  </a:cubicBezTo>
                  <a:cubicBezTo>
                    <a:pt x="1762" y="6651"/>
                    <a:pt x="3426" y="8575"/>
                    <a:pt x="4959" y="10598"/>
                  </a:cubicBezTo>
                  <a:lnTo>
                    <a:pt x="19018" y="28963"/>
                  </a:lnTo>
                  <a:cubicBezTo>
                    <a:pt x="19540" y="29648"/>
                    <a:pt x="20029" y="30333"/>
                    <a:pt x="20519" y="31018"/>
                  </a:cubicBezTo>
                  <a:cubicBezTo>
                    <a:pt x="28380" y="21199"/>
                    <a:pt x="30109" y="9489"/>
                    <a:pt x="24107" y="3519"/>
                  </a:cubicBezTo>
                  <a:cubicBezTo>
                    <a:pt x="21695" y="1137"/>
                    <a:pt x="18381" y="1"/>
                    <a:pt x="14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48"/>
            <p:cNvSpPr/>
            <p:nvPr/>
          </p:nvSpPr>
          <p:spPr>
            <a:xfrm>
              <a:off x="1629350" y="1244100"/>
              <a:ext cx="1289325" cy="1302700"/>
            </a:xfrm>
            <a:custGeom>
              <a:avLst/>
              <a:gdLst/>
              <a:ahLst/>
              <a:cxnLst/>
              <a:rect l="l" t="t" r="r" b="b"/>
              <a:pathLst>
                <a:path w="51573" h="52108" extrusionOk="0">
                  <a:moveTo>
                    <a:pt x="28242" y="0"/>
                  </a:moveTo>
                  <a:cubicBezTo>
                    <a:pt x="21566" y="0"/>
                    <a:pt x="15433" y="2230"/>
                    <a:pt x="10863" y="6831"/>
                  </a:cubicBezTo>
                  <a:cubicBezTo>
                    <a:pt x="0" y="17727"/>
                    <a:pt x="2610" y="37429"/>
                    <a:pt x="16637" y="52108"/>
                  </a:cubicBezTo>
                  <a:cubicBezTo>
                    <a:pt x="18561" y="47965"/>
                    <a:pt x="20910" y="44051"/>
                    <a:pt x="23650" y="40430"/>
                  </a:cubicBezTo>
                  <a:lnTo>
                    <a:pt x="37546" y="21967"/>
                  </a:lnTo>
                  <a:cubicBezTo>
                    <a:pt x="41460" y="16715"/>
                    <a:pt x="46190" y="12149"/>
                    <a:pt x="51572" y="8397"/>
                  </a:cubicBezTo>
                  <a:cubicBezTo>
                    <a:pt x="44084" y="2868"/>
                    <a:pt x="35813" y="0"/>
                    <a:pt x="282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48"/>
            <p:cNvSpPr/>
            <p:nvPr/>
          </p:nvSpPr>
          <p:spPr>
            <a:xfrm>
              <a:off x="1947400" y="1518450"/>
              <a:ext cx="753525" cy="777175"/>
            </a:xfrm>
            <a:custGeom>
              <a:avLst/>
              <a:gdLst/>
              <a:ahLst/>
              <a:cxnLst/>
              <a:rect l="l" t="t" r="r" b="b"/>
              <a:pathLst>
                <a:path w="30141" h="31087" extrusionOk="0">
                  <a:moveTo>
                    <a:pt x="15534" y="1"/>
                  </a:moveTo>
                  <a:cubicBezTo>
                    <a:pt x="11730" y="1"/>
                    <a:pt x="8362" y="1163"/>
                    <a:pt x="5937" y="3588"/>
                  </a:cubicBezTo>
                  <a:cubicBezTo>
                    <a:pt x="0" y="9623"/>
                    <a:pt x="1794" y="21301"/>
                    <a:pt x="9721" y="31087"/>
                  </a:cubicBezTo>
                  <a:cubicBezTo>
                    <a:pt x="10112" y="30532"/>
                    <a:pt x="10504" y="30010"/>
                    <a:pt x="10928" y="29456"/>
                  </a:cubicBezTo>
                  <a:lnTo>
                    <a:pt x="24824" y="10993"/>
                  </a:lnTo>
                  <a:cubicBezTo>
                    <a:pt x="26455" y="8808"/>
                    <a:pt x="28216" y="6753"/>
                    <a:pt x="30141" y="4795"/>
                  </a:cubicBezTo>
                  <a:cubicBezTo>
                    <a:pt x="25226" y="1655"/>
                    <a:pt x="20070" y="1"/>
                    <a:pt x="155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48"/>
            <p:cNvSpPr/>
            <p:nvPr/>
          </p:nvSpPr>
          <p:spPr>
            <a:xfrm>
              <a:off x="2385325" y="4310700"/>
              <a:ext cx="988400" cy="1034900"/>
            </a:xfrm>
            <a:custGeom>
              <a:avLst/>
              <a:gdLst/>
              <a:ahLst/>
              <a:cxnLst/>
              <a:rect l="l" t="t" r="r" b="b"/>
              <a:pathLst>
                <a:path w="39536" h="41396" extrusionOk="0">
                  <a:moveTo>
                    <a:pt x="522" y="1"/>
                  </a:moveTo>
                  <a:cubicBezTo>
                    <a:pt x="196" y="1501"/>
                    <a:pt x="0" y="3034"/>
                    <a:pt x="33" y="4567"/>
                  </a:cubicBezTo>
                  <a:lnTo>
                    <a:pt x="98" y="21758"/>
                  </a:lnTo>
                  <a:cubicBezTo>
                    <a:pt x="131" y="32600"/>
                    <a:pt x="8938" y="41395"/>
                    <a:pt x="19805" y="41395"/>
                  </a:cubicBezTo>
                  <a:cubicBezTo>
                    <a:pt x="19825" y="41395"/>
                    <a:pt x="19845" y="41395"/>
                    <a:pt x="19866" y="41395"/>
                  </a:cubicBezTo>
                  <a:cubicBezTo>
                    <a:pt x="30761" y="41330"/>
                    <a:pt x="39535" y="32490"/>
                    <a:pt x="39503" y="21595"/>
                  </a:cubicBezTo>
                  <a:lnTo>
                    <a:pt x="39503" y="16441"/>
                  </a:lnTo>
                  <a:cubicBezTo>
                    <a:pt x="24954" y="15821"/>
                    <a:pt x="11123" y="9982"/>
                    <a:pt x="522" y="1"/>
                  </a:cubicBezTo>
                  <a:close/>
                </a:path>
              </a:pathLst>
            </a:custGeom>
            <a:solidFill>
              <a:srgbClr val="F17B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48"/>
            <p:cNvSpPr/>
            <p:nvPr/>
          </p:nvSpPr>
          <p:spPr>
            <a:xfrm>
              <a:off x="4242200" y="4299275"/>
              <a:ext cx="986775" cy="1038975"/>
            </a:xfrm>
            <a:custGeom>
              <a:avLst/>
              <a:gdLst/>
              <a:ahLst/>
              <a:cxnLst/>
              <a:rect l="l" t="t" r="r" b="b"/>
              <a:pathLst>
                <a:path w="39471" h="41559" extrusionOk="0">
                  <a:moveTo>
                    <a:pt x="38818" y="1"/>
                  </a:moveTo>
                  <a:cubicBezTo>
                    <a:pt x="28315" y="10080"/>
                    <a:pt x="14549" y="16050"/>
                    <a:pt x="1" y="16768"/>
                  </a:cubicBezTo>
                  <a:lnTo>
                    <a:pt x="33" y="21921"/>
                  </a:lnTo>
                  <a:cubicBezTo>
                    <a:pt x="66" y="32796"/>
                    <a:pt x="8873" y="41559"/>
                    <a:pt x="19740" y="41559"/>
                  </a:cubicBezTo>
                  <a:cubicBezTo>
                    <a:pt x="19760" y="41559"/>
                    <a:pt x="19781" y="41559"/>
                    <a:pt x="19801" y="41559"/>
                  </a:cubicBezTo>
                  <a:cubicBezTo>
                    <a:pt x="30696" y="41526"/>
                    <a:pt x="39471" y="32653"/>
                    <a:pt x="39438" y="21758"/>
                  </a:cubicBezTo>
                  <a:lnTo>
                    <a:pt x="39373" y="4600"/>
                  </a:lnTo>
                  <a:cubicBezTo>
                    <a:pt x="39373" y="3067"/>
                    <a:pt x="39177" y="1501"/>
                    <a:pt x="388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48"/>
            <p:cNvSpPr/>
            <p:nvPr/>
          </p:nvSpPr>
          <p:spPr>
            <a:xfrm>
              <a:off x="1455300" y="1178275"/>
              <a:ext cx="4694375" cy="3545100"/>
            </a:xfrm>
            <a:custGeom>
              <a:avLst/>
              <a:gdLst/>
              <a:ahLst/>
              <a:cxnLst/>
              <a:rect l="l" t="t" r="r" b="b"/>
              <a:pathLst>
                <a:path w="187775" h="141804" extrusionOk="0">
                  <a:moveTo>
                    <a:pt x="93771" y="0"/>
                  </a:moveTo>
                  <a:cubicBezTo>
                    <a:pt x="75295" y="0"/>
                    <a:pt x="56825" y="8204"/>
                    <a:pt x="44508" y="24600"/>
                  </a:cubicBezTo>
                  <a:lnTo>
                    <a:pt x="30612" y="43063"/>
                  </a:lnTo>
                  <a:cubicBezTo>
                    <a:pt x="1" y="83737"/>
                    <a:pt x="29046" y="141804"/>
                    <a:pt x="79840" y="141804"/>
                  </a:cubicBezTo>
                  <a:cubicBezTo>
                    <a:pt x="79925" y="141804"/>
                    <a:pt x="80011" y="141804"/>
                    <a:pt x="80096" y="141803"/>
                  </a:cubicBezTo>
                  <a:lnTo>
                    <a:pt x="108051" y="141705"/>
                  </a:lnTo>
                  <a:cubicBezTo>
                    <a:pt x="159036" y="141510"/>
                    <a:pt x="187774" y="83087"/>
                    <a:pt x="156818" y="42574"/>
                  </a:cubicBezTo>
                  <a:lnTo>
                    <a:pt x="142759" y="24209"/>
                  </a:lnTo>
                  <a:cubicBezTo>
                    <a:pt x="130416" y="8066"/>
                    <a:pt x="112090" y="0"/>
                    <a:pt x="937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48"/>
            <p:cNvSpPr/>
            <p:nvPr/>
          </p:nvSpPr>
          <p:spPr>
            <a:xfrm>
              <a:off x="2976550" y="3225275"/>
              <a:ext cx="1654675" cy="981900"/>
            </a:xfrm>
            <a:custGeom>
              <a:avLst/>
              <a:gdLst/>
              <a:ahLst/>
              <a:cxnLst/>
              <a:rect l="l" t="t" r="r" b="b"/>
              <a:pathLst>
                <a:path w="66187" h="39276" extrusionOk="0">
                  <a:moveTo>
                    <a:pt x="33248" y="0"/>
                  </a:moveTo>
                  <a:cubicBezTo>
                    <a:pt x="33180" y="0"/>
                    <a:pt x="33112" y="0"/>
                    <a:pt x="33044" y="1"/>
                  </a:cubicBezTo>
                  <a:cubicBezTo>
                    <a:pt x="14777" y="66"/>
                    <a:pt x="1" y="8938"/>
                    <a:pt x="66" y="19768"/>
                  </a:cubicBezTo>
                  <a:cubicBezTo>
                    <a:pt x="98" y="30570"/>
                    <a:pt x="14776" y="39276"/>
                    <a:pt x="32872" y="39276"/>
                  </a:cubicBezTo>
                  <a:cubicBezTo>
                    <a:pt x="32973" y="39276"/>
                    <a:pt x="33074" y="39275"/>
                    <a:pt x="33175" y="39275"/>
                  </a:cubicBezTo>
                  <a:cubicBezTo>
                    <a:pt x="51442" y="39210"/>
                    <a:pt x="66186" y="30370"/>
                    <a:pt x="66154" y="19507"/>
                  </a:cubicBezTo>
                  <a:cubicBezTo>
                    <a:pt x="66121" y="8685"/>
                    <a:pt x="51389" y="0"/>
                    <a:pt x="332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48"/>
            <p:cNvSpPr/>
            <p:nvPr/>
          </p:nvSpPr>
          <p:spPr>
            <a:xfrm>
              <a:off x="3354125" y="3575125"/>
              <a:ext cx="348250" cy="349050"/>
            </a:xfrm>
            <a:custGeom>
              <a:avLst/>
              <a:gdLst/>
              <a:ahLst/>
              <a:cxnLst/>
              <a:rect l="l" t="t" r="r" b="b"/>
              <a:pathLst>
                <a:path w="13930" h="13962" extrusionOk="0">
                  <a:moveTo>
                    <a:pt x="6949" y="0"/>
                  </a:moveTo>
                  <a:cubicBezTo>
                    <a:pt x="3099" y="0"/>
                    <a:pt x="1" y="3132"/>
                    <a:pt x="1" y="6981"/>
                  </a:cubicBezTo>
                  <a:cubicBezTo>
                    <a:pt x="1" y="10830"/>
                    <a:pt x="3099" y="13962"/>
                    <a:pt x="6949" y="13962"/>
                  </a:cubicBezTo>
                  <a:cubicBezTo>
                    <a:pt x="10830" y="13962"/>
                    <a:pt x="13929" y="10830"/>
                    <a:pt x="13929" y="6981"/>
                  </a:cubicBezTo>
                  <a:cubicBezTo>
                    <a:pt x="13929" y="3132"/>
                    <a:pt x="10830" y="0"/>
                    <a:pt x="69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48"/>
            <p:cNvSpPr/>
            <p:nvPr/>
          </p:nvSpPr>
          <p:spPr>
            <a:xfrm>
              <a:off x="3904575" y="3573500"/>
              <a:ext cx="349075" cy="349050"/>
            </a:xfrm>
            <a:custGeom>
              <a:avLst/>
              <a:gdLst/>
              <a:ahLst/>
              <a:cxnLst/>
              <a:rect l="l" t="t" r="r" b="b"/>
              <a:pathLst>
                <a:path w="13963" h="13962" extrusionOk="0">
                  <a:moveTo>
                    <a:pt x="6982" y="0"/>
                  </a:moveTo>
                  <a:cubicBezTo>
                    <a:pt x="3132" y="0"/>
                    <a:pt x="1" y="3132"/>
                    <a:pt x="1" y="6981"/>
                  </a:cubicBezTo>
                  <a:cubicBezTo>
                    <a:pt x="1" y="10830"/>
                    <a:pt x="3132" y="13962"/>
                    <a:pt x="6982" y="13962"/>
                  </a:cubicBezTo>
                  <a:cubicBezTo>
                    <a:pt x="10831" y="13962"/>
                    <a:pt x="13962" y="10830"/>
                    <a:pt x="13962" y="6981"/>
                  </a:cubicBezTo>
                  <a:cubicBezTo>
                    <a:pt x="13962" y="3132"/>
                    <a:pt x="10831" y="0"/>
                    <a:pt x="69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48"/>
            <p:cNvSpPr/>
            <p:nvPr/>
          </p:nvSpPr>
          <p:spPr>
            <a:xfrm>
              <a:off x="3077675" y="349925"/>
              <a:ext cx="1355375" cy="932050"/>
            </a:xfrm>
            <a:custGeom>
              <a:avLst/>
              <a:gdLst/>
              <a:ahLst/>
              <a:cxnLst/>
              <a:rect l="l" t="t" r="r" b="b"/>
              <a:pathLst>
                <a:path w="54215" h="37282" extrusionOk="0">
                  <a:moveTo>
                    <a:pt x="28857" y="0"/>
                  </a:moveTo>
                  <a:cubicBezTo>
                    <a:pt x="24825" y="0"/>
                    <a:pt x="20735" y="965"/>
                    <a:pt x="16930" y="2998"/>
                  </a:cubicBezTo>
                  <a:cubicBezTo>
                    <a:pt x="4632" y="9620"/>
                    <a:pt x="0" y="24951"/>
                    <a:pt x="6590" y="37281"/>
                  </a:cubicBezTo>
                  <a:cubicBezTo>
                    <a:pt x="13766" y="34525"/>
                    <a:pt x="21334" y="33147"/>
                    <a:pt x="28902" y="33147"/>
                  </a:cubicBezTo>
                  <a:cubicBezTo>
                    <a:pt x="36469" y="33147"/>
                    <a:pt x="44037" y="34525"/>
                    <a:pt x="51214" y="37281"/>
                  </a:cubicBezTo>
                  <a:cubicBezTo>
                    <a:pt x="53171" y="33595"/>
                    <a:pt x="54215" y="29485"/>
                    <a:pt x="54215" y="25310"/>
                  </a:cubicBezTo>
                  <a:cubicBezTo>
                    <a:pt x="54215" y="21167"/>
                    <a:pt x="53171" y="17057"/>
                    <a:pt x="51214" y="13371"/>
                  </a:cubicBezTo>
                  <a:cubicBezTo>
                    <a:pt x="46635" y="4845"/>
                    <a:pt x="37892" y="0"/>
                    <a:pt x="288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48"/>
            <p:cNvSpPr/>
            <p:nvPr/>
          </p:nvSpPr>
          <p:spPr>
            <a:xfrm>
              <a:off x="3343525" y="581325"/>
              <a:ext cx="858750" cy="632150"/>
            </a:xfrm>
            <a:custGeom>
              <a:avLst/>
              <a:gdLst/>
              <a:ahLst/>
              <a:cxnLst/>
              <a:rect l="l" t="t" r="r" b="b"/>
              <a:pathLst>
                <a:path w="34350" h="25286" extrusionOk="0">
                  <a:moveTo>
                    <a:pt x="18243" y="0"/>
                  </a:moveTo>
                  <a:cubicBezTo>
                    <a:pt x="15060" y="0"/>
                    <a:pt x="11844" y="944"/>
                    <a:pt x="9036" y="2908"/>
                  </a:cubicBezTo>
                  <a:cubicBezTo>
                    <a:pt x="1795" y="7997"/>
                    <a:pt x="0" y="18011"/>
                    <a:pt x="5122" y="25285"/>
                  </a:cubicBezTo>
                  <a:cubicBezTo>
                    <a:pt x="9444" y="24356"/>
                    <a:pt x="13848" y="23891"/>
                    <a:pt x="18255" y="23891"/>
                  </a:cubicBezTo>
                  <a:cubicBezTo>
                    <a:pt x="22663" y="23891"/>
                    <a:pt x="27075" y="24356"/>
                    <a:pt x="31413" y="25285"/>
                  </a:cubicBezTo>
                  <a:cubicBezTo>
                    <a:pt x="33305" y="22578"/>
                    <a:pt x="34349" y="19381"/>
                    <a:pt x="34349" y="16054"/>
                  </a:cubicBezTo>
                  <a:cubicBezTo>
                    <a:pt x="34349" y="12759"/>
                    <a:pt x="33305" y="9530"/>
                    <a:pt x="31413" y="6855"/>
                  </a:cubicBezTo>
                  <a:cubicBezTo>
                    <a:pt x="28289" y="2389"/>
                    <a:pt x="23307" y="0"/>
                    <a:pt x="18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48"/>
            <p:cNvSpPr/>
            <p:nvPr/>
          </p:nvSpPr>
          <p:spPr>
            <a:xfrm>
              <a:off x="2690300" y="2311100"/>
              <a:ext cx="416750" cy="611650"/>
            </a:xfrm>
            <a:custGeom>
              <a:avLst/>
              <a:gdLst/>
              <a:ahLst/>
              <a:cxnLst/>
              <a:rect l="l" t="t" r="r" b="b"/>
              <a:pathLst>
                <a:path w="16670" h="24466" extrusionOk="0">
                  <a:moveTo>
                    <a:pt x="8327" y="1"/>
                  </a:moveTo>
                  <a:cubicBezTo>
                    <a:pt x="8314" y="1"/>
                    <a:pt x="8300" y="1"/>
                    <a:pt x="8286" y="1"/>
                  </a:cubicBezTo>
                  <a:cubicBezTo>
                    <a:pt x="3687" y="1"/>
                    <a:pt x="1" y="5481"/>
                    <a:pt x="1" y="12266"/>
                  </a:cubicBezTo>
                  <a:cubicBezTo>
                    <a:pt x="34" y="19018"/>
                    <a:pt x="3785" y="24466"/>
                    <a:pt x="8384" y="24466"/>
                  </a:cubicBezTo>
                  <a:cubicBezTo>
                    <a:pt x="12984" y="24433"/>
                    <a:pt x="16670" y="18953"/>
                    <a:pt x="16637" y="12201"/>
                  </a:cubicBezTo>
                  <a:cubicBezTo>
                    <a:pt x="16605" y="5436"/>
                    <a:pt x="12908" y="1"/>
                    <a:pt x="83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48"/>
            <p:cNvSpPr/>
            <p:nvPr/>
          </p:nvSpPr>
          <p:spPr>
            <a:xfrm>
              <a:off x="4492550" y="2303750"/>
              <a:ext cx="417575" cy="611675"/>
            </a:xfrm>
            <a:custGeom>
              <a:avLst/>
              <a:gdLst/>
              <a:ahLst/>
              <a:cxnLst/>
              <a:rect l="l" t="t" r="r" b="b"/>
              <a:pathLst>
                <a:path w="16703" h="24467" extrusionOk="0">
                  <a:moveTo>
                    <a:pt x="8327" y="1"/>
                  </a:moveTo>
                  <a:cubicBezTo>
                    <a:pt x="8314" y="1"/>
                    <a:pt x="8300" y="1"/>
                    <a:pt x="8286" y="1"/>
                  </a:cubicBezTo>
                  <a:cubicBezTo>
                    <a:pt x="3719" y="1"/>
                    <a:pt x="1" y="5514"/>
                    <a:pt x="33" y="12266"/>
                  </a:cubicBezTo>
                  <a:cubicBezTo>
                    <a:pt x="66" y="19018"/>
                    <a:pt x="3817" y="24466"/>
                    <a:pt x="8384" y="24466"/>
                  </a:cubicBezTo>
                  <a:cubicBezTo>
                    <a:pt x="12984" y="24433"/>
                    <a:pt x="16702" y="18953"/>
                    <a:pt x="16670" y="12201"/>
                  </a:cubicBezTo>
                  <a:cubicBezTo>
                    <a:pt x="16637" y="5469"/>
                    <a:pt x="12908" y="1"/>
                    <a:pt x="83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48"/>
            <p:cNvSpPr/>
            <p:nvPr/>
          </p:nvSpPr>
          <p:spPr>
            <a:xfrm>
              <a:off x="1629350" y="1356975"/>
              <a:ext cx="479525" cy="1189825"/>
            </a:xfrm>
            <a:custGeom>
              <a:avLst/>
              <a:gdLst/>
              <a:ahLst/>
              <a:cxnLst/>
              <a:rect l="l" t="t" r="r" b="b"/>
              <a:pathLst>
                <a:path w="19181" h="47593" extrusionOk="0">
                  <a:moveTo>
                    <a:pt x="13505" y="0"/>
                  </a:moveTo>
                  <a:cubicBezTo>
                    <a:pt x="12559" y="685"/>
                    <a:pt x="11678" y="1468"/>
                    <a:pt x="10863" y="2316"/>
                  </a:cubicBezTo>
                  <a:cubicBezTo>
                    <a:pt x="0" y="13212"/>
                    <a:pt x="2610" y="32914"/>
                    <a:pt x="16637" y="47593"/>
                  </a:cubicBezTo>
                  <a:cubicBezTo>
                    <a:pt x="17419" y="45929"/>
                    <a:pt x="18268" y="44298"/>
                    <a:pt x="19181" y="42667"/>
                  </a:cubicBezTo>
                  <a:cubicBezTo>
                    <a:pt x="15789" y="28673"/>
                    <a:pt x="13897" y="14386"/>
                    <a:pt x="135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48"/>
            <p:cNvSpPr/>
            <p:nvPr/>
          </p:nvSpPr>
          <p:spPr>
            <a:xfrm>
              <a:off x="2385325" y="4310700"/>
              <a:ext cx="988400" cy="1034900"/>
            </a:xfrm>
            <a:custGeom>
              <a:avLst/>
              <a:gdLst/>
              <a:ahLst/>
              <a:cxnLst/>
              <a:rect l="l" t="t" r="r" b="b"/>
              <a:pathLst>
                <a:path w="39536" h="41396" extrusionOk="0">
                  <a:moveTo>
                    <a:pt x="522" y="1"/>
                  </a:moveTo>
                  <a:cubicBezTo>
                    <a:pt x="196" y="1501"/>
                    <a:pt x="0" y="3034"/>
                    <a:pt x="33" y="4567"/>
                  </a:cubicBezTo>
                  <a:lnTo>
                    <a:pt x="98" y="21758"/>
                  </a:lnTo>
                  <a:cubicBezTo>
                    <a:pt x="131" y="32600"/>
                    <a:pt x="8938" y="41395"/>
                    <a:pt x="19805" y="41395"/>
                  </a:cubicBezTo>
                  <a:cubicBezTo>
                    <a:pt x="19825" y="41395"/>
                    <a:pt x="19845" y="41395"/>
                    <a:pt x="19866" y="41395"/>
                  </a:cubicBezTo>
                  <a:cubicBezTo>
                    <a:pt x="30761" y="41330"/>
                    <a:pt x="39535" y="32490"/>
                    <a:pt x="39503" y="21595"/>
                  </a:cubicBezTo>
                  <a:lnTo>
                    <a:pt x="39503" y="16441"/>
                  </a:lnTo>
                  <a:cubicBezTo>
                    <a:pt x="24954" y="15821"/>
                    <a:pt x="11123" y="9982"/>
                    <a:pt x="5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48"/>
            <p:cNvSpPr/>
            <p:nvPr/>
          </p:nvSpPr>
          <p:spPr>
            <a:xfrm>
              <a:off x="1550250" y="2423650"/>
              <a:ext cx="1811250" cy="2297275"/>
            </a:xfrm>
            <a:custGeom>
              <a:avLst/>
              <a:gdLst/>
              <a:ahLst/>
              <a:cxnLst/>
              <a:rect l="l" t="t" r="r" b="b"/>
              <a:pathLst>
                <a:path w="72450" h="91891" extrusionOk="0">
                  <a:moveTo>
                    <a:pt x="22345" y="0"/>
                  </a:moveTo>
                  <a:lnTo>
                    <a:pt x="22345" y="0"/>
                  </a:lnTo>
                  <a:cubicBezTo>
                    <a:pt x="0" y="39014"/>
                    <a:pt x="26586" y="89379"/>
                    <a:pt x="72449" y="91890"/>
                  </a:cubicBezTo>
                  <a:cubicBezTo>
                    <a:pt x="48017" y="66153"/>
                    <a:pt x="30761" y="34479"/>
                    <a:pt x="22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48"/>
            <p:cNvSpPr/>
            <p:nvPr/>
          </p:nvSpPr>
          <p:spPr>
            <a:xfrm>
              <a:off x="4621400" y="1181950"/>
              <a:ext cx="1328475" cy="1426025"/>
            </a:xfrm>
            <a:custGeom>
              <a:avLst/>
              <a:gdLst/>
              <a:ahLst/>
              <a:cxnLst/>
              <a:rect l="l" t="t" r="r" b="b"/>
              <a:pathLst>
                <a:path w="53139" h="57041" extrusionOk="0">
                  <a:moveTo>
                    <a:pt x="25762" y="4897"/>
                  </a:moveTo>
                  <a:cubicBezTo>
                    <a:pt x="31772" y="4897"/>
                    <a:pt x="37237" y="6887"/>
                    <a:pt x="41298" y="10916"/>
                  </a:cubicBezTo>
                  <a:cubicBezTo>
                    <a:pt x="46027" y="15613"/>
                    <a:pt x="48115" y="22431"/>
                    <a:pt x="47169" y="30096"/>
                  </a:cubicBezTo>
                  <a:cubicBezTo>
                    <a:pt x="46321" y="36979"/>
                    <a:pt x="43124" y="44025"/>
                    <a:pt x="38068" y="50223"/>
                  </a:cubicBezTo>
                  <a:cubicBezTo>
                    <a:pt x="36339" y="46961"/>
                    <a:pt x="34349" y="43862"/>
                    <a:pt x="32099" y="40959"/>
                  </a:cubicBezTo>
                  <a:lnTo>
                    <a:pt x="18072" y="22594"/>
                  </a:lnTo>
                  <a:cubicBezTo>
                    <a:pt x="14778" y="18255"/>
                    <a:pt x="10928" y="14374"/>
                    <a:pt x="6655" y="11014"/>
                  </a:cubicBezTo>
                  <a:cubicBezTo>
                    <a:pt x="12985" y="6953"/>
                    <a:pt x="19655" y="4897"/>
                    <a:pt x="25762" y="4897"/>
                  </a:cubicBezTo>
                  <a:close/>
                  <a:moveTo>
                    <a:pt x="25779" y="1"/>
                  </a:moveTo>
                  <a:cubicBezTo>
                    <a:pt x="17752" y="1"/>
                    <a:pt x="9005" y="3002"/>
                    <a:pt x="1012" y="8959"/>
                  </a:cubicBezTo>
                  <a:cubicBezTo>
                    <a:pt x="392" y="9448"/>
                    <a:pt x="1" y="10198"/>
                    <a:pt x="33" y="10981"/>
                  </a:cubicBezTo>
                  <a:cubicBezTo>
                    <a:pt x="33" y="11764"/>
                    <a:pt x="425" y="12482"/>
                    <a:pt x="1077" y="12938"/>
                  </a:cubicBezTo>
                  <a:cubicBezTo>
                    <a:pt x="6068" y="16461"/>
                    <a:pt x="10472" y="20702"/>
                    <a:pt x="14190" y="25562"/>
                  </a:cubicBezTo>
                  <a:lnTo>
                    <a:pt x="28217" y="43927"/>
                  </a:lnTo>
                  <a:cubicBezTo>
                    <a:pt x="30990" y="47548"/>
                    <a:pt x="33371" y="51462"/>
                    <a:pt x="35263" y="55605"/>
                  </a:cubicBezTo>
                  <a:cubicBezTo>
                    <a:pt x="35589" y="56355"/>
                    <a:pt x="36274" y="56877"/>
                    <a:pt x="37090" y="57008"/>
                  </a:cubicBezTo>
                  <a:cubicBezTo>
                    <a:pt x="37220" y="57008"/>
                    <a:pt x="37351" y="57040"/>
                    <a:pt x="37481" y="57040"/>
                  </a:cubicBezTo>
                  <a:cubicBezTo>
                    <a:pt x="38166" y="57040"/>
                    <a:pt x="38786" y="56747"/>
                    <a:pt x="39275" y="56257"/>
                  </a:cubicBezTo>
                  <a:cubicBezTo>
                    <a:pt x="46386" y="48722"/>
                    <a:pt x="50920" y="39621"/>
                    <a:pt x="52029" y="30683"/>
                  </a:cubicBezTo>
                  <a:cubicBezTo>
                    <a:pt x="53139" y="21485"/>
                    <a:pt x="50562" y="13232"/>
                    <a:pt x="44723" y="7426"/>
                  </a:cubicBezTo>
                  <a:cubicBezTo>
                    <a:pt x="39730" y="2464"/>
                    <a:pt x="33050" y="1"/>
                    <a:pt x="257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48"/>
            <p:cNvSpPr/>
            <p:nvPr/>
          </p:nvSpPr>
          <p:spPr>
            <a:xfrm>
              <a:off x="4837525" y="1457825"/>
              <a:ext cx="879125" cy="897350"/>
            </a:xfrm>
            <a:custGeom>
              <a:avLst/>
              <a:gdLst/>
              <a:ahLst/>
              <a:cxnLst/>
              <a:rect l="l" t="t" r="r" b="b"/>
              <a:pathLst>
                <a:path w="35165" h="35894" extrusionOk="0">
                  <a:moveTo>
                    <a:pt x="17136" y="4846"/>
                  </a:moveTo>
                  <a:cubicBezTo>
                    <a:pt x="20267" y="4846"/>
                    <a:pt x="22973" y="5777"/>
                    <a:pt x="24889" y="7677"/>
                  </a:cubicBezTo>
                  <a:cubicBezTo>
                    <a:pt x="29358" y="12146"/>
                    <a:pt x="28477" y="21084"/>
                    <a:pt x="23030" y="29337"/>
                  </a:cubicBezTo>
                  <a:lnTo>
                    <a:pt x="9427" y="11559"/>
                  </a:lnTo>
                  <a:cubicBezTo>
                    <a:pt x="8449" y="10287"/>
                    <a:pt x="7437" y="9047"/>
                    <a:pt x="6361" y="7840"/>
                  </a:cubicBezTo>
                  <a:cubicBezTo>
                    <a:pt x="10141" y="5858"/>
                    <a:pt x="13870" y="4846"/>
                    <a:pt x="17136" y="4846"/>
                  </a:cubicBezTo>
                  <a:close/>
                  <a:moveTo>
                    <a:pt x="17114" y="1"/>
                  </a:moveTo>
                  <a:cubicBezTo>
                    <a:pt x="12154" y="1"/>
                    <a:pt x="6564" y="1752"/>
                    <a:pt x="1174" y="5230"/>
                  </a:cubicBezTo>
                  <a:cubicBezTo>
                    <a:pt x="555" y="5622"/>
                    <a:pt x="163" y="6274"/>
                    <a:pt x="65" y="6992"/>
                  </a:cubicBezTo>
                  <a:cubicBezTo>
                    <a:pt x="0" y="7742"/>
                    <a:pt x="228" y="8460"/>
                    <a:pt x="750" y="8982"/>
                  </a:cubicBezTo>
                  <a:cubicBezTo>
                    <a:pt x="2447" y="10743"/>
                    <a:pt x="4078" y="12603"/>
                    <a:pt x="5545" y="14527"/>
                  </a:cubicBezTo>
                  <a:lnTo>
                    <a:pt x="19572" y="32892"/>
                  </a:lnTo>
                  <a:cubicBezTo>
                    <a:pt x="20094" y="33577"/>
                    <a:pt x="20583" y="34230"/>
                    <a:pt x="21040" y="34882"/>
                  </a:cubicBezTo>
                  <a:cubicBezTo>
                    <a:pt x="21464" y="35502"/>
                    <a:pt x="22182" y="35893"/>
                    <a:pt x="22964" y="35893"/>
                  </a:cubicBezTo>
                  <a:lnTo>
                    <a:pt x="23030" y="35893"/>
                  </a:lnTo>
                  <a:cubicBezTo>
                    <a:pt x="23780" y="35893"/>
                    <a:pt x="24465" y="35567"/>
                    <a:pt x="24954" y="34980"/>
                  </a:cubicBezTo>
                  <a:cubicBezTo>
                    <a:pt x="33762" y="23954"/>
                    <a:pt x="35164" y="11004"/>
                    <a:pt x="28314" y="4219"/>
                  </a:cubicBezTo>
                  <a:cubicBezTo>
                    <a:pt x="25481" y="1401"/>
                    <a:pt x="21549" y="1"/>
                    <a:pt x="17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48"/>
            <p:cNvSpPr/>
            <p:nvPr/>
          </p:nvSpPr>
          <p:spPr>
            <a:xfrm>
              <a:off x="1649725" y="1182200"/>
              <a:ext cx="1330100" cy="1425775"/>
            </a:xfrm>
            <a:custGeom>
              <a:avLst/>
              <a:gdLst/>
              <a:ahLst/>
              <a:cxnLst/>
              <a:rect l="l" t="t" r="r" b="b"/>
              <a:pathLst>
                <a:path w="53204" h="57031" extrusionOk="0">
                  <a:moveTo>
                    <a:pt x="27467" y="4904"/>
                  </a:moveTo>
                  <a:cubicBezTo>
                    <a:pt x="33534" y="4904"/>
                    <a:pt x="40189" y="6926"/>
                    <a:pt x="46550" y="10938"/>
                  </a:cubicBezTo>
                  <a:cubicBezTo>
                    <a:pt x="42113" y="14429"/>
                    <a:pt x="38166" y="18441"/>
                    <a:pt x="34774" y="22975"/>
                  </a:cubicBezTo>
                  <a:lnTo>
                    <a:pt x="20878" y="41438"/>
                  </a:lnTo>
                  <a:cubicBezTo>
                    <a:pt x="18757" y="44211"/>
                    <a:pt x="16898" y="47179"/>
                    <a:pt x="15267" y="50245"/>
                  </a:cubicBezTo>
                  <a:cubicBezTo>
                    <a:pt x="10146" y="44113"/>
                    <a:pt x="6916" y="37100"/>
                    <a:pt x="6036" y="30217"/>
                  </a:cubicBezTo>
                  <a:cubicBezTo>
                    <a:pt x="5024" y="22551"/>
                    <a:pt x="7079" y="15734"/>
                    <a:pt x="11777" y="11004"/>
                  </a:cubicBezTo>
                  <a:cubicBezTo>
                    <a:pt x="15854" y="6926"/>
                    <a:pt x="21367" y="4904"/>
                    <a:pt x="27467" y="4904"/>
                  </a:cubicBezTo>
                  <a:close/>
                  <a:moveTo>
                    <a:pt x="27449" y="0"/>
                  </a:moveTo>
                  <a:cubicBezTo>
                    <a:pt x="20080" y="0"/>
                    <a:pt x="13316" y="2518"/>
                    <a:pt x="8286" y="7579"/>
                  </a:cubicBezTo>
                  <a:cubicBezTo>
                    <a:pt x="2513" y="13385"/>
                    <a:pt x="1" y="21670"/>
                    <a:pt x="1175" y="30837"/>
                  </a:cubicBezTo>
                  <a:cubicBezTo>
                    <a:pt x="2317" y="39742"/>
                    <a:pt x="6916" y="48778"/>
                    <a:pt x="14060" y="56280"/>
                  </a:cubicBezTo>
                  <a:cubicBezTo>
                    <a:pt x="14517" y="56769"/>
                    <a:pt x="15169" y="57030"/>
                    <a:pt x="15822" y="57030"/>
                  </a:cubicBezTo>
                  <a:cubicBezTo>
                    <a:pt x="15952" y="57030"/>
                    <a:pt x="16115" y="57030"/>
                    <a:pt x="16246" y="56998"/>
                  </a:cubicBezTo>
                  <a:cubicBezTo>
                    <a:pt x="17029" y="56867"/>
                    <a:pt x="17714" y="56345"/>
                    <a:pt x="18072" y="55595"/>
                  </a:cubicBezTo>
                  <a:cubicBezTo>
                    <a:pt x="19899" y="51648"/>
                    <a:pt x="22150" y="47864"/>
                    <a:pt x="24792" y="44374"/>
                  </a:cubicBezTo>
                  <a:lnTo>
                    <a:pt x="38688" y="25911"/>
                  </a:lnTo>
                  <a:cubicBezTo>
                    <a:pt x="42472" y="20855"/>
                    <a:pt x="46974" y="16484"/>
                    <a:pt x="52160" y="12863"/>
                  </a:cubicBezTo>
                  <a:cubicBezTo>
                    <a:pt x="52780" y="12406"/>
                    <a:pt x="53171" y="11689"/>
                    <a:pt x="53204" y="10906"/>
                  </a:cubicBezTo>
                  <a:cubicBezTo>
                    <a:pt x="53204" y="10123"/>
                    <a:pt x="52845" y="9373"/>
                    <a:pt x="52193" y="8916"/>
                  </a:cubicBezTo>
                  <a:cubicBezTo>
                    <a:pt x="44203" y="2983"/>
                    <a:pt x="35468" y="0"/>
                    <a:pt x="274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48"/>
            <p:cNvSpPr/>
            <p:nvPr/>
          </p:nvSpPr>
          <p:spPr>
            <a:xfrm>
              <a:off x="1882975" y="1457725"/>
              <a:ext cx="880750" cy="899075"/>
            </a:xfrm>
            <a:custGeom>
              <a:avLst/>
              <a:gdLst/>
              <a:ahLst/>
              <a:cxnLst/>
              <a:rect l="l" t="t" r="r" b="b"/>
              <a:pathLst>
                <a:path w="35230" h="35963" extrusionOk="0">
                  <a:moveTo>
                    <a:pt x="18137" y="4908"/>
                  </a:moveTo>
                  <a:cubicBezTo>
                    <a:pt x="21399" y="4908"/>
                    <a:pt x="25118" y="5887"/>
                    <a:pt x="28836" y="7811"/>
                  </a:cubicBezTo>
                  <a:cubicBezTo>
                    <a:pt x="27629" y="9149"/>
                    <a:pt x="26520" y="10519"/>
                    <a:pt x="25444" y="11954"/>
                  </a:cubicBezTo>
                  <a:lnTo>
                    <a:pt x="12298" y="29406"/>
                  </a:lnTo>
                  <a:cubicBezTo>
                    <a:pt x="6785" y="21186"/>
                    <a:pt x="5807" y="12248"/>
                    <a:pt x="10276" y="7746"/>
                  </a:cubicBezTo>
                  <a:cubicBezTo>
                    <a:pt x="12167" y="5854"/>
                    <a:pt x="14908" y="4908"/>
                    <a:pt x="18137" y="4908"/>
                  </a:cubicBezTo>
                  <a:close/>
                  <a:moveTo>
                    <a:pt x="18121" y="0"/>
                  </a:moveTo>
                  <a:cubicBezTo>
                    <a:pt x="13624" y="0"/>
                    <a:pt x="9643" y="1432"/>
                    <a:pt x="6785" y="4321"/>
                  </a:cubicBezTo>
                  <a:cubicBezTo>
                    <a:pt x="0" y="11171"/>
                    <a:pt x="1501" y="24089"/>
                    <a:pt x="10406" y="35049"/>
                  </a:cubicBezTo>
                  <a:cubicBezTo>
                    <a:pt x="10863" y="35636"/>
                    <a:pt x="11580" y="35962"/>
                    <a:pt x="12298" y="35962"/>
                  </a:cubicBezTo>
                  <a:lnTo>
                    <a:pt x="12396" y="35962"/>
                  </a:lnTo>
                  <a:cubicBezTo>
                    <a:pt x="13146" y="35930"/>
                    <a:pt x="13864" y="35538"/>
                    <a:pt x="14320" y="34919"/>
                  </a:cubicBezTo>
                  <a:cubicBezTo>
                    <a:pt x="14679" y="34397"/>
                    <a:pt x="15071" y="33875"/>
                    <a:pt x="15462" y="33353"/>
                  </a:cubicBezTo>
                  <a:lnTo>
                    <a:pt x="29358" y="14890"/>
                  </a:lnTo>
                  <a:cubicBezTo>
                    <a:pt x="30924" y="12802"/>
                    <a:pt x="32620" y="10812"/>
                    <a:pt x="34447" y="8953"/>
                  </a:cubicBezTo>
                  <a:cubicBezTo>
                    <a:pt x="34969" y="8399"/>
                    <a:pt x="35230" y="7681"/>
                    <a:pt x="35132" y="6963"/>
                  </a:cubicBezTo>
                  <a:cubicBezTo>
                    <a:pt x="35067" y="6213"/>
                    <a:pt x="34643" y="5561"/>
                    <a:pt x="34023" y="5169"/>
                  </a:cubicBezTo>
                  <a:cubicBezTo>
                    <a:pt x="28640" y="1734"/>
                    <a:pt x="23069" y="0"/>
                    <a:pt x="181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48"/>
            <p:cNvSpPr/>
            <p:nvPr/>
          </p:nvSpPr>
          <p:spPr>
            <a:xfrm>
              <a:off x="2324150" y="4249300"/>
              <a:ext cx="1110725" cy="1156650"/>
            </a:xfrm>
            <a:custGeom>
              <a:avLst/>
              <a:gdLst/>
              <a:ahLst/>
              <a:cxnLst/>
              <a:rect l="l" t="t" r="r" b="b"/>
              <a:pathLst>
                <a:path w="44429" h="46266" extrusionOk="0">
                  <a:moveTo>
                    <a:pt x="4926" y="7382"/>
                  </a:moveTo>
                  <a:cubicBezTo>
                    <a:pt x="14777" y="15374"/>
                    <a:pt x="26814" y="20202"/>
                    <a:pt x="39503" y="21213"/>
                  </a:cubicBezTo>
                  <a:lnTo>
                    <a:pt x="39503" y="24051"/>
                  </a:lnTo>
                  <a:cubicBezTo>
                    <a:pt x="39536" y="28683"/>
                    <a:pt x="37742" y="33021"/>
                    <a:pt x="34512" y="36283"/>
                  </a:cubicBezTo>
                  <a:cubicBezTo>
                    <a:pt x="31250" y="39545"/>
                    <a:pt x="26912" y="41372"/>
                    <a:pt x="22313" y="41405"/>
                  </a:cubicBezTo>
                  <a:lnTo>
                    <a:pt x="22247" y="41405"/>
                  </a:lnTo>
                  <a:cubicBezTo>
                    <a:pt x="17648" y="41405"/>
                    <a:pt x="13342" y="39611"/>
                    <a:pt x="10080" y="36381"/>
                  </a:cubicBezTo>
                  <a:cubicBezTo>
                    <a:pt x="6818" y="33119"/>
                    <a:pt x="4991" y="28813"/>
                    <a:pt x="4991" y="24181"/>
                  </a:cubicBezTo>
                  <a:lnTo>
                    <a:pt x="4926" y="7382"/>
                  </a:lnTo>
                  <a:close/>
                  <a:moveTo>
                    <a:pt x="2990" y="1"/>
                  </a:moveTo>
                  <a:cubicBezTo>
                    <a:pt x="2756" y="1"/>
                    <a:pt x="2519" y="36"/>
                    <a:pt x="2284" y="108"/>
                  </a:cubicBezTo>
                  <a:cubicBezTo>
                    <a:pt x="1436" y="369"/>
                    <a:pt x="816" y="1021"/>
                    <a:pt x="588" y="1902"/>
                  </a:cubicBezTo>
                  <a:cubicBezTo>
                    <a:pt x="196" y="3566"/>
                    <a:pt x="1" y="5327"/>
                    <a:pt x="33" y="7056"/>
                  </a:cubicBezTo>
                  <a:lnTo>
                    <a:pt x="98" y="24214"/>
                  </a:lnTo>
                  <a:cubicBezTo>
                    <a:pt x="98" y="30118"/>
                    <a:pt x="2447" y="35696"/>
                    <a:pt x="6622" y="39839"/>
                  </a:cubicBezTo>
                  <a:cubicBezTo>
                    <a:pt x="10830" y="44014"/>
                    <a:pt x="16343" y="46265"/>
                    <a:pt x="22247" y="46265"/>
                  </a:cubicBezTo>
                  <a:lnTo>
                    <a:pt x="22313" y="46265"/>
                  </a:lnTo>
                  <a:cubicBezTo>
                    <a:pt x="28249" y="46265"/>
                    <a:pt x="33795" y="43916"/>
                    <a:pt x="37970" y="39741"/>
                  </a:cubicBezTo>
                  <a:cubicBezTo>
                    <a:pt x="42145" y="35533"/>
                    <a:pt x="44429" y="29955"/>
                    <a:pt x="44396" y="24051"/>
                  </a:cubicBezTo>
                  <a:lnTo>
                    <a:pt x="44396" y="18897"/>
                  </a:lnTo>
                  <a:cubicBezTo>
                    <a:pt x="44364" y="17592"/>
                    <a:pt x="43352" y="16516"/>
                    <a:pt x="42048" y="16451"/>
                  </a:cubicBezTo>
                  <a:cubicBezTo>
                    <a:pt x="28086" y="15863"/>
                    <a:pt x="14810" y="10253"/>
                    <a:pt x="4665" y="663"/>
                  </a:cubicBezTo>
                  <a:cubicBezTo>
                    <a:pt x="4193" y="238"/>
                    <a:pt x="3602" y="1"/>
                    <a:pt x="29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48"/>
            <p:cNvSpPr/>
            <p:nvPr/>
          </p:nvSpPr>
          <p:spPr>
            <a:xfrm>
              <a:off x="4181050" y="4238400"/>
              <a:ext cx="1109900" cy="1161025"/>
            </a:xfrm>
            <a:custGeom>
              <a:avLst/>
              <a:gdLst/>
              <a:ahLst/>
              <a:cxnLst/>
              <a:rect l="l" t="t" r="r" b="b"/>
              <a:pathLst>
                <a:path w="44396" h="46441" extrusionOk="0">
                  <a:moveTo>
                    <a:pt x="39372" y="7394"/>
                  </a:moveTo>
                  <a:lnTo>
                    <a:pt x="39437" y="24226"/>
                  </a:lnTo>
                  <a:cubicBezTo>
                    <a:pt x="39470" y="33718"/>
                    <a:pt x="31772" y="41515"/>
                    <a:pt x="22247" y="41547"/>
                  </a:cubicBezTo>
                  <a:lnTo>
                    <a:pt x="22182" y="41547"/>
                  </a:lnTo>
                  <a:cubicBezTo>
                    <a:pt x="17582" y="41547"/>
                    <a:pt x="13276" y="39753"/>
                    <a:pt x="10014" y="36524"/>
                  </a:cubicBezTo>
                  <a:cubicBezTo>
                    <a:pt x="6752" y="33294"/>
                    <a:pt x="4926" y="28956"/>
                    <a:pt x="4926" y="24324"/>
                  </a:cubicBezTo>
                  <a:lnTo>
                    <a:pt x="4893" y="21486"/>
                  </a:lnTo>
                  <a:cubicBezTo>
                    <a:pt x="17582" y="20377"/>
                    <a:pt x="29586" y="15451"/>
                    <a:pt x="39372" y="7394"/>
                  </a:cubicBezTo>
                  <a:close/>
                  <a:moveTo>
                    <a:pt x="41288" y="0"/>
                  </a:moveTo>
                  <a:cubicBezTo>
                    <a:pt x="40651" y="0"/>
                    <a:pt x="40028" y="238"/>
                    <a:pt x="39568" y="674"/>
                  </a:cubicBezTo>
                  <a:cubicBezTo>
                    <a:pt x="29488" y="10363"/>
                    <a:pt x="16277" y="16071"/>
                    <a:pt x="2316" y="16756"/>
                  </a:cubicBezTo>
                  <a:cubicBezTo>
                    <a:pt x="1011" y="16821"/>
                    <a:pt x="0" y="17898"/>
                    <a:pt x="0" y="19203"/>
                  </a:cubicBezTo>
                  <a:lnTo>
                    <a:pt x="33" y="24356"/>
                  </a:lnTo>
                  <a:cubicBezTo>
                    <a:pt x="33" y="30293"/>
                    <a:pt x="2381" y="35839"/>
                    <a:pt x="6557" y="40014"/>
                  </a:cubicBezTo>
                  <a:cubicBezTo>
                    <a:pt x="10732" y="44157"/>
                    <a:pt x="16277" y="46440"/>
                    <a:pt x="22182" y="46440"/>
                  </a:cubicBezTo>
                  <a:lnTo>
                    <a:pt x="22247" y="46440"/>
                  </a:lnTo>
                  <a:cubicBezTo>
                    <a:pt x="34479" y="46375"/>
                    <a:pt x="44396" y="36426"/>
                    <a:pt x="44330" y="24193"/>
                  </a:cubicBezTo>
                  <a:lnTo>
                    <a:pt x="44265" y="7035"/>
                  </a:lnTo>
                  <a:cubicBezTo>
                    <a:pt x="44265" y="5306"/>
                    <a:pt x="44037" y="3545"/>
                    <a:pt x="43645" y="1881"/>
                  </a:cubicBezTo>
                  <a:cubicBezTo>
                    <a:pt x="43450" y="1033"/>
                    <a:pt x="42797" y="348"/>
                    <a:pt x="41949" y="87"/>
                  </a:cubicBezTo>
                  <a:cubicBezTo>
                    <a:pt x="41731" y="29"/>
                    <a:pt x="41509" y="0"/>
                    <a:pt x="412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48"/>
            <p:cNvSpPr/>
            <p:nvPr/>
          </p:nvSpPr>
          <p:spPr>
            <a:xfrm>
              <a:off x="1847075" y="2919000"/>
              <a:ext cx="138675" cy="224750"/>
            </a:xfrm>
            <a:custGeom>
              <a:avLst/>
              <a:gdLst/>
              <a:ahLst/>
              <a:cxnLst/>
              <a:rect l="l" t="t" r="r" b="b"/>
              <a:pathLst>
                <a:path w="5547" h="8990" extrusionOk="0">
                  <a:moveTo>
                    <a:pt x="2963" y="1"/>
                  </a:moveTo>
                  <a:cubicBezTo>
                    <a:pt x="1745" y="1"/>
                    <a:pt x="674" y="903"/>
                    <a:pt x="523" y="2139"/>
                  </a:cubicBezTo>
                  <a:cubicBezTo>
                    <a:pt x="327" y="3509"/>
                    <a:pt x="197" y="4945"/>
                    <a:pt x="99" y="6380"/>
                  </a:cubicBezTo>
                  <a:cubicBezTo>
                    <a:pt x="1" y="7717"/>
                    <a:pt x="1045" y="8892"/>
                    <a:pt x="2382" y="8957"/>
                  </a:cubicBezTo>
                  <a:cubicBezTo>
                    <a:pt x="2447" y="8957"/>
                    <a:pt x="2480" y="8990"/>
                    <a:pt x="2545" y="8990"/>
                  </a:cubicBezTo>
                  <a:cubicBezTo>
                    <a:pt x="3818" y="8990"/>
                    <a:pt x="4894" y="7978"/>
                    <a:pt x="4992" y="6674"/>
                  </a:cubicBezTo>
                  <a:cubicBezTo>
                    <a:pt x="5057" y="5369"/>
                    <a:pt x="5188" y="4031"/>
                    <a:pt x="5351" y="2759"/>
                  </a:cubicBezTo>
                  <a:cubicBezTo>
                    <a:pt x="5546" y="1422"/>
                    <a:pt x="4600" y="215"/>
                    <a:pt x="3263" y="19"/>
                  </a:cubicBezTo>
                  <a:cubicBezTo>
                    <a:pt x="3162" y="7"/>
                    <a:pt x="3062" y="1"/>
                    <a:pt x="29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48"/>
            <p:cNvSpPr/>
            <p:nvPr/>
          </p:nvSpPr>
          <p:spPr>
            <a:xfrm>
              <a:off x="1848725" y="1117225"/>
              <a:ext cx="3925000" cy="3667300"/>
            </a:xfrm>
            <a:custGeom>
              <a:avLst/>
              <a:gdLst/>
              <a:ahLst/>
              <a:cxnLst/>
              <a:rect l="l" t="t" r="r" b="b"/>
              <a:pathLst>
                <a:path w="157000" h="146692" extrusionOk="0">
                  <a:moveTo>
                    <a:pt x="77799" y="0"/>
                  </a:moveTo>
                  <a:cubicBezTo>
                    <a:pt x="57574" y="65"/>
                    <a:pt x="38981" y="9395"/>
                    <a:pt x="26814" y="25574"/>
                  </a:cubicBezTo>
                  <a:lnTo>
                    <a:pt x="12918" y="44037"/>
                  </a:lnTo>
                  <a:cubicBezTo>
                    <a:pt x="8057" y="50431"/>
                    <a:pt x="4502" y="57574"/>
                    <a:pt x="2284" y="65273"/>
                  </a:cubicBezTo>
                  <a:cubicBezTo>
                    <a:pt x="1892" y="66577"/>
                    <a:pt x="2675" y="67947"/>
                    <a:pt x="3947" y="68306"/>
                  </a:cubicBezTo>
                  <a:cubicBezTo>
                    <a:pt x="4176" y="68375"/>
                    <a:pt x="4408" y="68407"/>
                    <a:pt x="4635" y="68407"/>
                  </a:cubicBezTo>
                  <a:cubicBezTo>
                    <a:pt x="5702" y="68407"/>
                    <a:pt x="6685" y="67691"/>
                    <a:pt x="6981" y="66643"/>
                  </a:cubicBezTo>
                  <a:cubicBezTo>
                    <a:pt x="9036" y="59499"/>
                    <a:pt x="12331" y="52910"/>
                    <a:pt x="16832" y="46973"/>
                  </a:cubicBezTo>
                  <a:lnTo>
                    <a:pt x="30728" y="28510"/>
                  </a:lnTo>
                  <a:cubicBezTo>
                    <a:pt x="41949" y="13570"/>
                    <a:pt x="59140" y="4958"/>
                    <a:pt x="77831" y="4893"/>
                  </a:cubicBezTo>
                  <a:lnTo>
                    <a:pt x="78060" y="4893"/>
                  </a:lnTo>
                  <a:cubicBezTo>
                    <a:pt x="96653" y="4893"/>
                    <a:pt x="113778" y="13374"/>
                    <a:pt x="125097" y="28151"/>
                  </a:cubicBezTo>
                  <a:lnTo>
                    <a:pt x="139124" y="46516"/>
                  </a:lnTo>
                  <a:cubicBezTo>
                    <a:pt x="153085" y="64783"/>
                    <a:pt x="155369" y="88009"/>
                    <a:pt x="145224" y="108624"/>
                  </a:cubicBezTo>
                  <a:cubicBezTo>
                    <a:pt x="135079" y="129240"/>
                    <a:pt x="115279" y="141603"/>
                    <a:pt x="92314" y="141701"/>
                  </a:cubicBezTo>
                  <a:lnTo>
                    <a:pt x="64359" y="141799"/>
                  </a:lnTo>
                  <a:lnTo>
                    <a:pt x="64098" y="141799"/>
                  </a:lnTo>
                  <a:cubicBezTo>
                    <a:pt x="28543" y="141799"/>
                    <a:pt x="7111" y="113583"/>
                    <a:pt x="4991" y="86965"/>
                  </a:cubicBezTo>
                  <a:cubicBezTo>
                    <a:pt x="4898" y="85687"/>
                    <a:pt x="3822" y="84707"/>
                    <a:pt x="2532" y="84707"/>
                  </a:cubicBezTo>
                  <a:cubicBezTo>
                    <a:pt x="2471" y="84707"/>
                    <a:pt x="2410" y="84710"/>
                    <a:pt x="2349" y="84714"/>
                  </a:cubicBezTo>
                  <a:cubicBezTo>
                    <a:pt x="1011" y="84844"/>
                    <a:pt x="0" y="86019"/>
                    <a:pt x="98" y="87356"/>
                  </a:cubicBezTo>
                  <a:cubicBezTo>
                    <a:pt x="1370" y="103079"/>
                    <a:pt x="8286" y="117791"/>
                    <a:pt x="19605" y="128816"/>
                  </a:cubicBezTo>
                  <a:cubicBezTo>
                    <a:pt x="31478" y="140363"/>
                    <a:pt x="47266" y="146692"/>
                    <a:pt x="64131" y="146692"/>
                  </a:cubicBezTo>
                  <a:lnTo>
                    <a:pt x="64392" y="146692"/>
                  </a:lnTo>
                  <a:lnTo>
                    <a:pt x="92314" y="146594"/>
                  </a:lnTo>
                  <a:cubicBezTo>
                    <a:pt x="104906" y="146561"/>
                    <a:pt x="116942" y="143006"/>
                    <a:pt x="127120" y="136319"/>
                  </a:cubicBezTo>
                  <a:cubicBezTo>
                    <a:pt x="136710" y="130056"/>
                    <a:pt x="144474" y="121216"/>
                    <a:pt x="149628" y="110777"/>
                  </a:cubicBezTo>
                  <a:cubicBezTo>
                    <a:pt x="154749" y="100339"/>
                    <a:pt x="157000" y="88791"/>
                    <a:pt x="156119" y="77375"/>
                  </a:cubicBezTo>
                  <a:cubicBezTo>
                    <a:pt x="155173" y="65240"/>
                    <a:pt x="150671" y="53529"/>
                    <a:pt x="143006" y="43548"/>
                  </a:cubicBezTo>
                  <a:lnTo>
                    <a:pt x="128979" y="25183"/>
                  </a:lnTo>
                  <a:cubicBezTo>
                    <a:pt x="116747" y="9166"/>
                    <a:pt x="98186" y="0"/>
                    <a:pt x="780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48"/>
            <p:cNvSpPr/>
            <p:nvPr/>
          </p:nvSpPr>
          <p:spPr>
            <a:xfrm>
              <a:off x="2916200" y="3164125"/>
              <a:ext cx="1776175" cy="1104200"/>
            </a:xfrm>
            <a:custGeom>
              <a:avLst/>
              <a:gdLst/>
              <a:ahLst/>
              <a:cxnLst/>
              <a:rect l="l" t="t" r="r" b="b"/>
              <a:pathLst>
                <a:path w="71047" h="44168" extrusionOk="0">
                  <a:moveTo>
                    <a:pt x="35654" y="4893"/>
                  </a:moveTo>
                  <a:cubicBezTo>
                    <a:pt x="52160" y="4893"/>
                    <a:pt x="66088" y="12689"/>
                    <a:pt x="66121" y="21953"/>
                  </a:cubicBezTo>
                  <a:cubicBezTo>
                    <a:pt x="66154" y="31283"/>
                    <a:pt x="52192" y="39209"/>
                    <a:pt x="35589" y="39274"/>
                  </a:cubicBezTo>
                  <a:lnTo>
                    <a:pt x="35393" y="39274"/>
                  </a:lnTo>
                  <a:cubicBezTo>
                    <a:pt x="18888" y="39274"/>
                    <a:pt x="4959" y="31478"/>
                    <a:pt x="4926" y="22214"/>
                  </a:cubicBezTo>
                  <a:cubicBezTo>
                    <a:pt x="4894" y="17843"/>
                    <a:pt x="7895" y="13668"/>
                    <a:pt x="13342" y="10373"/>
                  </a:cubicBezTo>
                  <a:cubicBezTo>
                    <a:pt x="19214" y="6883"/>
                    <a:pt x="27043" y="4926"/>
                    <a:pt x="35458" y="4893"/>
                  </a:cubicBezTo>
                  <a:close/>
                  <a:moveTo>
                    <a:pt x="35426" y="0"/>
                  </a:moveTo>
                  <a:cubicBezTo>
                    <a:pt x="26162" y="33"/>
                    <a:pt x="17452" y="2218"/>
                    <a:pt x="10830" y="6198"/>
                  </a:cubicBezTo>
                  <a:cubicBezTo>
                    <a:pt x="3850" y="10373"/>
                    <a:pt x="1" y="16082"/>
                    <a:pt x="33" y="22214"/>
                  </a:cubicBezTo>
                  <a:cubicBezTo>
                    <a:pt x="66" y="28379"/>
                    <a:pt x="3948" y="34023"/>
                    <a:pt x="10961" y="38165"/>
                  </a:cubicBezTo>
                  <a:cubicBezTo>
                    <a:pt x="17550" y="42047"/>
                    <a:pt x="26194" y="44167"/>
                    <a:pt x="35361" y="44167"/>
                  </a:cubicBezTo>
                  <a:lnTo>
                    <a:pt x="35622" y="44167"/>
                  </a:lnTo>
                  <a:cubicBezTo>
                    <a:pt x="44886" y="44135"/>
                    <a:pt x="53595" y="41949"/>
                    <a:pt x="60217" y="37970"/>
                  </a:cubicBezTo>
                  <a:cubicBezTo>
                    <a:pt x="67198" y="33794"/>
                    <a:pt x="71047" y="28086"/>
                    <a:pt x="71014" y="21953"/>
                  </a:cubicBezTo>
                  <a:cubicBezTo>
                    <a:pt x="70981" y="15788"/>
                    <a:pt x="67100" y="10145"/>
                    <a:pt x="60086" y="6002"/>
                  </a:cubicBezTo>
                  <a:cubicBezTo>
                    <a:pt x="53497" y="2120"/>
                    <a:pt x="44853" y="0"/>
                    <a:pt x="35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48"/>
            <p:cNvSpPr/>
            <p:nvPr/>
          </p:nvSpPr>
          <p:spPr>
            <a:xfrm>
              <a:off x="3292975" y="3513950"/>
              <a:ext cx="470550" cy="471400"/>
            </a:xfrm>
            <a:custGeom>
              <a:avLst/>
              <a:gdLst/>
              <a:ahLst/>
              <a:cxnLst/>
              <a:rect l="l" t="t" r="r" b="b"/>
              <a:pathLst>
                <a:path w="18822" h="18856" extrusionOk="0">
                  <a:moveTo>
                    <a:pt x="9395" y="4894"/>
                  </a:moveTo>
                  <a:cubicBezTo>
                    <a:pt x="11906" y="4894"/>
                    <a:pt x="13929" y="6949"/>
                    <a:pt x="13929" y="9428"/>
                  </a:cubicBezTo>
                  <a:cubicBezTo>
                    <a:pt x="13929" y="11940"/>
                    <a:pt x="11906" y="13962"/>
                    <a:pt x="9395" y="13962"/>
                  </a:cubicBezTo>
                  <a:cubicBezTo>
                    <a:pt x="6915" y="13962"/>
                    <a:pt x="4893" y="11940"/>
                    <a:pt x="4893" y="9428"/>
                  </a:cubicBezTo>
                  <a:cubicBezTo>
                    <a:pt x="4893" y="6949"/>
                    <a:pt x="6915" y="4894"/>
                    <a:pt x="9395" y="4894"/>
                  </a:cubicBezTo>
                  <a:close/>
                  <a:moveTo>
                    <a:pt x="9395" y="1"/>
                  </a:moveTo>
                  <a:cubicBezTo>
                    <a:pt x="4208" y="1"/>
                    <a:pt x="0" y="4242"/>
                    <a:pt x="0" y="9428"/>
                  </a:cubicBezTo>
                  <a:cubicBezTo>
                    <a:pt x="0" y="14647"/>
                    <a:pt x="4208" y="18855"/>
                    <a:pt x="9395" y="18855"/>
                  </a:cubicBezTo>
                  <a:cubicBezTo>
                    <a:pt x="14614" y="18855"/>
                    <a:pt x="18822" y="14647"/>
                    <a:pt x="18822" y="9428"/>
                  </a:cubicBezTo>
                  <a:cubicBezTo>
                    <a:pt x="18822" y="4242"/>
                    <a:pt x="14614" y="1"/>
                    <a:pt x="9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48"/>
            <p:cNvSpPr/>
            <p:nvPr/>
          </p:nvSpPr>
          <p:spPr>
            <a:xfrm>
              <a:off x="3843425" y="3512325"/>
              <a:ext cx="471375" cy="471400"/>
            </a:xfrm>
            <a:custGeom>
              <a:avLst/>
              <a:gdLst/>
              <a:ahLst/>
              <a:cxnLst/>
              <a:rect l="l" t="t" r="r" b="b"/>
              <a:pathLst>
                <a:path w="18855" h="18856" extrusionOk="0">
                  <a:moveTo>
                    <a:pt x="9428" y="4894"/>
                  </a:moveTo>
                  <a:cubicBezTo>
                    <a:pt x="11939" y="4894"/>
                    <a:pt x="13962" y="6916"/>
                    <a:pt x="13962" y="9428"/>
                  </a:cubicBezTo>
                  <a:cubicBezTo>
                    <a:pt x="13962" y="11907"/>
                    <a:pt x="11939" y="13962"/>
                    <a:pt x="9428" y="13962"/>
                  </a:cubicBezTo>
                  <a:cubicBezTo>
                    <a:pt x="6916" y="13962"/>
                    <a:pt x="4893" y="11907"/>
                    <a:pt x="4893" y="9428"/>
                  </a:cubicBezTo>
                  <a:cubicBezTo>
                    <a:pt x="4893" y="6916"/>
                    <a:pt x="6916" y="4894"/>
                    <a:pt x="9428" y="4894"/>
                  </a:cubicBezTo>
                  <a:close/>
                  <a:moveTo>
                    <a:pt x="9428" y="1"/>
                  </a:moveTo>
                  <a:cubicBezTo>
                    <a:pt x="4241" y="1"/>
                    <a:pt x="0" y="4209"/>
                    <a:pt x="0" y="9428"/>
                  </a:cubicBezTo>
                  <a:cubicBezTo>
                    <a:pt x="0" y="14614"/>
                    <a:pt x="4241" y="18855"/>
                    <a:pt x="9428" y="18855"/>
                  </a:cubicBezTo>
                  <a:cubicBezTo>
                    <a:pt x="14614" y="18855"/>
                    <a:pt x="18855" y="14614"/>
                    <a:pt x="18855" y="9428"/>
                  </a:cubicBezTo>
                  <a:cubicBezTo>
                    <a:pt x="18855" y="4209"/>
                    <a:pt x="14614" y="1"/>
                    <a:pt x="94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48"/>
            <p:cNvSpPr/>
            <p:nvPr/>
          </p:nvSpPr>
          <p:spPr>
            <a:xfrm>
              <a:off x="3082575" y="288975"/>
              <a:ext cx="1411650" cy="1053950"/>
            </a:xfrm>
            <a:custGeom>
              <a:avLst/>
              <a:gdLst/>
              <a:ahLst/>
              <a:cxnLst/>
              <a:rect l="l" t="t" r="r" b="b"/>
              <a:pathLst>
                <a:path w="56466" h="42158" extrusionOk="0">
                  <a:moveTo>
                    <a:pt x="28695" y="4870"/>
                  </a:moveTo>
                  <a:cubicBezTo>
                    <a:pt x="30910" y="4870"/>
                    <a:pt x="33139" y="5195"/>
                    <a:pt x="35327" y="5852"/>
                  </a:cubicBezTo>
                  <a:cubicBezTo>
                    <a:pt x="41166" y="7646"/>
                    <a:pt x="45961" y="11560"/>
                    <a:pt x="48865" y="16943"/>
                  </a:cubicBezTo>
                  <a:cubicBezTo>
                    <a:pt x="50626" y="20270"/>
                    <a:pt x="51572" y="23989"/>
                    <a:pt x="51572" y="27740"/>
                  </a:cubicBezTo>
                  <a:cubicBezTo>
                    <a:pt x="51572" y="30806"/>
                    <a:pt x="50952" y="33840"/>
                    <a:pt x="49778" y="36645"/>
                  </a:cubicBezTo>
                  <a:cubicBezTo>
                    <a:pt x="42928" y="34297"/>
                    <a:pt x="35817" y="33122"/>
                    <a:pt x="28706" y="33122"/>
                  </a:cubicBezTo>
                  <a:cubicBezTo>
                    <a:pt x="21594" y="33122"/>
                    <a:pt x="14451" y="34297"/>
                    <a:pt x="7633" y="36645"/>
                  </a:cubicBezTo>
                  <a:cubicBezTo>
                    <a:pt x="5545" y="31752"/>
                    <a:pt x="5252" y="26305"/>
                    <a:pt x="6818" y="21151"/>
                  </a:cubicBezTo>
                  <a:cubicBezTo>
                    <a:pt x="8579" y="15279"/>
                    <a:pt x="12526" y="10484"/>
                    <a:pt x="17908" y="7613"/>
                  </a:cubicBezTo>
                  <a:cubicBezTo>
                    <a:pt x="21285" y="5792"/>
                    <a:pt x="24969" y="4870"/>
                    <a:pt x="28695" y="4870"/>
                  </a:cubicBezTo>
                  <a:close/>
                  <a:moveTo>
                    <a:pt x="28644" y="0"/>
                  </a:moveTo>
                  <a:cubicBezTo>
                    <a:pt x="24229" y="0"/>
                    <a:pt x="19753" y="1054"/>
                    <a:pt x="15592" y="3275"/>
                  </a:cubicBezTo>
                  <a:cubicBezTo>
                    <a:pt x="9068" y="6798"/>
                    <a:pt x="4273" y="12637"/>
                    <a:pt x="2120" y="19715"/>
                  </a:cubicBezTo>
                  <a:cubicBezTo>
                    <a:pt x="0" y="26827"/>
                    <a:pt x="750" y="34329"/>
                    <a:pt x="4241" y="40853"/>
                  </a:cubicBezTo>
                  <a:cubicBezTo>
                    <a:pt x="4682" y="41686"/>
                    <a:pt x="5528" y="42151"/>
                    <a:pt x="6406" y="42151"/>
                  </a:cubicBezTo>
                  <a:cubicBezTo>
                    <a:pt x="6696" y="42151"/>
                    <a:pt x="6990" y="42100"/>
                    <a:pt x="7274" y="41995"/>
                  </a:cubicBezTo>
                  <a:cubicBezTo>
                    <a:pt x="14190" y="39336"/>
                    <a:pt x="21448" y="38007"/>
                    <a:pt x="28706" y="38007"/>
                  </a:cubicBezTo>
                  <a:cubicBezTo>
                    <a:pt x="35963" y="38007"/>
                    <a:pt x="43221" y="39336"/>
                    <a:pt x="50137" y="41995"/>
                  </a:cubicBezTo>
                  <a:cubicBezTo>
                    <a:pt x="50430" y="42125"/>
                    <a:pt x="50724" y="42158"/>
                    <a:pt x="51018" y="42158"/>
                  </a:cubicBezTo>
                  <a:cubicBezTo>
                    <a:pt x="51898" y="42158"/>
                    <a:pt x="52714" y="41701"/>
                    <a:pt x="53170" y="40886"/>
                  </a:cubicBezTo>
                  <a:cubicBezTo>
                    <a:pt x="55323" y="36841"/>
                    <a:pt x="56465" y="32307"/>
                    <a:pt x="56465" y="27740"/>
                  </a:cubicBezTo>
                  <a:cubicBezTo>
                    <a:pt x="56465" y="23206"/>
                    <a:pt x="55323" y="18672"/>
                    <a:pt x="53170" y="14659"/>
                  </a:cubicBezTo>
                  <a:cubicBezTo>
                    <a:pt x="48160" y="5315"/>
                    <a:pt x="38558" y="0"/>
                    <a:pt x="286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48"/>
            <p:cNvSpPr/>
            <p:nvPr/>
          </p:nvSpPr>
          <p:spPr>
            <a:xfrm>
              <a:off x="3323125" y="520300"/>
              <a:ext cx="940300" cy="754325"/>
            </a:xfrm>
            <a:custGeom>
              <a:avLst/>
              <a:gdLst/>
              <a:ahLst/>
              <a:cxnLst/>
              <a:rect l="l" t="t" r="r" b="b"/>
              <a:pathLst>
                <a:path w="37612" h="30173" extrusionOk="0">
                  <a:moveTo>
                    <a:pt x="19054" y="4882"/>
                  </a:moveTo>
                  <a:cubicBezTo>
                    <a:pt x="23357" y="4882"/>
                    <a:pt x="27593" y="6910"/>
                    <a:pt x="30240" y="10699"/>
                  </a:cubicBezTo>
                  <a:cubicBezTo>
                    <a:pt x="31838" y="12982"/>
                    <a:pt x="32719" y="15690"/>
                    <a:pt x="32719" y="18495"/>
                  </a:cubicBezTo>
                  <a:lnTo>
                    <a:pt x="32719" y="18528"/>
                  </a:lnTo>
                  <a:cubicBezTo>
                    <a:pt x="32719" y="20811"/>
                    <a:pt x="32132" y="23029"/>
                    <a:pt x="31055" y="24986"/>
                  </a:cubicBezTo>
                  <a:cubicBezTo>
                    <a:pt x="27075" y="24236"/>
                    <a:pt x="23063" y="23877"/>
                    <a:pt x="19084" y="23877"/>
                  </a:cubicBezTo>
                  <a:cubicBezTo>
                    <a:pt x="15071" y="23877"/>
                    <a:pt x="11092" y="24236"/>
                    <a:pt x="7112" y="24986"/>
                  </a:cubicBezTo>
                  <a:cubicBezTo>
                    <a:pt x="5644" y="22311"/>
                    <a:pt x="5122" y="19213"/>
                    <a:pt x="5677" y="16146"/>
                  </a:cubicBezTo>
                  <a:cubicBezTo>
                    <a:pt x="6297" y="12558"/>
                    <a:pt x="8286" y="9427"/>
                    <a:pt x="11255" y="7339"/>
                  </a:cubicBezTo>
                  <a:cubicBezTo>
                    <a:pt x="13631" y="5680"/>
                    <a:pt x="16356" y="4882"/>
                    <a:pt x="19054" y="4882"/>
                  </a:cubicBezTo>
                  <a:close/>
                  <a:moveTo>
                    <a:pt x="19075" y="0"/>
                  </a:moveTo>
                  <a:cubicBezTo>
                    <a:pt x="15401" y="0"/>
                    <a:pt x="11689" y="1091"/>
                    <a:pt x="8449" y="3359"/>
                  </a:cubicBezTo>
                  <a:cubicBezTo>
                    <a:pt x="4405" y="6197"/>
                    <a:pt x="1697" y="10438"/>
                    <a:pt x="849" y="15298"/>
                  </a:cubicBezTo>
                  <a:cubicBezTo>
                    <a:pt x="1" y="20159"/>
                    <a:pt x="1077" y="25084"/>
                    <a:pt x="3915" y="29129"/>
                  </a:cubicBezTo>
                  <a:cubicBezTo>
                    <a:pt x="4365" y="29790"/>
                    <a:pt x="5113" y="30172"/>
                    <a:pt x="5885" y="30172"/>
                  </a:cubicBezTo>
                  <a:cubicBezTo>
                    <a:pt x="6065" y="30172"/>
                    <a:pt x="6247" y="30151"/>
                    <a:pt x="6427" y="30108"/>
                  </a:cubicBezTo>
                  <a:cubicBezTo>
                    <a:pt x="10619" y="29211"/>
                    <a:pt x="14843" y="28762"/>
                    <a:pt x="19067" y="28762"/>
                  </a:cubicBezTo>
                  <a:cubicBezTo>
                    <a:pt x="23292" y="28762"/>
                    <a:pt x="27516" y="29211"/>
                    <a:pt x="31707" y="30108"/>
                  </a:cubicBezTo>
                  <a:cubicBezTo>
                    <a:pt x="31871" y="30173"/>
                    <a:pt x="32066" y="30173"/>
                    <a:pt x="32229" y="30173"/>
                  </a:cubicBezTo>
                  <a:cubicBezTo>
                    <a:pt x="33012" y="30173"/>
                    <a:pt x="33763" y="29814"/>
                    <a:pt x="34219" y="29129"/>
                  </a:cubicBezTo>
                  <a:cubicBezTo>
                    <a:pt x="36437" y="26030"/>
                    <a:pt x="37612" y="22344"/>
                    <a:pt x="37612" y="18495"/>
                  </a:cubicBezTo>
                  <a:cubicBezTo>
                    <a:pt x="37612" y="14678"/>
                    <a:pt x="36437" y="11025"/>
                    <a:pt x="34252" y="7893"/>
                  </a:cubicBezTo>
                  <a:cubicBezTo>
                    <a:pt x="30649" y="2749"/>
                    <a:pt x="24909" y="0"/>
                    <a:pt x="190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48"/>
            <p:cNvSpPr/>
            <p:nvPr/>
          </p:nvSpPr>
          <p:spPr>
            <a:xfrm>
              <a:off x="2628325" y="2249950"/>
              <a:ext cx="539900" cy="733975"/>
            </a:xfrm>
            <a:custGeom>
              <a:avLst/>
              <a:gdLst/>
              <a:ahLst/>
              <a:cxnLst/>
              <a:rect l="l" t="t" r="r" b="b"/>
              <a:pathLst>
                <a:path w="21596" h="29359" extrusionOk="0">
                  <a:moveTo>
                    <a:pt x="10798" y="4893"/>
                  </a:moveTo>
                  <a:cubicBezTo>
                    <a:pt x="13962" y="4893"/>
                    <a:pt x="16670" y="9329"/>
                    <a:pt x="16670" y="14647"/>
                  </a:cubicBezTo>
                  <a:cubicBezTo>
                    <a:pt x="16702" y="17387"/>
                    <a:pt x="15952" y="20029"/>
                    <a:pt x="14680" y="21921"/>
                  </a:cubicBezTo>
                  <a:cubicBezTo>
                    <a:pt x="14060" y="22867"/>
                    <a:pt x="12723" y="24432"/>
                    <a:pt x="10863" y="24465"/>
                  </a:cubicBezTo>
                  <a:lnTo>
                    <a:pt x="10831" y="24465"/>
                  </a:lnTo>
                  <a:cubicBezTo>
                    <a:pt x="8971" y="24465"/>
                    <a:pt x="7634" y="22899"/>
                    <a:pt x="6981" y="21953"/>
                  </a:cubicBezTo>
                  <a:cubicBezTo>
                    <a:pt x="5709" y="20061"/>
                    <a:pt x="4959" y="17419"/>
                    <a:pt x="4926" y="14679"/>
                  </a:cubicBezTo>
                  <a:cubicBezTo>
                    <a:pt x="4926" y="9395"/>
                    <a:pt x="7601" y="4893"/>
                    <a:pt x="10765" y="4893"/>
                  </a:cubicBezTo>
                  <a:close/>
                  <a:moveTo>
                    <a:pt x="10765" y="0"/>
                  </a:moveTo>
                  <a:cubicBezTo>
                    <a:pt x="4731" y="0"/>
                    <a:pt x="1" y="6459"/>
                    <a:pt x="33" y="14712"/>
                  </a:cubicBezTo>
                  <a:cubicBezTo>
                    <a:pt x="66" y="18463"/>
                    <a:pt x="1077" y="22019"/>
                    <a:pt x="2937" y="24726"/>
                  </a:cubicBezTo>
                  <a:cubicBezTo>
                    <a:pt x="4959" y="27662"/>
                    <a:pt x="7830" y="29358"/>
                    <a:pt x="10831" y="29358"/>
                  </a:cubicBezTo>
                  <a:lnTo>
                    <a:pt x="10863" y="29358"/>
                  </a:lnTo>
                  <a:cubicBezTo>
                    <a:pt x="13864" y="29325"/>
                    <a:pt x="16767" y="27629"/>
                    <a:pt x="18757" y="24661"/>
                  </a:cubicBezTo>
                  <a:cubicBezTo>
                    <a:pt x="20584" y="21953"/>
                    <a:pt x="21595" y="18365"/>
                    <a:pt x="21563" y="14614"/>
                  </a:cubicBezTo>
                  <a:cubicBezTo>
                    <a:pt x="21530" y="6394"/>
                    <a:pt x="16800" y="0"/>
                    <a:pt x="107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48"/>
            <p:cNvSpPr/>
            <p:nvPr/>
          </p:nvSpPr>
          <p:spPr>
            <a:xfrm>
              <a:off x="4431400" y="2242600"/>
              <a:ext cx="539875" cy="733975"/>
            </a:xfrm>
            <a:custGeom>
              <a:avLst/>
              <a:gdLst/>
              <a:ahLst/>
              <a:cxnLst/>
              <a:rect l="l" t="t" r="r" b="b"/>
              <a:pathLst>
                <a:path w="21595" h="29359" extrusionOk="0">
                  <a:moveTo>
                    <a:pt x="10765" y="4894"/>
                  </a:moveTo>
                  <a:cubicBezTo>
                    <a:pt x="13929" y="4894"/>
                    <a:pt x="16636" y="9363"/>
                    <a:pt x="16669" y="14647"/>
                  </a:cubicBezTo>
                  <a:cubicBezTo>
                    <a:pt x="16669" y="19964"/>
                    <a:pt x="14027" y="24433"/>
                    <a:pt x="10830" y="24466"/>
                  </a:cubicBezTo>
                  <a:cubicBezTo>
                    <a:pt x="8971" y="24466"/>
                    <a:pt x="7601" y="22900"/>
                    <a:pt x="6981" y="21954"/>
                  </a:cubicBezTo>
                  <a:cubicBezTo>
                    <a:pt x="5676" y="20094"/>
                    <a:pt x="4926" y="17420"/>
                    <a:pt x="4926" y="14680"/>
                  </a:cubicBezTo>
                  <a:cubicBezTo>
                    <a:pt x="4893" y="9395"/>
                    <a:pt x="7568" y="4894"/>
                    <a:pt x="10765" y="4894"/>
                  </a:cubicBezTo>
                  <a:close/>
                  <a:moveTo>
                    <a:pt x="10732" y="1"/>
                  </a:moveTo>
                  <a:cubicBezTo>
                    <a:pt x="4698" y="1"/>
                    <a:pt x="0" y="6492"/>
                    <a:pt x="33" y="14712"/>
                  </a:cubicBezTo>
                  <a:cubicBezTo>
                    <a:pt x="33" y="18463"/>
                    <a:pt x="1077" y="22019"/>
                    <a:pt x="2936" y="24726"/>
                  </a:cubicBezTo>
                  <a:cubicBezTo>
                    <a:pt x="4959" y="27662"/>
                    <a:pt x="7829" y="29359"/>
                    <a:pt x="10830" y="29359"/>
                  </a:cubicBezTo>
                  <a:lnTo>
                    <a:pt x="10863" y="29359"/>
                  </a:lnTo>
                  <a:cubicBezTo>
                    <a:pt x="16897" y="29326"/>
                    <a:pt x="21595" y="22867"/>
                    <a:pt x="21562" y="14614"/>
                  </a:cubicBezTo>
                  <a:cubicBezTo>
                    <a:pt x="21529" y="6394"/>
                    <a:pt x="16800" y="1"/>
                    <a:pt x="107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3" name="Google Shape;3753;p48"/>
          <p:cNvGrpSpPr/>
          <p:nvPr/>
        </p:nvGrpSpPr>
        <p:grpSpPr>
          <a:xfrm>
            <a:off x="5011462" y="2011336"/>
            <a:ext cx="513619" cy="502087"/>
            <a:chOff x="1190625" y="238125"/>
            <a:chExt cx="5339075" cy="5219200"/>
          </a:xfrm>
        </p:grpSpPr>
        <p:sp>
          <p:nvSpPr>
            <p:cNvPr id="3754" name="Google Shape;3754;p48"/>
            <p:cNvSpPr/>
            <p:nvPr/>
          </p:nvSpPr>
          <p:spPr>
            <a:xfrm>
              <a:off x="3803475" y="3659125"/>
              <a:ext cx="2205925" cy="1737025"/>
            </a:xfrm>
            <a:custGeom>
              <a:avLst/>
              <a:gdLst/>
              <a:ahLst/>
              <a:cxnLst/>
              <a:rect l="l" t="t" r="r" b="b"/>
              <a:pathLst>
                <a:path w="88237" h="69481" extrusionOk="0">
                  <a:moveTo>
                    <a:pt x="56465" y="0"/>
                  </a:moveTo>
                  <a:cubicBezTo>
                    <a:pt x="44885" y="20257"/>
                    <a:pt x="23323" y="32751"/>
                    <a:pt x="0" y="32783"/>
                  </a:cubicBezTo>
                  <a:lnTo>
                    <a:pt x="65" y="69481"/>
                  </a:lnTo>
                  <a:cubicBezTo>
                    <a:pt x="36469" y="69415"/>
                    <a:pt x="70068" y="49941"/>
                    <a:pt x="88237" y="18398"/>
                  </a:cubicBezTo>
                  <a:lnTo>
                    <a:pt x="564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48"/>
            <p:cNvSpPr/>
            <p:nvPr/>
          </p:nvSpPr>
          <p:spPr>
            <a:xfrm>
              <a:off x="5204475" y="1557575"/>
              <a:ext cx="1145000" cy="2561500"/>
            </a:xfrm>
            <a:custGeom>
              <a:avLst/>
              <a:gdLst/>
              <a:ahLst/>
              <a:cxnLst/>
              <a:rect l="l" t="t" r="r" b="b"/>
              <a:pathLst>
                <a:path w="45800" h="102460" extrusionOk="0">
                  <a:moveTo>
                    <a:pt x="31740" y="1"/>
                  </a:moveTo>
                  <a:lnTo>
                    <a:pt x="1" y="18399"/>
                  </a:lnTo>
                  <a:cubicBezTo>
                    <a:pt x="11940" y="38623"/>
                    <a:pt x="12103" y="63675"/>
                    <a:pt x="458" y="84062"/>
                  </a:cubicBezTo>
                  <a:lnTo>
                    <a:pt x="32197" y="102460"/>
                  </a:lnTo>
                  <a:cubicBezTo>
                    <a:pt x="41102" y="86998"/>
                    <a:pt x="45799" y="69449"/>
                    <a:pt x="45767" y="51606"/>
                  </a:cubicBezTo>
                  <a:cubicBezTo>
                    <a:pt x="45799" y="33469"/>
                    <a:pt x="40939" y="15626"/>
                    <a:pt x="317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48"/>
            <p:cNvSpPr/>
            <p:nvPr/>
          </p:nvSpPr>
          <p:spPr>
            <a:xfrm>
              <a:off x="3795300" y="299275"/>
              <a:ext cx="2202700" cy="1718275"/>
            </a:xfrm>
            <a:custGeom>
              <a:avLst/>
              <a:gdLst/>
              <a:ahLst/>
              <a:cxnLst/>
              <a:rect l="l" t="t" r="r" b="b"/>
              <a:pathLst>
                <a:path w="88108" h="68731" extrusionOk="0">
                  <a:moveTo>
                    <a:pt x="1" y="0"/>
                  </a:moveTo>
                  <a:lnTo>
                    <a:pt x="66" y="36698"/>
                  </a:lnTo>
                  <a:lnTo>
                    <a:pt x="197" y="36698"/>
                  </a:lnTo>
                  <a:cubicBezTo>
                    <a:pt x="23259" y="36698"/>
                    <a:pt x="44625" y="48865"/>
                    <a:pt x="56368" y="68731"/>
                  </a:cubicBezTo>
                  <a:lnTo>
                    <a:pt x="88107" y="50333"/>
                  </a:lnTo>
                  <a:cubicBezTo>
                    <a:pt x="69807" y="19148"/>
                    <a:pt x="36339" y="0"/>
                    <a:pt x="1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48"/>
            <p:cNvSpPr/>
            <p:nvPr/>
          </p:nvSpPr>
          <p:spPr>
            <a:xfrm>
              <a:off x="1251775" y="299275"/>
              <a:ext cx="2545200" cy="2542750"/>
            </a:xfrm>
            <a:custGeom>
              <a:avLst/>
              <a:gdLst/>
              <a:ahLst/>
              <a:cxnLst/>
              <a:rect l="l" t="t" r="r" b="b"/>
              <a:pathLst>
                <a:path w="101808" h="101710" extrusionOk="0">
                  <a:moveTo>
                    <a:pt x="101742" y="0"/>
                  </a:moveTo>
                  <a:cubicBezTo>
                    <a:pt x="45603" y="98"/>
                    <a:pt x="131" y="45603"/>
                    <a:pt x="0" y="101709"/>
                  </a:cubicBezTo>
                  <a:lnTo>
                    <a:pt x="0" y="101709"/>
                  </a:lnTo>
                  <a:lnTo>
                    <a:pt x="36698" y="101644"/>
                  </a:lnTo>
                  <a:cubicBezTo>
                    <a:pt x="36861" y="65795"/>
                    <a:pt x="65958" y="36763"/>
                    <a:pt x="101807" y="36698"/>
                  </a:cubicBezTo>
                  <a:lnTo>
                    <a:pt x="101742" y="0"/>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48"/>
            <p:cNvSpPr/>
            <p:nvPr/>
          </p:nvSpPr>
          <p:spPr>
            <a:xfrm>
              <a:off x="1251775" y="2840350"/>
              <a:ext cx="2553350" cy="2555800"/>
            </a:xfrm>
            <a:custGeom>
              <a:avLst/>
              <a:gdLst/>
              <a:ahLst/>
              <a:cxnLst/>
              <a:rect l="l" t="t" r="r" b="b"/>
              <a:pathLst>
                <a:path w="102134" h="102232" extrusionOk="0">
                  <a:moveTo>
                    <a:pt x="36698" y="1"/>
                  </a:moveTo>
                  <a:lnTo>
                    <a:pt x="0" y="66"/>
                  </a:lnTo>
                  <a:lnTo>
                    <a:pt x="0" y="295"/>
                  </a:lnTo>
                  <a:cubicBezTo>
                    <a:pt x="0" y="56596"/>
                    <a:pt x="45636" y="102232"/>
                    <a:pt x="101938" y="102232"/>
                  </a:cubicBezTo>
                  <a:lnTo>
                    <a:pt x="102133" y="102232"/>
                  </a:lnTo>
                  <a:lnTo>
                    <a:pt x="102068" y="65534"/>
                  </a:lnTo>
                  <a:lnTo>
                    <a:pt x="101938" y="65534"/>
                  </a:lnTo>
                  <a:cubicBezTo>
                    <a:pt x="65893" y="65534"/>
                    <a:pt x="36698" y="36340"/>
                    <a:pt x="36698" y="295"/>
                  </a:cubicBezTo>
                  <a:lnTo>
                    <a:pt x="36698" y="1"/>
                  </a:lnTo>
                  <a:close/>
                </a:path>
              </a:pathLst>
            </a:custGeom>
            <a:solidFill>
              <a:srgbClr val="F7F5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48"/>
            <p:cNvSpPr/>
            <p:nvPr/>
          </p:nvSpPr>
          <p:spPr>
            <a:xfrm>
              <a:off x="2169200" y="1216700"/>
              <a:ext cx="3262025" cy="3262025"/>
            </a:xfrm>
            <a:custGeom>
              <a:avLst/>
              <a:gdLst/>
              <a:ahLst/>
              <a:cxnLst/>
              <a:rect l="l" t="t" r="r" b="b"/>
              <a:pathLst>
                <a:path w="130481" h="130481" extrusionOk="0">
                  <a:moveTo>
                    <a:pt x="65241" y="1"/>
                  </a:moveTo>
                  <a:cubicBezTo>
                    <a:pt x="29196" y="1"/>
                    <a:pt x="1" y="29196"/>
                    <a:pt x="1" y="65241"/>
                  </a:cubicBezTo>
                  <a:cubicBezTo>
                    <a:pt x="1" y="101286"/>
                    <a:pt x="29196" y="130480"/>
                    <a:pt x="65241" y="130480"/>
                  </a:cubicBezTo>
                  <a:cubicBezTo>
                    <a:pt x="101286" y="130480"/>
                    <a:pt x="130480" y="101286"/>
                    <a:pt x="130480" y="65241"/>
                  </a:cubicBezTo>
                  <a:cubicBezTo>
                    <a:pt x="130480" y="29196"/>
                    <a:pt x="101286" y="1"/>
                    <a:pt x="652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48"/>
            <p:cNvSpPr/>
            <p:nvPr/>
          </p:nvSpPr>
          <p:spPr>
            <a:xfrm>
              <a:off x="2560650" y="1608150"/>
              <a:ext cx="2479125" cy="2479125"/>
            </a:xfrm>
            <a:custGeom>
              <a:avLst/>
              <a:gdLst/>
              <a:ahLst/>
              <a:cxnLst/>
              <a:rect l="l" t="t" r="r" b="b"/>
              <a:pathLst>
                <a:path w="99165" h="99165" extrusionOk="0">
                  <a:moveTo>
                    <a:pt x="49583" y="0"/>
                  </a:moveTo>
                  <a:cubicBezTo>
                    <a:pt x="22215" y="0"/>
                    <a:pt x="0" y="22215"/>
                    <a:pt x="0" y="49583"/>
                  </a:cubicBezTo>
                  <a:cubicBezTo>
                    <a:pt x="0" y="76951"/>
                    <a:pt x="22215" y="99165"/>
                    <a:pt x="49583" y="99165"/>
                  </a:cubicBezTo>
                  <a:cubicBezTo>
                    <a:pt x="76951" y="99165"/>
                    <a:pt x="99165" y="76951"/>
                    <a:pt x="99165" y="49583"/>
                  </a:cubicBezTo>
                  <a:cubicBezTo>
                    <a:pt x="99165" y="22215"/>
                    <a:pt x="76951" y="0"/>
                    <a:pt x="495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48"/>
            <p:cNvSpPr/>
            <p:nvPr/>
          </p:nvSpPr>
          <p:spPr>
            <a:xfrm>
              <a:off x="3427525" y="2139025"/>
              <a:ext cx="733150" cy="1417375"/>
            </a:xfrm>
            <a:custGeom>
              <a:avLst/>
              <a:gdLst/>
              <a:ahLst/>
              <a:cxnLst/>
              <a:rect l="l" t="t" r="r" b="b"/>
              <a:pathLst>
                <a:path w="29326" h="56695" extrusionOk="0">
                  <a:moveTo>
                    <a:pt x="15169" y="1"/>
                  </a:moveTo>
                  <a:cubicBezTo>
                    <a:pt x="13635" y="1"/>
                    <a:pt x="12363" y="1240"/>
                    <a:pt x="12363" y="2774"/>
                  </a:cubicBezTo>
                  <a:lnTo>
                    <a:pt x="12363" y="2969"/>
                  </a:lnTo>
                  <a:cubicBezTo>
                    <a:pt x="9036" y="3132"/>
                    <a:pt x="6296" y="4274"/>
                    <a:pt x="4110" y="6394"/>
                  </a:cubicBezTo>
                  <a:cubicBezTo>
                    <a:pt x="1990" y="8384"/>
                    <a:pt x="816" y="11190"/>
                    <a:pt x="848" y="14093"/>
                  </a:cubicBezTo>
                  <a:cubicBezTo>
                    <a:pt x="848" y="15854"/>
                    <a:pt x="1272" y="17616"/>
                    <a:pt x="2088" y="19181"/>
                  </a:cubicBezTo>
                  <a:cubicBezTo>
                    <a:pt x="2969" y="20878"/>
                    <a:pt x="4273" y="22346"/>
                    <a:pt x="5807" y="23487"/>
                  </a:cubicBezTo>
                  <a:cubicBezTo>
                    <a:pt x="7470" y="24759"/>
                    <a:pt x="10667" y="26488"/>
                    <a:pt x="15364" y="28674"/>
                  </a:cubicBezTo>
                  <a:cubicBezTo>
                    <a:pt x="17680" y="29750"/>
                    <a:pt x="19246" y="30794"/>
                    <a:pt x="20062" y="31838"/>
                  </a:cubicBezTo>
                  <a:cubicBezTo>
                    <a:pt x="21888" y="34219"/>
                    <a:pt x="21595" y="37579"/>
                    <a:pt x="19409" y="39634"/>
                  </a:cubicBezTo>
                  <a:cubicBezTo>
                    <a:pt x="18202" y="40808"/>
                    <a:pt x="16571" y="41461"/>
                    <a:pt x="14908" y="41461"/>
                  </a:cubicBezTo>
                  <a:cubicBezTo>
                    <a:pt x="12363" y="41428"/>
                    <a:pt x="9786" y="40352"/>
                    <a:pt x="7111" y="38166"/>
                  </a:cubicBezTo>
                  <a:cubicBezTo>
                    <a:pt x="6362" y="37567"/>
                    <a:pt x="5462" y="37270"/>
                    <a:pt x="4565" y="37270"/>
                  </a:cubicBezTo>
                  <a:cubicBezTo>
                    <a:pt x="3509" y="37270"/>
                    <a:pt x="2458" y="37681"/>
                    <a:pt x="1664" y="38492"/>
                  </a:cubicBezTo>
                  <a:cubicBezTo>
                    <a:pt x="0" y="40221"/>
                    <a:pt x="196" y="42994"/>
                    <a:pt x="2055" y="44494"/>
                  </a:cubicBezTo>
                  <a:cubicBezTo>
                    <a:pt x="3197" y="45440"/>
                    <a:pt x="4437" y="46256"/>
                    <a:pt x="5741" y="46974"/>
                  </a:cubicBezTo>
                  <a:cubicBezTo>
                    <a:pt x="7796" y="48050"/>
                    <a:pt x="10047" y="48735"/>
                    <a:pt x="12363" y="48931"/>
                  </a:cubicBezTo>
                  <a:lnTo>
                    <a:pt x="12363" y="53922"/>
                  </a:lnTo>
                  <a:cubicBezTo>
                    <a:pt x="12363" y="55455"/>
                    <a:pt x="13635" y="56694"/>
                    <a:pt x="15169" y="56694"/>
                  </a:cubicBezTo>
                  <a:cubicBezTo>
                    <a:pt x="16702" y="56694"/>
                    <a:pt x="17974" y="55455"/>
                    <a:pt x="17974" y="53922"/>
                  </a:cubicBezTo>
                  <a:lnTo>
                    <a:pt x="17974" y="48768"/>
                  </a:lnTo>
                  <a:cubicBezTo>
                    <a:pt x="20714" y="48180"/>
                    <a:pt x="22834" y="47365"/>
                    <a:pt x="24302" y="46256"/>
                  </a:cubicBezTo>
                  <a:cubicBezTo>
                    <a:pt x="25835" y="45049"/>
                    <a:pt x="27075" y="43483"/>
                    <a:pt x="27890" y="41722"/>
                  </a:cubicBezTo>
                  <a:cubicBezTo>
                    <a:pt x="28836" y="39797"/>
                    <a:pt x="29293" y="37677"/>
                    <a:pt x="29293" y="35524"/>
                  </a:cubicBezTo>
                  <a:cubicBezTo>
                    <a:pt x="29326" y="33404"/>
                    <a:pt x="28869" y="31349"/>
                    <a:pt x="27988" y="29457"/>
                  </a:cubicBezTo>
                  <a:cubicBezTo>
                    <a:pt x="27107" y="27630"/>
                    <a:pt x="25803" y="26064"/>
                    <a:pt x="24237" y="24825"/>
                  </a:cubicBezTo>
                  <a:cubicBezTo>
                    <a:pt x="22606" y="23520"/>
                    <a:pt x="19605" y="21954"/>
                    <a:pt x="15201" y="20160"/>
                  </a:cubicBezTo>
                  <a:cubicBezTo>
                    <a:pt x="12722" y="19149"/>
                    <a:pt x="11091" y="18170"/>
                    <a:pt x="10276" y="17289"/>
                  </a:cubicBezTo>
                  <a:cubicBezTo>
                    <a:pt x="9427" y="16409"/>
                    <a:pt x="9003" y="15528"/>
                    <a:pt x="9003" y="14647"/>
                  </a:cubicBezTo>
                  <a:cubicBezTo>
                    <a:pt x="9036" y="13538"/>
                    <a:pt x="9558" y="12527"/>
                    <a:pt x="10439" y="11875"/>
                  </a:cubicBezTo>
                  <a:cubicBezTo>
                    <a:pt x="11382" y="11083"/>
                    <a:pt x="12581" y="10661"/>
                    <a:pt x="13824" y="10661"/>
                  </a:cubicBezTo>
                  <a:cubicBezTo>
                    <a:pt x="13913" y="10661"/>
                    <a:pt x="14003" y="10663"/>
                    <a:pt x="14092" y="10668"/>
                  </a:cubicBezTo>
                  <a:cubicBezTo>
                    <a:pt x="15821" y="10668"/>
                    <a:pt x="17582" y="11287"/>
                    <a:pt x="19344" y="12527"/>
                  </a:cubicBezTo>
                  <a:cubicBezTo>
                    <a:pt x="20044" y="13023"/>
                    <a:pt x="20869" y="13271"/>
                    <a:pt x="21692" y="13271"/>
                  </a:cubicBezTo>
                  <a:cubicBezTo>
                    <a:pt x="22708" y="13271"/>
                    <a:pt x="23723" y="12893"/>
                    <a:pt x="24498" y="12135"/>
                  </a:cubicBezTo>
                  <a:cubicBezTo>
                    <a:pt x="26259" y="10407"/>
                    <a:pt x="26064" y="7471"/>
                    <a:pt x="24074" y="6003"/>
                  </a:cubicBezTo>
                  <a:cubicBezTo>
                    <a:pt x="23682" y="5709"/>
                    <a:pt x="23258" y="5448"/>
                    <a:pt x="22867" y="5187"/>
                  </a:cubicBezTo>
                  <a:cubicBezTo>
                    <a:pt x="21334" y="4339"/>
                    <a:pt x="19670" y="3720"/>
                    <a:pt x="17974" y="3361"/>
                  </a:cubicBezTo>
                  <a:lnTo>
                    <a:pt x="17974" y="2774"/>
                  </a:lnTo>
                  <a:cubicBezTo>
                    <a:pt x="17974" y="1240"/>
                    <a:pt x="16702" y="1"/>
                    <a:pt x="15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48"/>
            <p:cNvSpPr/>
            <p:nvPr/>
          </p:nvSpPr>
          <p:spPr>
            <a:xfrm>
              <a:off x="1251775" y="847300"/>
              <a:ext cx="968825" cy="1994725"/>
            </a:xfrm>
            <a:custGeom>
              <a:avLst/>
              <a:gdLst/>
              <a:ahLst/>
              <a:cxnLst/>
              <a:rect l="l" t="t" r="r" b="b"/>
              <a:pathLst>
                <a:path w="38753" h="79789" extrusionOk="0">
                  <a:moveTo>
                    <a:pt x="38753" y="0"/>
                  </a:moveTo>
                  <a:lnTo>
                    <a:pt x="38753" y="0"/>
                  </a:lnTo>
                  <a:cubicBezTo>
                    <a:pt x="14321" y="19278"/>
                    <a:pt x="33" y="48669"/>
                    <a:pt x="0" y="79788"/>
                  </a:cubicBezTo>
                  <a:lnTo>
                    <a:pt x="34153" y="79723"/>
                  </a:lnTo>
                  <a:cubicBezTo>
                    <a:pt x="32849" y="70361"/>
                    <a:pt x="32196" y="60934"/>
                    <a:pt x="32229" y="51474"/>
                  </a:cubicBezTo>
                  <a:cubicBezTo>
                    <a:pt x="32196" y="34120"/>
                    <a:pt x="34414" y="16832"/>
                    <a:pt x="387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48"/>
            <p:cNvSpPr/>
            <p:nvPr/>
          </p:nvSpPr>
          <p:spPr>
            <a:xfrm>
              <a:off x="2013450" y="299275"/>
              <a:ext cx="1783525" cy="2541100"/>
            </a:xfrm>
            <a:custGeom>
              <a:avLst/>
              <a:gdLst/>
              <a:ahLst/>
              <a:cxnLst/>
              <a:rect l="l" t="t" r="r" b="b"/>
              <a:pathLst>
                <a:path w="71341" h="101644" extrusionOk="0">
                  <a:moveTo>
                    <a:pt x="71275" y="0"/>
                  </a:moveTo>
                  <a:cubicBezTo>
                    <a:pt x="48408" y="0"/>
                    <a:pt x="26227" y="7731"/>
                    <a:pt x="8286" y="21921"/>
                  </a:cubicBezTo>
                  <a:cubicBezTo>
                    <a:pt x="1566" y="47952"/>
                    <a:pt x="0" y="75026"/>
                    <a:pt x="3686" y="101644"/>
                  </a:cubicBezTo>
                  <a:lnTo>
                    <a:pt x="6231" y="101644"/>
                  </a:lnTo>
                  <a:cubicBezTo>
                    <a:pt x="6394" y="65795"/>
                    <a:pt x="35491" y="36763"/>
                    <a:pt x="71340" y="36698"/>
                  </a:cubicBezTo>
                  <a:lnTo>
                    <a:pt x="7127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48"/>
            <p:cNvSpPr/>
            <p:nvPr/>
          </p:nvSpPr>
          <p:spPr>
            <a:xfrm>
              <a:off x="1251775" y="2840350"/>
              <a:ext cx="1922150" cy="2478325"/>
            </a:xfrm>
            <a:custGeom>
              <a:avLst/>
              <a:gdLst/>
              <a:ahLst/>
              <a:cxnLst/>
              <a:rect l="l" t="t" r="r" b="b"/>
              <a:pathLst>
                <a:path w="76886" h="99133" extrusionOk="0">
                  <a:moveTo>
                    <a:pt x="34153" y="1"/>
                  </a:moveTo>
                  <a:lnTo>
                    <a:pt x="0" y="66"/>
                  </a:lnTo>
                  <a:lnTo>
                    <a:pt x="0" y="295"/>
                  </a:lnTo>
                  <a:cubicBezTo>
                    <a:pt x="0" y="47952"/>
                    <a:pt x="32718" y="87977"/>
                    <a:pt x="76886" y="99133"/>
                  </a:cubicBezTo>
                  <a:cubicBezTo>
                    <a:pt x="53954" y="70558"/>
                    <a:pt x="39177" y="36307"/>
                    <a:pt x="341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48"/>
            <p:cNvSpPr/>
            <p:nvPr/>
          </p:nvSpPr>
          <p:spPr>
            <a:xfrm>
              <a:off x="2105600" y="2840350"/>
              <a:ext cx="1699525" cy="2555800"/>
            </a:xfrm>
            <a:custGeom>
              <a:avLst/>
              <a:gdLst/>
              <a:ahLst/>
              <a:cxnLst/>
              <a:rect l="l" t="t" r="r" b="b"/>
              <a:pathLst>
                <a:path w="67981" h="102232" extrusionOk="0">
                  <a:moveTo>
                    <a:pt x="0" y="1"/>
                  </a:moveTo>
                  <a:cubicBezTo>
                    <a:pt x="5024" y="36307"/>
                    <a:pt x="19801" y="70558"/>
                    <a:pt x="42733" y="99133"/>
                  </a:cubicBezTo>
                  <a:cubicBezTo>
                    <a:pt x="50920" y="101188"/>
                    <a:pt x="59336" y="102232"/>
                    <a:pt x="67785" y="102232"/>
                  </a:cubicBezTo>
                  <a:lnTo>
                    <a:pt x="67980" y="102232"/>
                  </a:lnTo>
                  <a:lnTo>
                    <a:pt x="67915" y="65534"/>
                  </a:lnTo>
                  <a:lnTo>
                    <a:pt x="67785" y="65534"/>
                  </a:lnTo>
                  <a:cubicBezTo>
                    <a:pt x="31740" y="65534"/>
                    <a:pt x="2545" y="36340"/>
                    <a:pt x="2545" y="295"/>
                  </a:cubicBezTo>
                  <a:lnTo>
                    <a:pt x="254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48"/>
            <p:cNvSpPr/>
            <p:nvPr/>
          </p:nvSpPr>
          <p:spPr>
            <a:xfrm>
              <a:off x="3742300" y="3597675"/>
              <a:ext cx="2337250" cy="1859650"/>
            </a:xfrm>
            <a:custGeom>
              <a:avLst/>
              <a:gdLst/>
              <a:ahLst/>
              <a:cxnLst/>
              <a:rect l="l" t="t" r="r" b="b"/>
              <a:pathLst>
                <a:path w="93490" h="74386" extrusionOk="0">
                  <a:moveTo>
                    <a:pt x="59793" y="5786"/>
                  </a:moveTo>
                  <a:lnTo>
                    <a:pt x="87324" y="21737"/>
                  </a:lnTo>
                  <a:cubicBezTo>
                    <a:pt x="69677" y="50540"/>
                    <a:pt x="38720" y="68481"/>
                    <a:pt x="4959" y="69460"/>
                  </a:cubicBezTo>
                  <a:lnTo>
                    <a:pt x="4894" y="37655"/>
                  </a:lnTo>
                  <a:cubicBezTo>
                    <a:pt x="27336" y="36807"/>
                    <a:pt x="47919" y="24868"/>
                    <a:pt x="59793" y="5786"/>
                  </a:cubicBezTo>
                  <a:close/>
                  <a:moveTo>
                    <a:pt x="58911" y="1"/>
                  </a:moveTo>
                  <a:cubicBezTo>
                    <a:pt x="58068" y="1"/>
                    <a:pt x="57248" y="436"/>
                    <a:pt x="56792" y="1219"/>
                  </a:cubicBezTo>
                  <a:cubicBezTo>
                    <a:pt x="45603" y="20693"/>
                    <a:pt x="24890" y="32697"/>
                    <a:pt x="2447" y="32795"/>
                  </a:cubicBezTo>
                  <a:cubicBezTo>
                    <a:pt x="1077" y="32795"/>
                    <a:pt x="1" y="33904"/>
                    <a:pt x="1" y="35241"/>
                  </a:cubicBezTo>
                  <a:lnTo>
                    <a:pt x="66" y="71939"/>
                  </a:lnTo>
                  <a:cubicBezTo>
                    <a:pt x="66" y="73309"/>
                    <a:pt x="1175" y="74385"/>
                    <a:pt x="2512" y="74385"/>
                  </a:cubicBezTo>
                  <a:cubicBezTo>
                    <a:pt x="39797" y="74320"/>
                    <a:pt x="74211" y="54389"/>
                    <a:pt x="92804" y="22095"/>
                  </a:cubicBezTo>
                  <a:cubicBezTo>
                    <a:pt x="93489" y="20921"/>
                    <a:pt x="93065" y="19421"/>
                    <a:pt x="91923" y="18736"/>
                  </a:cubicBezTo>
                  <a:lnTo>
                    <a:pt x="60152" y="338"/>
                  </a:lnTo>
                  <a:cubicBezTo>
                    <a:pt x="59760" y="110"/>
                    <a:pt x="59332" y="1"/>
                    <a:pt x="589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48"/>
            <p:cNvSpPr/>
            <p:nvPr/>
          </p:nvSpPr>
          <p:spPr>
            <a:xfrm>
              <a:off x="5134350" y="1496125"/>
              <a:ext cx="1395350" cy="2684125"/>
            </a:xfrm>
            <a:custGeom>
              <a:avLst/>
              <a:gdLst/>
              <a:ahLst/>
              <a:cxnLst/>
              <a:rect l="l" t="t" r="r" b="b"/>
              <a:pathLst>
                <a:path w="55814" h="107365" extrusionOk="0">
                  <a:moveTo>
                    <a:pt x="33664" y="5786"/>
                  </a:moveTo>
                  <a:cubicBezTo>
                    <a:pt x="50137" y="35535"/>
                    <a:pt x="50300" y="71646"/>
                    <a:pt x="34088" y="101558"/>
                  </a:cubicBezTo>
                  <a:lnTo>
                    <a:pt x="6557" y="85607"/>
                  </a:lnTo>
                  <a:cubicBezTo>
                    <a:pt x="17061" y="65578"/>
                    <a:pt x="16898" y="41635"/>
                    <a:pt x="6133" y="21770"/>
                  </a:cubicBezTo>
                  <a:lnTo>
                    <a:pt x="33664" y="5786"/>
                  </a:lnTo>
                  <a:close/>
                  <a:moveTo>
                    <a:pt x="34563" y="0"/>
                  </a:moveTo>
                  <a:cubicBezTo>
                    <a:pt x="34144" y="0"/>
                    <a:pt x="33721" y="109"/>
                    <a:pt x="33338" y="339"/>
                  </a:cubicBezTo>
                  <a:lnTo>
                    <a:pt x="1566" y="18736"/>
                  </a:lnTo>
                  <a:cubicBezTo>
                    <a:pt x="392" y="19421"/>
                    <a:pt x="1" y="20922"/>
                    <a:pt x="686" y="22096"/>
                  </a:cubicBezTo>
                  <a:cubicBezTo>
                    <a:pt x="12168" y="41570"/>
                    <a:pt x="12331" y="65676"/>
                    <a:pt x="1110" y="85281"/>
                  </a:cubicBezTo>
                  <a:cubicBezTo>
                    <a:pt x="457" y="86455"/>
                    <a:pt x="849" y="87956"/>
                    <a:pt x="2023" y="88641"/>
                  </a:cubicBezTo>
                  <a:lnTo>
                    <a:pt x="33762" y="107038"/>
                  </a:lnTo>
                  <a:cubicBezTo>
                    <a:pt x="34154" y="107267"/>
                    <a:pt x="34578" y="107364"/>
                    <a:pt x="35002" y="107364"/>
                  </a:cubicBezTo>
                  <a:cubicBezTo>
                    <a:pt x="35883" y="107364"/>
                    <a:pt x="36665" y="106908"/>
                    <a:pt x="37122" y="106157"/>
                  </a:cubicBezTo>
                  <a:cubicBezTo>
                    <a:pt x="55813" y="73603"/>
                    <a:pt x="55650" y="33578"/>
                    <a:pt x="36665" y="1187"/>
                  </a:cubicBezTo>
                  <a:cubicBezTo>
                    <a:pt x="36210" y="428"/>
                    <a:pt x="35394" y="0"/>
                    <a:pt x="345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48"/>
            <p:cNvSpPr/>
            <p:nvPr/>
          </p:nvSpPr>
          <p:spPr>
            <a:xfrm>
              <a:off x="3734150" y="238125"/>
              <a:ext cx="2333975" cy="1840600"/>
            </a:xfrm>
            <a:custGeom>
              <a:avLst/>
              <a:gdLst/>
              <a:ahLst/>
              <a:cxnLst/>
              <a:rect l="l" t="t" r="r" b="b"/>
              <a:pathLst>
                <a:path w="93359" h="73624" extrusionOk="0">
                  <a:moveTo>
                    <a:pt x="4893" y="4926"/>
                  </a:moveTo>
                  <a:lnTo>
                    <a:pt x="4893" y="4926"/>
                  </a:lnTo>
                  <a:cubicBezTo>
                    <a:pt x="38492" y="5774"/>
                    <a:pt x="69383" y="23421"/>
                    <a:pt x="87193" y="51898"/>
                  </a:cubicBezTo>
                  <a:lnTo>
                    <a:pt x="59629" y="67882"/>
                  </a:lnTo>
                  <a:cubicBezTo>
                    <a:pt x="47658" y="49126"/>
                    <a:pt x="27205" y="37480"/>
                    <a:pt x="4959" y="36730"/>
                  </a:cubicBezTo>
                  <a:lnTo>
                    <a:pt x="4893" y="4926"/>
                  </a:lnTo>
                  <a:close/>
                  <a:moveTo>
                    <a:pt x="2447" y="0"/>
                  </a:moveTo>
                  <a:cubicBezTo>
                    <a:pt x="1109" y="0"/>
                    <a:pt x="0" y="1109"/>
                    <a:pt x="0" y="2446"/>
                  </a:cubicBezTo>
                  <a:lnTo>
                    <a:pt x="66" y="39144"/>
                  </a:lnTo>
                  <a:cubicBezTo>
                    <a:pt x="66" y="40514"/>
                    <a:pt x="1175" y="41590"/>
                    <a:pt x="2512" y="41590"/>
                  </a:cubicBezTo>
                  <a:lnTo>
                    <a:pt x="2643" y="41590"/>
                  </a:lnTo>
                  <a:cubicBezTo>
                    <a:pt x="24824" y="41656"/>
                    <a:pt x="45342" y="53366"/>
                    <a:pt x="56694" y="72416"/>
                  </a:cubicBezTo>
                  <a:cubicBezTo>
                    <a:pt x="57150" y="73166"/>
                    <a:pt x="57933" y="73623"/>
                    <a:pt x="58814" y="73623"/>
                  </a:cubicBezTo>
                  <a:cubicBezTo>
                    <a:pt x="59238" y="73623"/>
                    <a:pt x="59662" y="73525"/>
                    <a:pt x="60054" y="73297"/>
                  </a:cubicBezTo>
                  <a:lnTo>
                    <a:pt x="91793" y="54867"/>
                  </a:lnTo>
                  <a:cubicBezTo>
                    <a:pt x="92967" y="54214"/>
                    <a:pt x="93358" y="52681"/>
                    <a:pt x="92673" y="51507"/>
                  </a:cubicBezTo>
                  <a:cubicBezTo>
                    <a:pt x="73917" y="19605"/>
                    <a:pt x="39666" y="0"/>
                    <a:pt x="2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48"/>
            <p:cNvSpPr/>
            <p:nvPr/>
          </p:nvSpPr>
          <p:spPr>
            <a:xfrm>
              <a:off x="1190625" y="238125"/>
              <a:ext cx="2667500" cy="2665050"/>
            </a:xfrm>
            <a:custGeom>
              <a:avLst/>
              <a:gdLst/>
              <a:ahLst/>
              <a:cxnLst/>
              <a:rect l="l" t="t" r="r" b="b"/>
              <a:pathLst>
                <a:path w="106700" h="106602" extrusionOk="0">
                  <a:moveTo>
                    <a:pt x="104188" y="0"/>
                  </a:moveTo>
                  <a:cubicBezTo>
                    <a:pt x="78940" y="33"/>
                    <a:pt x="54573" y="9231"/>
                    <a:pt x="35588" y="25900"/>
                  </a:cubicBezTo>
                  <a:cubicBezTo>
                    <a:pt x="33640" y="27592"/>
                    <a:pt x="35217" y="30210"/>
                    <a:pt x="37184" y="30210"/>
                  </a:cubicBezTo>
                  <a:cubicBezTo>
                    <a:pt x="37721" y="30210"/>
                    <a:pt x="38286" y="30015"/>
                    <a:pt x="38818" y="29554"/>
                  </a:cubicBezTo>
                  <a:cubicBezTo>
                    <a:pt x="56269" y="14255"/>
                    <a:pt x="78549" y="5545"/>
                    <a:pt x="101741" y="4926"/>
                  </a:cubicBezTo>
                  <a:lnTo>
                    <a:pt x="101807" y="36730"/>
                  </a:lnTo>
                  <a:cubicBezTo>
                    <a:pt x="66512" y="38100"/>
                    <a:pt x="38165" y="66349"/>
                    <a:pt x="36763" y="101643"/>
                  </a:cubicBezTo>
                  <a:lnTo>
                    <a:pt x="4926" y="101709"/>
                  </a:lnTo>
                  <a:cubicBezTo>
                    <a:pt x="5382" y="83409"/>
                    <a:pt x="10928" y="65599"/>
                    <a:pt x="20877" y="50267"/>
                  </a:cubicBezTo>
                  <a:cubicBezTo>
                    <a:pt x="21627" y="49126"/>
                    <a:pt x="21301" y="47625"/>
                    <a:pt x="20159" y="46875"/>
                  </a:cubicBezTo>
                  <a:cubicBezTo>
                    <a:pt x="19760" y="46616"/>
                    <a:pt x="19306" y="46493"/>
                    <a:pt x="18854" y="46493"/>
                  </a:cubicBezTo>
                  <a:cubicBezTo>
                    <a:pt x="18052" y="46493"/>
                    <a:pt x="17259" y="46883"/>
                    <a:pt x="16799" y="47592"/>
                  </a:cubicBezTo>
                  <a:cubicBezTo>
                    <a:pt x="5839" y="64424"/>
                    <a:pt x="0" y="84094"/>
                    <a:pt x="0" y="104155"/>
                  </a:cubicBezTo>
                  <a:cubicBezTo>
                    <a:pt x="0" y="105525"/>
                    <a:pt x="1109" y="106602"/>
                    <a:pt x="2446" y="106602"/>
                  </a:cubicBezTo>
                  <a:lnTo>
                    <a:pt x="39144" y="106536"/>
                  </a:lnTo>
                  <a:cubicBezTo>
                    <a:pt x="40481" y="106536"/>
                    <a:pt x="41590" y="105460"/>
                    <a:pt x="41590" y="104123"/>
                  </a:cubicBezTo>
                  <a:cubicBezTo>
                    <a:pt x="41753" y="69709"/>
                    <a:pt x="69839" y="41656"/>
                    <a:pt x="104253" y="41590"/>
                  </a:cubicBezTo>
                  <a:cubicBezTo>
                    <a:pt x="105623" y="41590"/>
                    <a:pt x="106700" y="40481"/>
                    <a:pt x="106700" y="39144"/>
                  </a:cubicBezTo>
                  <a:lnTo>
                    <a:pt x="106634" y="2446"/>
                  </a:lnTo>
                  <a:cubicBezTo>
                    <a:pt x="106634" y="1076"/>
                    <a:pt x="105558" y="0"/>
                    <a:pt x="1041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48"/>
            <p:cNvSpPr/>
            <p:nvPr/>
          </p:nvSpPr>
          <p:spPr>
            <a:xfrm>
              <a:off x="1737000" y="1082975"/>
              <a:ext cx="253150" cy="225900"/>
            </a:xfrm>
            <a:custGeom>
              <a:avLst/>
              <a:gdLst/>
              <a:ahLst/>
              <a:cxnLst/>
              <a:rect l="l" t="t" r="r" b="b"/>
              <a:pathLst>
                <a:path w="10126" h="9036" extrusionOk="0">
                  <a:moveTo>
                    <a:pt x="6639" y="1"/>
                  </a:moveTo>
                  <a:cubicBezTo>
                    <a:pt x="6032" y="1"/>
                    <a:pt x="5402" y="250"/>
                    <a:pt x="4861" y="848"/>
                  </a:cubicBezTo>
                  <a:cubicBezTo>
                    <a:pt x="3686" y="2186"/>
                    <a:pt x="2479" y="3588"/>
                    <a:pt x="1305" y="5024"/>
                  </a:cubicBezTo>
                  <a:cubicBezTo>
                    <a:pt x="0" y="6622"/>
                    <a:pt x="1142" y="9003"/>
                    <a:pt x="3197" y="9036"/>
                  </a:cubicBezTo>
                  <a:cubicBezTo>
                    <a:pt x="3947" y="9036"/>
                    <a:pt x="4632" y="8677"/>
                    <a:pt x="5089" y="8123"/>
                  </a:cubicBezTo>
                  <a:cubicBezTo>
                    <a:pt x="6231" y="6720"/>
                    <a:pt x="7372" y="5382"/>
                    <a:pt x="8481" y="4143"/>
                  </a:cubicBezTo>
                  <a:cubicBezTo>
                    <a:pt x="10126" y="2303"/>
                    <a:pt x="8484" y="1"/>
                    <a:pt x="66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48"/>
            <p:cNvSpPr/>
            <p:nvPr/>
          </p:nvSpPr>
          <p:spPr>
            <a:xfrm>
              <a:off x="1190625" y="2779200"/>
              <a:ext cx="2675650" cy="2678125"/>
            </a:xfrm>
            <a:custGeom>
              <a:avLst/>
              <a:gdLst/>
              <a:ahLst/>
              <a:cxnLst/>
              <a:rect l="l" t="t" r="r" b="b"/>
              <a:pathLst>
                <a:path w="107026" h="107125" extrusionOk="0">
                  <a:moveTo>
                    <a:pt x="36730" y="4893"/>
                  </a:moveTo>
                  <a:cubicBezTo>
                    <a:pt x="37839" y="40449"/>
                    <a:pt x="66545" y="69187"/>
                    <a:pt x="102068" y="70394"/>
                  </a:cubicBezTo>
                  <a:lnTo>
                    <a:pt x="102133" y="102199"/>
                  </a:lnTo>
                  <a:cubicBezTo>
                    <a:pt x="49060" y="101024"/>
                    <a:pt x="6100" y="58064"/>
                    <a:pt x="4926" y="4959"/>
                  </a:cubicBezTo>
                  <a:lnTo>
                    <a:pt x="36730" y="4893"/>
                  </a:lnTo>
                  <a:close/>
                  <a:moveTo>
                    <a:pt x="39144" y="0"/>
                  </a:moveTo>
                  <a:lnTo>
                    <a:pt x="2446" y="66"/>
                  </a:lnTo>
                  <a:cubicBezTo>
                    <a:pt x="1076" y="66"/>
                    <a:pt x="0" y="1175"/>
                    <a:pt x="0" y="2512"/>
                  </a:cubicBezTo>
                  <a:lnTo>
                    <a:pt x="0" y="2741"/>
                  </a:lnTo>
                  <a:cubicBezTo>
                    <a:pt x="0" y="60380"/>
                    <a:pt x="46744" y="107124"/>
                    <a:pt x="104384" y="107124"/>
                  </a:cubicBezTo>
                  <a:lnTo>
                    <a:pt x="104579" y="107124"/>
                  </a:lnTo>
                  <a:cubicBezTo>
                    <a:pt x="105917" y="107124"/>
                    <a:pt x="107026" y="106015"/>
                    <a:pt x="107026" y="104678"/>
                  </a:cubicBezTo>
                  <a:lnTo>
                    <a:pt x="106961" y="67980"/>
                  </a:lnTo>
                  <a:cubicBezTo>
                    <a:pt x="106961" y="66610"/>
                    <a:pt x="105851" y="65534"/>
                    <a:pt x="104514" y="65534"/>
                  </a:cubicBezTo>
                  <a:lnTo>
                    <a:pt x="104384" y="65534"/>
                  </a:lnTo>
                  <a:cubicBezTo>
                    <a:pt x="69774" y="65534"/>
                    <a:pt x="41590" y="37350"/>
                    <a:pt x="41590" y="2741"/>
                  </a:cubicBezTo>
                  <a:lnTo>
                    <a:pt x="41590" y="2447"/>
                  </a:lnTo>
                  <a:cubicBezTo>
                    <a:pt x="41590" y="1110"/>
                    <a:pt x="40481" y="0"/>
                    <a:pt x="391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48"/>
            <p:cNvSpPr/>
            <p:nvPr/>
          </p:nvSpPr>
          <p:spPr>
            <a:xfrm>
              <a:off x="2108050" y="1155550"/>
              <a:ext cx="3384325" cy="3384325"/>
            </a:xfrm>
            <a:custGeom>
              <a:avLst/>
              <a:gdLst/>
              <a:ahLst/>
              <a:cxnLst/>
              <a:rect l="l" t="t" r="r" b="b"/>
              <a:pathLst>
                <a:path w="135373" h="135373" extrusionOk="0">
                  <a:moveTo>
                    <a:pt x="67687" y="4893"/>
                  </a:moveTo>
                  <a:cubicBezTo>
                    <a:pt x="102296" y="4893"/>
                    <a:pt x="130480" y="33077"/>
                    <a:pt x="130480" y="67687"/>
                  </a:cubicBezTo>
                  <a:cubicBezTo>
                    <a:pt x="130480" y="102296"/>
                    <a:pt x="102296" y="130480"/>
                    <a:pt x="67687" y="130480"/>
                  </a:cubicBezTo>
                  <a:cubicBezTo>
                    <a:pt x="33077" y="130480"/>
                    <a:pt x="4893" y="102296"/>
                    <a:pt x="4893" y="67687"/>
                  </a:cubicBezTo>
                  <a:cubicBezTo>
                    <a:pt x="4893" y="33077"/>
                    <a:pt x="33077" y="4893"/>
                    <a:pt x="67687" y="4893"/>
                  </a:cubicBezTo>
                  <a:close/>
                  <a:moveTo>
                    <a:pt x="67687" y="0"/>
                  </a:moveTo>
                  <a:cubicBezTo>
                    <a:pt x="30369" y="0"/>
                    <a:pt x="0" y="30369"/>
                    <a:pt x="0" y="67687"/>
                  </a:cubicBezTo>
                  <a:cubicBezTo>
                    <a:pt x="0" y="105004"/>
                    <a:pt x="30369" y="135373"/>
                    <a:pt x="67687" y="135373"/>
                  </a:cubicBezTo>
                  <a:cubicBezTo>
                    <a:pt x="105004" y="135373"/>
                    <a:pt x="135373" y="105004"/>
                    <a:pt x="135373" y="67687"/>
                  </a:cubicBezTo>
                  <a:cubicBezTo>
                    <a:pt x="135373" y="30369"/>
                    <a:pt x="105004" y="0"/>
                    <a:pt x="67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48"/>
            <p:cNvSpPr/>
            <p:nvPr/>
          </p:nvSpPr>
          <p:spPr>
            <a:xfrm>
              <a:off x="2397550" y="1547000"/>
              <a:ext cx="2703400" cy="2601450"/>
            </a:xfrm>
            <a:custGeom>
              <a:avLst/>
              <a:gdLst/>
              <a:ahLst/>
              <a:cxnLst/>
              <a:rect l="l" t="t" r="r" b="b"/>
              <a:pathLst>
                <a:path w="108136" h="104058" extrusionOk="0">
                  <a:moveTo>
                    <a:pt x="56107" y="4893"/>
                  </a:moveTo>
                  <a:cubicBezTo>
                    <a:pt x="82137" y="4925"/>
                    <a:pt x="103210" y="25998"/>
                    <a:pt x="103242" y="52029"/>
                  </a:cubicBezTo>
                  <a:cubicBezTo>
                    <a:pt x="103242" y="71079"/>
                    <a:pt x="91760" y="88269"/>
                    <a:pt x="74145" y="95576"/>
                  </a:cubicBezTo>
                  <a:cubicBezTo>
                    <a:pt x="68313" y="97996"/>
                    <a:pt x="62190" y="99170"/>
                    <a:pt x="56119" y="99170"/>
                  </a:cubicBezTo>
                  <a:cubicBezTo>
                    <a:pt x="43855" y="99170"/>
                    <a:pt x="31802" y="94377"/>
                    <a:pt x="22769" y="85366"/>
                  </a:cubicBezTo>
                  <a:cubicBezTo>
                    <a:pt x="9297" y="71861"/>
                    <a:pt x="5252" y="51605"/>
                    <a:pt x="12559" y="33990"/>
                  </a:cubicBezTo>
                  <a:cubicBezTo>
                    <a:pt x="19866" y="16375"/>
                    <a:pt x="37057" y="4893"/>
                    <a:pt x="56107" y="4893"/>
                  </a:cubicBezTo>
                  <a:close/>
                  <a:moveTo>
                    <a:pt x="56121" y="1"/>
                  </a:moveTo>
                  <a:cubicBezTo>
                    <a:pt x="42577" y="1"/>
                    <a:pt x="29264" y="5280"/>
                    <a:pt x="19311" y="15233"/>
                  </a:cubicBezTo>
                  <a:cubicBezTo>
                    <a:pt x="4437" y="30108"/>
                    <a:pt x="0" y="52485"/>
                    <a:pt x="8025" y="71927"/>
                  </a:cubicBezTo>
                  <a:cubicBezTo>
                    <a:pt x="16082" y="91368"/>
                    <a:pt x="35067" y="104057"/>
                    <a:pt x="56107" y="104057"/>
                  </a:cubicBezTo>
                  <a:cubicBezTo>
                    <a:pt x="84812" y="104025"/>
                    <a:pt x="108103" y="80734"/>
                    <a:pt x="108135" y="52029"/>
                  </a:cubicBezTo>
                  <a:cubicBezTo>
                    <a:pt x="108135" y="30989"/>
                    <a:pt x="95446" y="12004"/>
                    <a:pt x="76005" y="3947"/>
                  </a:cubicBezTo>
                  <a:cubicBezTo>
                    <a:pt x="69572" y="1292"/>
                    <a:pt x="62818" y="1"/>
                    <a:pt x="56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48"/>
            <p:cNvSpPr/>
            <p:nvPr/>
          </p:nvSpPr>
          <p:spPr>
            <a:xfrm>
              <a:off x="3368865" y="2077825"/>
              <a:ext cx="862825" cy="1539725"/>
            </a:xfrm>
            <a:custGeom>
              <a:avLst/>
              <a:gdLst/>
              <a:ahLst/>
              <a:cxnLst/>
              <a:rect l="l" t="t" r="r" b="b"/>
              <a:pathLst>
                <a:path w="34513" h="61589" extrusionOk="0">
                  <a:moveTo>
                    <a:pt x="17896" y="4879"/>
                  </a:moveTo>
                  <a:cubicBezTo>
                    <a:pt x="18072" y="4879"/>
                    <a:pt x="18251" y="4993"/>
                    <a:pt x="18267" y="5222"/>
                  </a:cubicBezTo>
                  <a:lnTo>
                    <a:pt x="18267" y="5809"/>
                  </a:lnTo>
                  <a:cubicBezTo>
                    <a:pt x="18267" y="6918"/>
                    <a:pt x="19018" y="7929"/>
                    <a:pt x="20127" y="8190"/>
                  </a:cubicBezTo>
                  <a:cubicBezTo>
                    <a:pt x="21627" y="8516"/>
                    <a:pt x="23030" y="9038"/>
                    <a:pt x="24367" y="9756"/>
                  </a:cubicBezTo>
                  <a:cubicBezTo>
                    <a:pt x="24693" y="9951"/>
                    <a:pt x="25052" y="10180"/>
                    <a:pt x="25346" y="10408"/>
                  </a:cubicBezTo>
                  <a:cubicBezTo>
                    <a:pt x="25737" y="10702"/>
                    <a:pt x="25966" y="11126"/>
                    <a:pt x="25998" y="11582"/>
                  </a:cubicBezTo>
                  <a:cubicBezTo>
                    <a:pt x="26031" y="12039"/>
                    <a:pt x="25868" y="12496"/>
                    <a:pt x="25509" y="12822"/>
                  </a:cubicBezTo>
                  <a:cubicBezTo>
                    <a:pt x="25209" y="13122"/>
                    <a:pt x="24824" y="13269"/>
                    <a:pt x="24435" y="13269"/>
                  </a:cubicBezTo>
                  <a:cubicBezTo>
                    <a:pt x="24104" y="13269"/>
                    <a:pt x="23771" y="13162"/>
                    <a:pt x="23487" y="12953"/>
                  </a:cubicBezTo>
                  <a:cubicBezTo>
                    <a:pt x="21301" y="11452"/>
                    <a:pt x="19083" y="10669"/>
                    <a:pt x="16832" y="10669"/>
                  </a:cubicBezTo>
                  <a:cubicBezTo>
                    <a:pt x="16742" y="10666"/>
                    <a:pt x="16651" y="10664"/>
                    <a:pt x="16561" y="10664"/>
                  </a:cubicBezTo>
                  <a:cubicBezTo>
                    <a:pt x="14760" y="10664"/>
                    <a:pt x="12978" y="11283"/>
                    <a:pt x="11580" y="12463"/>
                  </a:cubicBezTo>
                  <a:cubicBezTo>
                    <a:pt x="10145" y="13572"/>
                    <a:pt x="9330" y="15269"/>
                    <a:pt x="9297" y="17095"/>
                  </a:cubicBezTo>
                  <a:cubicBezTo>
                    <a:pt x="9297" y="18628"/>
                    <a:pt x="9949" y="20064"/>
                    <a:pt x="11221" y="21401"/>
                  </a:cubicBezTo>
                  <a:cubicBezTo>
                    <a:pt x="12298" y="22575"/>
                    <a:pt x="14157" y="23684"/>
                    <a:pt x="16995" y="24859"/>
                  </a:cubicBezTo>
                  <a:cubicBezTo>
                    <a:pt x="22182" y="27012"/>
                    <a:pt x="24465" y="28382"/>
                    <a:pt x="25444" y="29165"/>
                  </a:cubicBezTo>
                  <a:cubicBezTo>
                    <a:pt x="26749" y="30176"/>
                    <a:pt x="27792" y="31481"/>
                    <a:pt x="28510" y="32948"/>
                  </a:cubicBezTo>
                  <a:cubicBezTo>
                    <a:pt x="29978" y="36178"/>
                    <a:pt x="29945" y="39897"/>
                    <a:pt x="28445" y="43093"/>
                  </a:cubicBezTo>
                  <a:cubicBezTo>
                    <a:pt x="27760" y="44529"/>
                    <a:pt x="26781" y="45768"/>
                    <a:pt x="25542" y="46747"/>
                  </a:cubicBezTo>
                  <a:cubicBezTo>
                    <a:pt x="24400" y="47627"/>
                    <a:pt x="22573" y="48312"/>
                    <a:pt x="20192" y="48834"/>
                  </a:cubicBezTo>
                  <a:cubicBezTo>
                    <a:pt x="19083" y="49063"/>
                    <a:pt x="18267" y="50041"/>
                    <a:pt x="18267" y="51216"/>
                  </a:cubicBezTo>
                  <a:lnTo>
                    <a:pt x="18267" y="56370"/>
                  </a:lnTo>
                  <a:cubicBezTo>
                    <a:pt x="18251" y="56598"/>
                    <a:pt x="18072" y="56712"/>
                    <a:pt x="17896" y="56712"/>
                  </a:cubicBezTo>
                  <a:cubicBezTo>
                    <a:pt x="17721" y="56712"/>
                    <a:pt x="17550" y="56598"/>
                    <a:pt x="17550" y="56370"/>
                  </a:cubicBezTo>
                  <a:lnTo>
                    <a:pt x="17550" y="51379"/>
                  </a:lnTo>
                  <a:cubicBezTo>
                    <a:pt x="17550" y="50139"/>
                    <a:pt x="16636" y="49095"/>
                    <a:pt x="15397" y="48965"/>
                  </a:cubicBezTo>
                  <a:cubicBezTo>
                    <a:pt x="13407" y="48769"/>
                    <a:pt x="11450" y="48215"/>
                    <a:pt x="9688" y="47301"/>
                  </a:cubicBezTo>
                  <a:cubicBezTo>
                    <a:pt x="8481" y="46649"/>
                    <a:pt x="7372" y="45866"/>
                    <a:pt x="6328" y="45050"/>
                  </a:cubicBezTo>
                  <a:cubicBezTo>
                    <a:pt x="5970" y="44757"/>
                    <a:pt x="5741" y="44333"/>
                    <a:pt x="5709" y="43876"/>
                  </a:cubicBezTo>
                  <a:cubicBezTo>
                    <a:pt x="5643" y="42963"/>
                    <a:pt x="6394" y="42180"/>
                    <a:pt x="7307" y="42180"/>
                  </a:cubicBezTo>
                  <a:cubicBezTo>
                    <a:pt x="7666" y="42180"/>
                    <a:pt x="8025" y="42278"/>
                    <a:pt x="8318" y="42506"/>
                  </a:cubicBezTo>
                  <a:cubicBezTo>
                    <a:pt x="11385" y="45050"/>
                    <a:pt x="14516" y="46323"/>
                    <a:pt x="17615" y="46355"/>
                  </a:cubicBezTo>
                  <a:lnTo>
                    <a:pt x="17680" y="46355"/>
                  </a:lnTo>
                  <a:cubicBezTo>
                    <a:pt x="19996" y="46355"/>
                    <a:pt x="22214" y="45442"/>
                    <a:pt x="23845" y="43844"/>
                  </a:cubicBezTo>
                  <a:cubicBezTo>
                    <a:pt x="26944" y="40908"/>
                    <a:pt x="27303" y="36145"/>
                    <a:pt x="24726" y="32753"/>
                  </a:cubicBezTo>
                  <a:cubicBezTo>
                    <a:pt x="23682" y="31415"/>
                    <a:pt x="21823" y="30143"/>
                    <a:pt x="19148" y="28904"/>
                  </a:cubicBezTo>
                  <a:cubicBezTo>
                    <a:pt x="13505" y="26294"/>
                    <a:pt x="11091" y="24794"/>
                    <a:pt x="10047" y="24011"/>
                  </a:cubicBezTo>
                  <a:cubicBezTo>
                    <a:pt x="8775" y="23065"/>
                    <a:pt x="7731" y="21890"/>
                    <a:pt x="6981" y="20520"/>
                  </a:cubicBezTo>
                  <a:cubicBezTo>
                    <a:pt x="6361" y="19281"/>
                    <a:pt x="6035" y="17911"/>
                    <a:pt x="6035" y="16541"/>
                  </a:cubicBezTo>
                  <a:cubicBezTo>
                    <a:pt x="6002" y="14290"/>
                    <a:pt x="6916" y="12137"/>
                    <a:pt x="8547" y="10604"/>
                  </a:cubicBezTo>
                  <a:cubicBezTo>
                    <a:pt x="10308" y="8875"/>
                    <a:pt x="12494" y="7994"/>
                    <a:pt x="15234" y="7864"/>
                  </a:cubicBezTo>
                  <a:cubicBezTo>
                    <a:pt x="16538" y="7799"/>
                    <a:pt x="17550" y="6722"/>
                    <a:pt x="17550" y="5417"/>
                  </a:cubicBezTo>
                  <a:lnTo>
                    <a:pt x="17550" y="5222"/>
                  </a:lnTo>
                  <a:cubicBezTo>
                    <a:pt x="17550" y="4993"/>
                    <a:pt x="17721" y="4879"/>
                    <a:pt x="17896" y="4879"/>
                  </a:cubicBezTo>
                  <a:close/>
                  <a:moveTo>
                    <a:pt x="17893" y="0"/>
                  </a:moveTo>
                  <a:cubicBezTo>
                    <a:pt x="15957" y="0"/>
                    <a:pt x="14012" y="1030"/>
                    <a:pt x="13081" y="3167"/>
                  </a:cubicBezTo>
                  <a:cubicBezTo>
                    <a:pt x="10080" y="3591"/>
                    <a:pt x="7307" y="4961"/>
                    <a:pt x="5154" y="7081"/>
                  </a:cubicBezTo>
                  <a:cubicBezTo>
                    <a:pt x="2545" y="9527"/>
                    <a:pt x="1109" y="12953"/>
                    <a:pt x="1142" y="16541"/>
                  </a:cubicBezTo>
                  <a:cubicBezTo>
                    <a:pt x="1142" y="18694"/>
                    <a:pt x="1631" y="20814"/>
                    <a:pt x="2642" y="22738"/>
                  </a:cubicBezTo>
                  <a:cubicBezTo>
                    <a:pt x="3719" y="24761"/>
                    <a:pt x="5219" y="26522"/>
                    <a:pt x="7046" y="27892"/>
                  </a:cubicBezTo>
                  <a:cubicBezTo>
                    <a:pt x="8873" y="29262"/>
                    <a:pt x="12167" y="31057"/>
                    <a:pt x="17093" y="33340"/>
                  </a:cubicBezTo>
                  <a:cubicBezTo>
                    <a:pt x="19637" y="34514"/>
                    <a:pt x="20583" y="35395"/>
                    <a:pt x="20877" y="35754"/>
                  </a:cubicBezTo>
                  <a:cubicBezTo>
                    <a:pt x="21921" y="37189"/>
                    <a:pt x="21758" y="39146"/>
                    <a:pt x="20453" y="40353"/>
                  </a:cubicBezTo>
                  <a:cubicBezTo>
                    <a:pt x="19703" y="41071"/>
                    <a:pt x="18691" y="41462"/>
                    <a:pt x="17648" y="41462"/>
                  </a:cubicBezTo>
                  <a:cubicBezTo>
                    <a:pt x="15723" y="41430"/>
                    <a:pt x="13603" y="40516"/>
                    <a:pt x="11385" y="38722"/>
                  </a:cubicBezTo>
                  <a:cubicBezTo>
                    <a:pt x="10197" y="37745"/>
                    <a:pt x="8747" y="37260"/>
                    <a:pt x="7301" y="37260"/>
                  </a:cubicBezTo>
                  <a:cubicBezTo>
                    <a:pt x="5609" y="37260"/>
                    <a:pt x="3924" y="37925"/>
                    <a:pt x="2675" y="39244"/>
                  </a:cubicBezTo>
                  <a:cubicBezTo>
                    <a:pt x="0" y="41984"/>
                    <a:pt x="261" y="46453"/>
                    <a:pt x="3262" y="48867"/>
                  </a:cubicBezTo>
                  <a:cubicBezTo>
                    <a:pt x="4534" y="49878"/>
                    <a:pt x="5872" y="50792"/>
                    <a:pt x="7307" y="51574"/>
                  </a:cubicBezTo>
                  <a:cubicBezTo>
                    <a:pt x="8971" y="52488"/>
                    <a:pt x="10797" y="53108"/>
                    <a:pt x="12657" y="53499"/>
                  </a:cubicBezTo>
                  <a:lnTo>
                    <a:pt x="12657" y="56370"/>
                  </a:lnTo>
                  <a:cubicBezTo>
                    <a:pt x="12657" y="59240"/>
                    <a:pt x="15005" y="61589"/>
                    <a:pt x="17909" y="61589"/>
                  </a:cubicBezTo>
                  <a:cubicBezTo>
                    <a:pt x="20812" y="61589"/>
                    <a:pt x="23160" y="59240"/>
                    <a:pt x="23160" y="56370"/>
                  </a:cubicBezTo>
                  <a:lnTo>
                    <a:pt x="23160" y="53140"/>
                  </a:lnTo>
                  <a:cubicBezTo>
                    <a:pt x="25085" y="52651"/>
                    <a:pt x="26879" y="51803"/>
                    <a:pt x="28510" y="50628"/>
                  </a:cubicBezTo>
                  <a:cubicBezTo>
                    <a:pt x="30337" y="49193"/>
                    <a:pt x="31837" y="47366"/>
                    <a:pt x="32816" y="45246"/>
                  </a:cubicBezTo>
                  <a:cubicBezTo>
                    <a:pt x="33925" y="42963"/>
                    <a:pt x="34479" y="40484"/>
                    <a:pt x="34479" y="37972"/>
                  </a:cubicBezTo>
                  <a:cubicBezTo>
                    <a:pt x="34512" y="35493"/>
                    <a:pt x="33958" y="33046"/>
                    <a:pt x="32914" y="30828"/>
                  </a:cubicBezTo>
                  <a:cubicBezTo>
                    <a:pt x="31870" y="28675"/>
                    <a:pt x="30369" y="26816"/>
                    <a:pt x="28477" y="25348"/>
                  </a:cubicBezTo>
                  <a:cubicBezTo>
                    <a:pt x="26683" y="23913"/>
                    <a:pt x="23519" y="22249"/>
                    <a:pt x="18855" y="20325"/>
                  </a:cubicBezTo>
                  <a:cubicBezTo>
                    <a:pt x="15984" y="19150"/>
                    <a:pt x="15071" y="18367"/>
                    <a:pt x="14810" y="18106"/>
                  </a:cubicBezTo>
                  <a:cubicBezTo>
                    <a:pt x="14810" y="18074"/>
                    <a:pt x="14777" y="18074"/>
                    <a:pt x="14777" y="18041"/>
                  </a:cubicBezTo>
                  <a:cubicBezTo>
                    <a:pt x="14483" y="17813"/>
                    <a:pt x="14288" y="17454"/>
                    <a:pt x="14190" y="17095"/>
                  </a:cubicBezTo>
                  <a:cubicBezTo>
                    <a:pt x="14190" y="16965"/>
                    <a:pt x="14190" y="16639"/>
                    <a:pt x="14744" y="16182"/>
                  </a:cubicBezTo>
                  <a:cubicBezTo>
                    <a:pt x="15294" y="15777"/>
                    <a:pt x="15922" y="15551"/>
                    <a:pt x="16580" y="15551"/>
                  </a:cubicBezTo>
                  <a:cubicBezTo>
                    <a:pt x="16664" y="15551"/>
                    <a:pt x="16748" y="15555"/>
                    <a:pt x="16832" y="15562"/>
                  </a:cubicBezTo>
                  <a:cubicBezTo>
                    <a:pt x="18072" y="15562"/>
                    <a:pt x="19311" y="16019"/>
                    <a:pt x="20681" y="16965"/>
                  </a:cubicBezTo>
                  <a:cubicBezTo>
                    <a:pt x="21812" y="17762"/>
                    <a:pt x="23123" y="18153"/>
                    <a:pt x="24428" y="18153"/>
                  </a:cubicBezTo>
                  <a:cubicBezTo>
                    <a:pt x="26060" y="18153"/>
                    <a:pt x="27683" y="17541"/>
                    <a:pt x="28934" y="16345"/>
                  </a:cubicBezTo>
                  <a:cubicBezTo>
                    <a:pt x="31805" y="13540"/>
                    <a:pt x="31478" y="8842"/>
                    <a:pt x="28249" y="6461"/>
                  </a:cubicBezTo>
                  <a:cubicBezTo>
                    <a:pt x="27792" y="6135"/>
                    <a:pt x="27303" y="5809"/>
                    <a:pt x="26814" y="5515"/>
                  </a:cubicBezTo>
                  <a:cubicBezTo>
                    <a:pt x="25607" y="4830"/>
                    <a:pt x="24302" y="4276"/>
                    <a:pt x="22965" y="3884"/>
                  </a:cubicBezTo>
                  <a:cubicBezTo>
                    <a:pt x="22288" y="1332"/>
                    <a:pt x="20096" y="0"/>
                    <a:pt x="178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75" name="Google Shape;3775;p48"/>
          <p:cNvGrpSpPr/>
          <p:nvPr/>
        </p:nvGrpSpPr>
        <p:grpSpPr>
          <a:xfrm>
            <a:off x="5662204" y="2015310"/>
            <a:ext cx="455298" cy="497938"/>
            <a:chOff x="1460550" y="289200"/>
            <a:chExt cx="4679325" cy="5117550"/>
          </a:xfrm>
        </p:grpSpPr>
        <p:sp>
          <p:nvSpPr>
            <p:cNvPr id="3776" name="Google Shape;3776;p48"/>
            <p:cNvSpPr/>
            <p:nvPr/>
          </p:nvSpPr>
          <p:spPr>
            <a:xfrm>
              <a:off x="1529050" y="350325"/>
              <a:ext cx="4542325" cy="2520225"/>
            </a:xfrm>
            <a:custGeom>
              <a:avLst/>
              <a:gdLst/>
              <a:ahLst/>
              <a:cxnLst/>
              <a:rect l="l" t="t" r="r" b="b"/>
              <a:pathLst>
                <a:path w="181693" h="100809" extrusionOk="0">
                  <a:moveTo>
                    <a:pt x="137678" y="0"/>
                  </a:moveTo>
                  <a:cubicBezTo>
                    <a:pt x="135699" y="0"/>
                    <a:pt x="133686" y="340"/>
                    <a:pt x="131719" y="1057"/>
                  </a:cubicBezTo>
                  <a:lnTo>
                    <a:pt x="13701" y="44018"/>
                  </a:lnTo>
                  <a:cubicBezTo>
                    <a:pt x="4665" y="47312"/>
                    <a:pt x="0" y="57294"/>
                    <a:pt x="3295" y="66330"/>
                  </a:cubicBezTo>
                  <a:lnTo>
                    <a:pt x="15299" y="99308"/>
                  </a:lnTo>
                  <a:cubicBezTo>
                    <a:pt x="18594" y="95785"/>
                    <a:pt x="23193" y="93763"/>
                    <a:pt x="28053" y="93763"/>
                  </a:cubicBezTo>
                  <a:lnTo>
                    <a:pt x="153640" y="93763"/>
                  </a:lnTo>
                  <a:cubicBezTo>
                    <a:pt x="159153" y="93763"/>
                    <a:pt x="164372" y="96373"/>
                    <a:pt x="167634" y="100809"/>
                  </a:cubicBezTo>
                  <a:lnTo>
                    <a:pt x="167993" y="100678"/>
                  </a:lnTo>
                  <a:cubicBezTo>
                    <a:pt x="177028" y="97384"/>
                    <a:pt x="181693" y="87402"/>
                    <a:pt x="178398" y="78366"/>
                  </a:cubicBezTo>
                  <a:lnTo>
                    <a:pt x="154031" y="11463"/>
                  </a:lnTo>
                  <a:cubicBezTo>
                    <a:pt x="151479" y="4394"/>
                    <a:pt x="144794" y="0"/>
                    <a:pt x="1376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48"/>
            <p:cNvSpPr/>
            <p:nvPr/>
          </p:nvSpPr>
          <p:spPr>
            <a:xfrm>
              <a:off x="1704375" y="892950"/>
              <a:ext cx="3954375" cy="1877300"/>
            </a:xfrm>
            <a:custGeom>
              <a:avLst/>
              <a:gdLst/>
              <a:ahLst/>
              <a:cxnLst/>
              <a:rect l="l" t="t" r="r" b="b"/>
              <a:pathLst>
                <a:path w="158175" h="75092" extrusionOk="0">
                  <a:moveTo>
                    <a:pt x="150802" y="1"/>
                  </a:moveTo>
                  <a:lnTo>
                    <a:pt x="1" y="54867"/>
                  </a:lnTo>
                  <a:lnTo>
                    <a:pt x="7373" y="75092"/>
                  </a:lnTo>
                  <a:lnTo>
                    <a:pt x="158174" y="20225"/>
                  </a:lnTo>
                  <a:lnTo>
                    <a:pt x="1508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48"/>
            <p:cNvSpPr/>
            <p:nvPr/>
          </p:nvSpPr>
          <p:spPr>
            <a:xfrm>
              <a:off x="1794900" y="2694400"/>
              <a:ext cx="4010625" cy="2651200"/>
            </a:xfrm>
            <a:custGeom>
              <a:avLst/>
              <a:gdLst/>
              <a:ahLst/>
              <a:cxnLst/>
              <a:rect l="l" t="t" r="r" b="b"/>
              <a:pathLst>
                <a:path w="160425" h="106048" extrusionOk="0">
                  <a:moveTo>
                    <a:pt x="17419" y="0"/>
                  </a:moveTo>
                  <a:cubicBezTo>
                    <a:pt x="7796" y="0"/>
                    <a:pt x="0" y="7796"/>
                    <a:pt x="0" y="17419"/>
                  </a:cubicBezTo>
                  <a:lnTo>
                    <a:pt x="0" y="88628"/>
                  </a:lnTo>
                  <a:cubicBezTo>
                    <a:pt x="0" y="98251"/>
                    <a:pt x="7796" y="106047"/>
                    <a:pt x="17419" y="106047"/>
                  </a:cubicBezTo>
                  <a:lnTo>
                    <a:pt x="143006" y="106047"/>
                  </a:lnTo>
                  <a:cubicBezTo>
                    <a:pt x="152629" y="106047"/>
                    <a:pt x="160425" y="98251"/>
                    <a:pt x="160425" y="88628"/>
                  </a:cubicBezTo>
                  <a:lnTo>
                    <a:pt x="160425" y="17419"/>
                  </a:lnTo>
                  <a:cubicBezTo>
                    <a:pt x="160425" y="7796"/>
                    <a:pt x="152629" y="0"/>
                    <a:pt x="1430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48"/>
            <p:cNvSpPr/>
            <p:nvPr/>
          </p:nvSpPr>
          <p:spPr>
            <a:xfrm>
              <a:off x="4859525" y="3642800"/>
              <a:ext cx="729075" cy="505650"/>
            </a:xfrm>
            <a:custGeom>
              <a:avLst/>
              <a:gdLst/>
              <a:ahLst/>
              <a:cxnLst/>
              <a:rect l="l" t="t" r="r" b="b"/>
              <a:pathLst>
                <a:path w="29163" h="20226" extrusionOk="0">
                  <a:moveTo>
                    <a:pt x="7340" y="1"/>
                  </a:moveTo>
                  <a:cubicBezTo>
                    <a:pt x="3295" y="1"/>
                    <a:pt x="1" y="3296"/>
                    <a:pt x="1" y="7340"/>
                  </a:cubicBezTo>
                  <a:lnTo>
                    <a:pt x="1" y="12886"/>
                  </a:lnTo>
                  <a:cubicBezTo>
                    <a:pt x="1" y="16931"/>
                    <a:pt x="3295" y="20225"/>
                    <a:pt x="7340" y="20225"/>
                  </a:cubicBezTo>
                  <a:lnTo>
                    <a:pt x="21791" y="20225"/>
                  </a:lnTo>
                  <a:cubicBezTo>
                    <a:pt x="25868" y="20225"/>
                    <a:pt x="29163" y="16931"/>
                    <a:pt x="29163" y="12886"/>
                  </a:cubicBezTo>
                  <a:lnTo>
                    <a:pt x="29163" y="7340"/>
                  </a:lnTo>
                  <a:cubicBezTo>
                    <a:pt x="29163" y="3296"/>
                    <a:pt x="25868" y="1"/>
                    <a:pt x="217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48"/>
            <p:cNvSpPr/>
            <p:nvPr/>
          </p:nvSpPr>
          <p:spPr>
            <a:xfrm>
              <a:off x="2201825" y="3187775"/>
              <a:ext cx="1248550" cy="399600"/>
            </a:xfrm>
            <a:custGeom>
              <a:avLst/>
              <a:gdLst/>
              <a:ahLst/>
              <a:cxnLst/>
              <a:rect l="l" t="t" r="r" b="b"/>
              <a:pathLst>
                <a:path w="49942" h="15984" extrusionOk="0">
                  <a:moveTo>
                    <a:pt x="7993" y="0"/>
                  </a:moveTo>
                  <a:cubicBezTo>
                    <a:pt x="3589" y="0"/>
                    <a:pt x="1" y="3556"/>
                    <a:pt x="1" y="7992"/>
                  </a:cubicBezTo>
                  <a:cubicBezTo>
                    <a:pt x="1" y="12396"/>
                    <a:pt x="3589" y="15984"/>
                    <a:pt x="7993" y="15984"/>
                  </a:cubicBezTo>
                  <a:lnTo>
                    <a:pt x="41950" y="15984"/>
                  </a:lnTo>
                  <a:cubicBezTo>
                    <a:pt x="46386" y="15984"/>
                    <a:pt x="49942" y="12396"/>
                    <a:pt x="49942" y="7992"/>
                  </a:cubicBezTo>
                  <a:cubicBezTo>
                    <a:pt x="49942" y="3556"/>
                    <a:pt x="46386" y="0"/>
                    <a:pt x="419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48"/>
            <p:cNvSpPr/>
            <p:nvPr/>
          </p:nvSpPr>
          <p:spPr>
            <a:xfrm>
              <a:off x="1482550" y="1335775"/>
              <a:ext cx="587200" cy="1497275"/>
            </a:xfrm>
            <a:custGeom>
              <a:avLst/>
              <a:gdLst/>
              <a:ahLst/>
              <a:cxnLst/>
              <a:rect l="l" t="t" r="r" b="b"/>
              <a:pathLst>
                <a:path w="23488" h="59891" extrusionOk="0">
                  <a:moveTo>
                    <a:pt x="23487" y="0"/>
                  </a:moveTo>
                  <a:lnTo>
                    <a:pt x="13995" y="3458"/>
                  </a:lnTo>
                  <a:cubicBezTo>
                    <a:pt x="4763" y="6818"/>
                    <a:pt x="1" y="16995"/>
                    <a:pt x="3361" y="26227"/>
                  </a:cubicBezTo>
                  <a:lnTo>
                    <a:pt x="15626" y="59890"/>
                  </a:lnTo>
                  <a:cubicBezTo>
                    <a:pt x="17289" y="58096"/>
                    <a:pt x="19344" y="56661"/>
                    <a:pt x="21595" y="55682"/>
                  </a:cubicBezTo>
                  <a:cubicBezTo>
                    <a:pt x="20878" y="48734"/>
                    <a:pt x="20519" y="41754"/>
                    <a:pt x="20551" y="34806"/>
                  </a:cubicBezTo>
                  <a:cubicBezTo>
                    <a:pt x="20519" y="23128"/>
                    <a:pt x="21530" y="11483"/>
                    <a:pt x="234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48"/>
            <p:cNvSpPr/>
            <p:nvPr/>
          </p:nvSpPr>
          <p:spPr>
            <a:xfrm>
              <a:off x="1661975" y="2130875"/>
              <a:ext cx="358025" cy="636925"/>
            </a:xfrm>
            <a:custGeom>
              <a:avLst/>
              <a:gdLst/>
              <a:ahLst/>
              <a:cxnLst/>
              <a:rect l="l" t="t" r="r" b="b"/>
              <a:pathLst>
                <a:path w="14321" h="25477" extrusionOk="0">
                  <a:moveTo>
                    <a:pt x="13374" y="1"/>
                  </a:moveTo>
                  <a:lnTo>
                    <a:pt x="0" y="4861"/>
                  </a:lnTo>
                  <a:lnTo>
                    <a:pt x="7503" y="25477"/>
                  </a:lnTo>
                  <a:lnTo>
                    <a:pt x="14320" y="22998"/>
                  </a:lnTo>
                  <a:cubicBezTo>
                    <a:pt x="13668" y="16408"/>
                    <a:pt x="13374" y="9754"/>
                    <a:pt x="13374" y="3002"/>
                  </a:cubicBezTo>
                  <a:cubicBezTo>
                    <a:pt x="13374" y="1991"/>
                    <a:pt x="13374" y="979"/>
                    <a:pt x="133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48"/>
            <p:cNvSpPr/>
            <p:nvPr/>
          </p:nvSpPr>
          <p:spPr>
            <a:xfrm>
              <a:off x="1754125" y="2727825"/>
              <a:ext cx="1363525" cy="2668325"/>
            </a:xfrm>
            <a:custGeom>
              <a:avLst/>
              <a:gdLst/>
              <a:ahLst/>
              <a:cxnLst/>
              <a:rect l="l" t="t" r="r" b="b"/>
              <a:pathLst>
                <a:path w="54541" h="106733" extrusionOk="0">
                  <a:moveTo>
                    <a:pt x="10732" y="0"/>
                  </a:moveTo>
                  <a:cubicBezTo>
                    <a:pt x="4208" y="2806"/>
                    <a:pt x="0" y="9199"/>
                    <a:pt x="0" y="16310"/>
                  </a:cubicBezTo>
                  <a:lnTo>
                    <a:pt x="0" y="88987"/>
                  </a:lnTo>
                  <a:cubicBezTo>
                    <a:pt x="0" y="98773"/>
                    <a:pt x="7960" y="106733"/>
                    <a:pt x="17746" y="106733"/>
                  </a:cubicBezTo>
                  <a:lnTo>
                    <a:pt x="54541" y="106733"/>
                  </a:lnTo>
                  <a:cubicBezTo>
                    <a:pt x="29913" y="76135"/>
                    <a:pt x="14712" y="39046"/>
                    <a:pt x="107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48"/>
            <p:cNvSpPr/>
            <p:nvPr/>
          </p:nvSpPr>
          <p:spPr>
            <a:xfrm>
              <a:off x="1460550" y="289200"/>
              <a:ext cx="4679325" cy="2642525"/>
            </a:xfrm>
            <a:custGeom>
              <a:avLst/>
              <a:gdLst/>
              <a:ahLst/>
              <a:cxnLst/>
              <a:rect l="l" t="t" r="r" b="b"/>
              <a:pathLst>
                <a:path w="187173" h="105701" extrusionOk="0">
                  <a:moveTo>
                    <a:pt x="140395" y="4891"/>
                  </a:moveTo>
                  <a:cubicBezTo>
                    <a:pt x="146515" y="4891"/>
                    <a:pt x="152264" y="8666"/>
                    <a:pt x="154488" y="14724"/>
                  </a:cubicBezTo>
                  <a:lnTo>
                    <a:pt x="178855" y="81660"/>
                  </a:lnTo>
                  <a:cubicBezTo>
                    <a:pt x="181497" y="88999"/>
                    <a:pt x="178072" y="97089"/>
                    <a:pt x="171124" y="100318"/>
                  </a:cubicBezTo>
                  <a:cubicBezTo>
                    <a:pt x="167405" y="96175"/>
                    <a:pt x="162023" y="93762"/>
                    <a:pt x="156412" y="93762"/>
                  </a:cubicBezTo>
                  <a:lnTo>
                    <a:pt x="30761" y="93762"/>
                  </a:lnTo>
                  <a:cubicBezTo>
                    <a:pt x="26553" y="93762"/>
                    <a:pt x="22475" y="95132"/>
                    <a:pt x="19115" y="97545"/>
                  </a:cubicBezTo>
                  <a:lnTo>
                    <a:pt x="8318" y="67927"/>
                  </a:lnTo>
                  <a:cubicBezTo>
                    <a:pt x="5513" y="60196"/>
                    <a:pt x="9525" y="51584"/>
                    <a:pt x="17289" y="48746"/>
                  </a:cubicBezTo>
                  <a:lnTo>
                    <a:pt x="135307" y="5786"/>
                  </a:lnTo>
                  <a:cubicBezTo>
                    <a:pt x="136987" y="5179"/>
                    <a:pt x="138705" y="4891"/>
                    <a:pt x="140395" y="4891"/>
                  </a:cubicBezTo>
                  <a:close/>
                  <a:moveTo>
                    <a:pt x="140384" y="0"/>
                  </a:moveTo>
                  <a:cubicBezTo>
                    <a:pt x="138143" y="0"/>
                    <a:pt x="135867" y="382"/>
                    <a:pt x="133644" y="1186"/>
                  </a:cubicBezTo>
                  <a:lnTo>
                    <a:pt x="15592" y="44147"/>
                  </a:lnTo>
                  <a:cubicBezTo>
                    <a:pt x="5317" y="47898"/>
                    <a:pt x="0" y="59315"/>
                    <a:pt x="3751" y="69590"/>
                  </a:cubicBezTo>
                  <a:lnTo>
                    <a:pt x="15756" y="102602"/>
                  </a:lnTo>
                  <a:cubicBezTo>
                    <a:pt x="16049" y="103384"/>
                    <a:pt x="16734" y="104004"/>
                    <a:pt x="17550" y="104167"/>
                  </a:cubicBezTo>
                  <a:cubicBezTo>
                    <a:pt x="17705" y="104197"/>
                    <a:pt x="17861" y="104212"/>
                    <a:pt x="18015" y="104212"/>
                  </a:cubicBezTo>
                  <a:cubicBezTo>
                    <a:pt x="18700" y="104212"/>
                    <a:pt x="19354" y="103923"/>
                    <a:pt x="19833" y="103417"/>
                  </a:cubicBezTo>
                  <a:cubicBezTo>
                    <a:pt x="22638" y="100383"/>
                    <a:pt x="26618" y="98655"/>
                    <a:pt x="30761" y="98655"/>
                  </a:cubicBezTo>
                  <a:lnTo>
                    <a:pt x="156412" y="98655"/>
                  </a:lnTo>
                  <a:cubicBezTo>
                    <a:pt x="161110" y="98655"/>
                    <a:pt x="165611" y="100938"/>
                    <a:pt x="168417" y="104722"/>
                  </a:cubicBezTo>
                  <a:cubicBezTo>
                    <a:pt x="168873" y="105342"/>
                    <a:pt x="169623" y="105700"/>
                    <a:pt x="170374" y="105700"/>
                  </a:cubicBezTo>
                  <a:cubicBezTo>
                    <a:pt x="170667" y="105700"/>
                    <a:pt x="170928" y="105668"/>
                    <a:pt x="171222" y="105570"/>
                  </a:cubicBezTo>
                  <a:lnTo>
                    <a:pt x="171581" y="105439"/>
                  </a:lnTo>
                  <a:cubicBezTo>
                    <a:pt x="181856" y="101688"/>
                    <a:pt x="187173" y="90271"/>
                    <a:pt x="183422" y="79996"/>
                  </a:cubicBezTo>
                  <a:lnTo>
                    <a:pt x="159087" y="13060"/>
                  </a:lnTo>
                  <a:cubicBezTo>
                    <a:pt x="156148" y="5008"/>
                    <a:pt x="148500" y="0"/>
                    <a:pt x="140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48"/>
            <p:cNvSpPr/>
            <p:nvPr/>
          </p:nvSpPr>
          <p:spPr>
            <a:xfrm>
              <a:off x="1641575" y="832225"/>
              <a:ext cx="4079950" cy="1999200"/>
            </a:xfrm>
            <a:custGeom>
              <a:avLst/>
              <a:gdLst/>
              <a:ahLst/>
              <a:cxnLst/>
              <a:rect l="l" t="t" r="r" b="b"/>
              <a:pathLst>
                <a:path w="163198" h="79968" extrusionOk="0">
                  <a:moveTo>
                    <a:pt x="151846" y="5594"/>
                  </a:moveTo>
                  <a:lnTo>
                    <a:pt x="157555" y="21186"/>
                  </a:lnTo>
                  <a:lnTo>
                    <a:pt x="11353" y="74389"/>
                  </a:lnTo>
                  <a:lnTo>
                    <a:pt x="5677" y="58764"/>
                  </a:lnTo>
                  <a:lnTo>
                    <a:pt x="151846" y="5594"/>
                  </a:lnTo>
                  <a:close/>
                  <a:moveTo>
                    <a:pt x="153331" y="1"/>
                  </a:moveTo>
                  <a:cubicBezTo>
                    <a:pt x="153055" y="1"/>
                    <a:pt x="152774" y="48"/>
                    <a:pt x="152499" y="146"/>
                  </a:cubicBezTo>
                  <a:lnTo>
                    <a:pt x="1697" y="55013"/>
                  </a:lnTo>
                  <a:cubicBezTo>
                    <a:pt x="1077" y="55241"/>
                    <a:pt x="588" y="55698"/>
                    <a:pt x="294" y="56285"/>
                  </a:cubicBezTo>
                  <a:cubicBezTo>
                    <a:pt x="33" y="56872"/>
                    <a:pt x="1" y="57525"/>
                    <a:pt x="229" y="58144"/>
                  </a:cubicBezTo>
                  <a:lnTo>
                    <a:pt x="7569" y="78336"/>
                  </a:lnTo>
                  <a:cubicBezTo>
                    <a:pt x="7927" y="79347"/>
                    <a:pt x="8873" y="79967"/>
                    <a:pt x="9885" y="79967"/>
                  </a:cubicBezTo>
                  <a:cubicBezTo>
                    <a:pt x="10146" y="79967"/>
                    <a:pt x="10439" y="79902"/>
                    <a:pt x="10700" y="79804"/>
                  </a:cubicBezTo>
                  <a:lnTo>
                    <a:pt x="161502" y="24937"/>
                  </a:lnTo>
                  <a:cubicBezTo>
                    <a:pt x="162122" y="24742"/>
                    <a:pt x="162611" y="24285"/>
                    <a:pt x="162904" y="23698"/>
                  </a:cubicBezTo>
                  <a:cubicBezTo>
                    <a:pt x="163165" y="23111"/>
                    <a:pt x="163198" y="22426"/>
                    <a:pt x="162970" y="21806"/>
                  </a:cubicBezTo>
                  <a:lnTo>
                    <a:pt x="155630" y="1614"/>
                  </a:lnTo>
                  <a:cubicBezTo>
                    <a:pt x="155272" y="617"/>
                    <a:pt x="154333" y="1"/>
                    <a:pt x="1533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48"/>
            <p:cNvSpPr/>
            <p:nvPr/>
          </p:nvSpPr>
          <p:spPr>
            <a:xfrm>
              <a:off x="1733725" y="2633225"/>
              <a:ext cx="4132975" cy="2773525"/>
            </a:xfrm>
            <a:custGeom>
              <a:avLst/>
              <a:gdLst/>
              <a:ahLst/>
              <a:cxnLst/>
              <a:rect l="l" t="t" r="r" b="b"/>
              <a:pathLst>
                <a:path w="165319" h="110941" extrusionOk="0">
                  <a:moveTo>
                    <a:pt x="19866" y="1"/>
                  </a:moveTo>
                  <a:cubicBezTo>
                    <a:pt x="8906" y="1"/>
                    <a:pt x="1" y="8906"/>
                    <a:pt x="1" y="19866"/>
                  </a:cubicBezTo>
                  <a:lnTo>
                    <a:pt x="1" y="40156"/>
                  </a:lnTo>
                  <a:cubicBezTo>
                    <a:pt x="1" y="41493"/>
                    <a:pt x="1110" y="42602"/>
                    <a:pt x="2447" y="42602"/>
                  </a:cubicBezTo>
                  <a:cubicBezTo>
                    <a:pt x="3785" y="42602"/>
                    <a:pt x="4894" y="41493"/>
                    <a:pt x="4894" y="40156"/>
                  </a:cubicBezTo>
                  <a:lnTo>
                    <a:pt x="4894" y="19866"/>
                  </a:lnTo>
                  <a:cubicBezTo>
                    <a:pt x="4894" y="11613"/>
                    <a:pt x="11614" y="4894"/>
                    <a:pt x="19866" y="4894"/>
                  </a:cubicBezTo>
                  <a:lnTo>
                    <a:pt x="145453" y="4894"/>
                  </a:lnTo>
                  <a:cubicBezTo>
                    <a:pt x="149465" y="4894"/>
                    <a:pt x="153216" y="6459"/>
                    <a:pt x="156054" y="9297"/>
                  </a:cubicBezTo>
                  <a:cubicBezTo>
                    <a:pt x="158860" y="12103"/>
                    <a:pt x="160425" y="15854"/>
                    <a:pt x="160425" y="19866"/>
                  </a:cubicBezTo>
                  <a:lnTo>
                    <a:pt x="160425" y="91075"/>
                  </a:lnTo>
                  <a:cubicBezTo>
                    <a:pt x="160425" y="99328"/>
                    <a:pt x="153706" y="106015"/>
                    <a:pt x="145453" y="106048"/>
                  </a:cubicBezTo>
                  <a:lnTo>
                    <a:pt x="19866" y="106048"/>
                  </a:lnTo>
                  <a:cubicBezTo>
                    <a:pt x="11614" y="106048"/>
                    <a:pt x="4894" y="99328"/>
                    <a:pt x="4894" y="91075"/>
                  </a:cubicBezTo>
                  <a:lnTo>
                    <a:pt x="4894" y="60934"/>
                  </a:lnTo>
                  <a:cubicBezTo>
                    <a:pt x="4894" y="59564"/>
                    <a:pt x="3785" y="58488"/>
                    <a:pt x="2447" y="58488"/>
                  </a:cubicBezTo>
                  <a:cubicBezTo>
                    <a:pt x="1110" y="58488"/>
                    <a:pt x="1" y="59564"/>
                    <a:pt x="1" y="60934"/>
                  </a:cubicBezTo>
                  <a:lnTo>
                    <a:pt x="1" y="91075"/>
                  </a:lnTo>
                  <a:cubicBezTo>
                    <a:pt x="1" y="102035"/>
                    <a:pt x="8906" y="110941"/>
                    <a:pt x="19866" y="110941"/>
                  </a:cubicBezTo>
                  <a:lnTo>
                    <a:pt x="145453" y="110941"/>
                  </a:lnTo>
                  <a:cubicBezTo>
                    <a:pt x="156413" y="110908"/>
                    <a:pt x="165318" y="102003"/>
                    <a:pt x="165318" y="91075"/>
                  </a:cubicBezTo>
                  <a:lnTo>
                    <a:pt x="165318" y="19866"/>
                  </a:lnTo>
                  <a:cubicBezTo>
                    <a:pt x="165318" y="14549"/>
                    <a:pt x="163263" y="9558"/>
                    <a:pt x="159512" y="5807"/>
                  </a:cubicBezTo>
                  <a:cubicBezTo>
                    <a:pt x="155761" y="2056"/>
                    <a:pt x="150770" y="1"/>
                    <a:pt x="1454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48"/>
            <p:cNvSpPr/>
            <p:nvPr/>
          </p:nvSpPr>
          <p:spPr>
            <a:xfrm>
              <a:off x="1733725" y="3785525"/>
              <a:ext cx="122350" cy="222650"/>
            </a:xfrm>
            <a:custGeom>
              <a:avLst/>
              <a:gdLst/>
              <a:ahLst/>
              <a:cxnLst/>
              <a:rect l="l" t="t" r="r" b="b"/>
              <a:pathLst>
                <a:path w="4894" h="8906" extrusionOk="0">
                  <a:moveTo>
                    <a:pt x="2447" y="0"/>
                  </a:moveTo>
                  <a:cubicBezTo>
                    <a:pt x="1110" y="0"/>
                    <a:pt x="1" y="1109"/>
                    <a:pt x="1" y="2447"/>
                  </a:cubicBezTo>
                  <a:lnTo>
                    <a:pt x="1" y="6459"/>
                  </a:lnTo>
                  <a:cubicBezTo>
                    <a:pt x="1" y="7797"/>
                    <a:pt x="1110" y="8906"/>
                    <a:pt x="2447" y="8906"/>
                  </a:cubicBezTo>
                  <a:cubicBezTo>
                    <a:pt x="3785" y="8906"/>
                    <a:pt x="4894" y="7797"/>
                    <a:pt x="4894" y="6459"/>
                  </a:cubicBezTo>
                  <a:lnTo>
                    <a:pt x="4894" y="2447"/>
                  </a:lnTo>
                  <a:cubicBezTo>
                    <a:pt x="4894" y="1109"/>
                    <a:pt x="3785" y="0"/>
                    <a:pt x="24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48"/>
            <p:cNvSpPr/>
            <p:nvPr/>
          </p:nvSpPr>
          <p:spPr>
            <a:xfrm>
              <a:off x="4798375" y="3581650"/>
              <a:ext cx="851400" cy="627950"/>
            </a:xfrm>
            <a:custGeom>
              <a:avLst/>
              <a:gdLst/>
              <a:ahLst/>
              <a:cxnLst/>
              <a:rect l="l" t="t" r="r" b="b"/>
              <a:pathLst>
                <a:path w="34056" h="25118" extrusionOk="0">
                  <a:moveTo>
                    <a:pt x="24237" y="4893"/>
                  </a:moveTo>
                  <a:cubicBezTo>
                    <a:pt x="26944" y="4893"/>
                    <a:pt x="29162" y="7079"/>
                    <a:pt x="29162" y="9786"/>
                  </a:cubicBezTo>
                  <a:lnTo>
                    <a:pt x="29162" y="15332"/>
                  </a:lnTo>
                  <a:cubicBezTo>
                    <a:pt x="29162" y="18007"/>
                    <a:pt x="26944" y="20225"/>
                    <a:pt x="24237" y="20225"/>
                  </a:cubicBezTo>
                  <a:lnTo>
                    <a:pt x="9786" y="20225"/>
                  </a:lnTo>
                  <a:cubicBezTo>
                    <a:pt x="7111" y="20225"/>
                    <a:pt x="4893" y="18007"/>
                    <a:pt x="4893" y="15332"/>
                  </a:cubicBezTo>
                  <a:lnTo>
                    <a:pt x="4893" y="9786"/>
                  </a:lnTo>
                  <a:cubicBezTo>
                    <a:pt x="4893" y="7079"/>
                    <a:pt x="7111" y="4893"/>
                    <a:pt x="9786" y="4893"/>
                  </a:cubicBezTo>
                  <a:close/>
                  <a:moveTo>
                    <a:pt x="9786" y="0"/>
                  </a:moveTo>
                  <a:cubicBezTo>
                    <a:pt x="4404" y="0"/>
                    <a:pt x="0" y="4404"/>
                    <a:pt x="0" y="9786"/>
                  </a:cubicBezTo>
                  <a:lnTo>
                    <a:pt x="0" y="15332"/>
                  </a:lnTo>
                  <a:cubicBezTo>
                    <a:pt x="0" y="20714"/>
                    <a:pt x="4404" y="25118"/>
                    <a:pt x="9786" y="25118"/>
                  </a:cubicBezTo>
                  <a:lnTo>
                    <a:pt x="24237" y="25118"/>
                  </a:lnTo>
                  <a:cubicBezTo>
                    <a:pt x="29652" y="25118"/>
                    <a:pt x="34055" y="20714"/>
                    <a:pt x="34055" y="15332"/>
                  </a:cubicBezTo>
                  <a:lnTo>
                    <a:pt x="34055" y="9786"/>
                  </a:lnTo>
                  <a:cubicBezTo>
                    <a:pt x="34055" y="4404"/>
                    <a:pt x="29652" y="0"/>
                    <a:pt x="242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48"/>
            <p:cNvSpPr/>
            <p:nvPr/>
          </p:nvSpPr>
          <p:spPr>
            <a:xfrm>
              <a:off x="2140675" y="3125775"/>
              <a:ext cx="1370875" cy="522775"/>
            </a:xfrm>
            <a:custGeom>
              <a:avLst/>
              <a:gdLst/>
              <a:ahLst/>
              <a:cxnLst/>
              <a:rect l="l" t="t" r="r" b="b"/>
              <a:pathLst>
                <a:path w="54835" h="20911" extrusionOk="0">
                  <a:moveTo>
                    <a:pt x="44396" y="4927"/>
                  </a:moveTo>
                  <a:cubicBezTo>
                    <a:pt x="47462" y="4927"/>
                    <a:pt x="49941" y="7406"/>
                    <a:pt x="49941" y="10472"/>
                  </a:cubicBezTo>
                  <a:cubicBezTo>
                    <a:pt x="49941" y="13506"/>
                    <a:pt x="47462" y="16017"/>
                    <a:pt x="44396" y="16017"/>
                  </a:cubicBezTo>
                  <a:lnTo>
                    <a:pt x="10439" y="16017"/>
                  </a:lnTo>
                  <a:cubicBezTo>
                    <a:pt x="7372" y="16017"/>
                    <a:pt x="4893" y="13506"/>
                    <a:pt x="4893" y="10472"/>
                  </a:cubicBezTo>
                  <a:cubicBezTo>
                    <a:pt x="4893" y="7406"/>
                    <a:pt x="7372" y="4927"/>
                    <a:pt x="10439" y="4927"/>
                  </a:cubicBezTo>
                  <a:close/>
                  <a:moveTo>
                    <a:pt x="10439" y="1"/>
                  </a:moveTo>
                  <a:cubicBezTo>
                    <a:pt x="4697" y="1"/>
                    <a:pt x="0" y="4698"/>
                    <a:pt x="0" y="10439"/>
                  </a:cubicBezTo>
                  <a:cubicBezTo>
                    <a:pt x="0" y="16213"/>
                    <a:pt x="4697" y="20910"/>
                    <a:pt x="10439" y="20910"/>
                  </a:cubicBezTo>
                  <a:lnTo>
                    <a:pt x="44396" y="20910"/>
                  </a:lnTo>
                  <a:cubicBezTo>
                    <a:pt x="50169" y="20910"/>
                    <a:pt x="54834" y="16213"/>
                    <a:pt x="54834" y="10439"/>
                  </a:cubicBezTo>
                  <a:cubicBezTo>
                    <a:pt x="54834" y="4698"/>
                    <a:pt x="50169" y="1"/>
                    <a:pt x="443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48"/>
            <p:cNvSpPr/>
            <p:nvPr/>
          </p:nvSpPr>
          <p:spPr>
            <a:xfrm>
              <a:off x="2081125" y="4734750"/>
              <a:ext cx="801675" cy="122350"/>
            </a:xfrm>
            <a:custGeom>
              <a:avLst/>
              <a:gdLst/>
              <a:ahLst/>
              <a:cxnLst/>
              <a:rect l="l" t="t" r="r" b="b"/>
              <a:pathLst>
                <a:path w="32067" h="4894" extrusionOk="0">
                  <a:moveTo>
                    <a:pt x="2447" y="1"/>
                  </a:moveTo>
                  <a:cubicBezTo>
                    <a:pt x="1077" y="1"/>
                    <a:pt x="1" y="1077"/>
                    <a:pt x="1" y="2447"/>
                  </a:cubicBezTo>
                  <a:cubicBezTo>
                    <a:pt x="1" y="3785"/>
                    <a:pt x="1077" y="4894"/>
                    <a:pt x="2447" y="4894"/>
                  </a:cubicBezTo>
                  <a:lnTo>
                    <a:pt x="29620" y="4894"/>
                  </a:lnTo>
                  <a:cubicBezTo>
                    <a:pt x="30957" y="4894"/>
                    <a:pt x="32066" y="3785"/>
                    <a:pt x="32066" y="2447"/>
                  </a:cubicBezTo>
                  <a:cubicBezTo>
                    <a:pt x="32066" y="1077"/>
                    <a:pt x="30957" y="1"/>
                    <a:pt x="29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48"/>
            <p:cNvSpPr/>
            <p:nvPr/>
          </p:nvSpPr>
          <p:spPr>
            <a:xfrm>
              <a:off x="2960250" y="4734750"/>
              <a:ext cx="801650" cy="122350"/>
            </a:xfrm>
            <a:custGeom>
              <a:avLst/>
              <a:gdLst/>
              <a:ahLst/>
              <a:cxnLst/>
              <a:rect l="l" t="t" r="r" b="b"/>
              <a:pathLst>
                <a:path w="32066" h="4894" extrusionOk="0">
                  <a:moveTo>
                    <a:pt x="2447" y="1"/>
                  </a:moveTo>
                  <a:cubicBezTo>
                    <a:pt x="1077" y="1"/>
                    <a:pt x="0" y="1077"/>
                    <a:pt x="0" y="2447"/>
                  </a:cubicBezTo>
                  <a:cubicBezTo>
                    <a:pt x="0" y="3785"/>
                    <a:pt x="1077" y="4894"/>
                    <a:pt x="2447" y="4894"/>
                  </a:cubicBezTo>
                  <a:lnTo>
                    <a:pt x="29619" y="4894"/>
                  </a:lnTo>
                  <a:cubicBezTo>
                    <a:pt x="30956" y="4894"/>
                    <a:pt x="32065" y="3785"/>
                    <a:pt x="32065" y="2447"/>
                  </a:cubicBezTo>
                  <a:cubicBezTo>
                    <a:pt x="32065" y="1077"/>
                    <a:pt x="30956" y="1"/>
                    <a:pt x="296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48"/>
            <p:cNvSpPr/>
            <p:nvPr/>
          </p:nvSpPr>
          <p:spPr>
            <a:xfrm>
              <a:off x="3839350" y="4734750"/>
              <a:ext cx="801650" cy="122350"/>
            </a:xfrm>
            <a:custGeom>
              <a:avLst/>
              <a:gdLst/>
              <a:ahLst/>
              <a:cxnLst/>
              <a:rect l="l" t="t" r="r" b="b"/>
              <a:pathLst>
                <a:path w="32066" h="4894" extrusionOk="0">
                  <a:moveTo>
                    <a:pt x="2447" y="1"/>
                  </a:moveTo>
                  <a:cubicBezTo>
                    <a:pt x="1077" y="1"/>
                    <a:pt x="0" y="1077"/>
                    <a:pt x="0" y="2447"/>
                  </a:cubicBezTo>
                  <a:cubicBezTo>
                    <a:pt x="0" y="3785"/>
                    <a:pt x="1077" y="4894"/>
                    <a:pt x="2447" y="4894"/>
                  </a:cubicBezTo>
                  <a:lnTo>
                    <a:pt x="29619" y="4894"/>
                  </a:lnTo>
                  <a:cubicBezTo>
                    <a:pt x="30957" y="4894"/>
                    <a:pt x="32066" y="3785"/>
                    <a:pt x="32066" y="2447"/>
                  </a:cubicBezTo>
                  <a:cubicBezTo>
                    <a:pt x="32066" y="1077"/>
                    <a:pt x="30957" y="1"/>
                    <a:pt x="296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48"/>
            <p:cNvSpPr/>
            <p:nvPr/>
          </p:nvSpPr>
          <p:spPr>
            <a:xfrm>
              <a:off x="4718450" y="4734750"/>
              <a:ext cx="801650" cy="122350"/>
            </a:xfrm>
            <a:custGeom>
              <a:avLst/>
              <a:gdLst/>
              <a:ahLst/>
              <a:cxnLst/>
              <a:rect l="l" t="t" r="r" b="b"/>
              <a:pathLst>
                <a:path w="32066" h="4894" extrusionOk="0">
                  <a:moveTo>
                    <a:pt x="2447" y="1"/>
                  </a:moveTo>
                  <a:cubicBezTo>
                    <a:pt x="1077" y="1"/>
                    <a:pt x="1" y="1077"/>
                    <a:pt x="1" y="2447"/>
                  </a:cubicBezTo>
                  <a:cubicBezTo>
                    <a:pt x="1" y="3785"/>
                    <a:pt x="1077" y="4894"/>
                    <a:pt x="2447" y="4894"/>
                  </a:cubicBezTo>
                  <a:lnTo>
                    <a:pt x="29619" y="4894"/>
                  </a:lnTo>
                  <a:cubicBezTo>
                    <a:pt x="30957" y="4894"/>
                    <a:pt x="32066" y="3785"/>
                    <a:pt x="32066" y="2447"/>
                  </a:cubicBezTo>
                  <a:cubicBezTo>
                    <a:pt x="32066" y="1077"/>
                    <a:pt x="30957" y="1"/>
                    <a:pt x="296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94" name="Google Shape;3794;p48"/>
          <p:cNvGrpSpPr/>
          <p:nvPr/>
        </p:nvGrpSpPr>
        <p:grpSpPr>
          <a:xfrm>
            <a:off x="6254626" y="2052261"/>
            <a:ext cx="513772" cy="451632"/>
            <a:chOff x="1242000" y="598550"/>
            <a:chExt cx="5117250" cy="4498325"/>
          </a:xfrm>
        </p:grpSpPr>
        <p:sp>
          <p:nvSpPr>
            <p:cNvPr id="3795" name="Google Shape;3795;p48"/>
            <p:cNvSpPr/>
            <p:nvPr/>
          </p:nvSpPr>
          <p:spPr>
            <a:xfrm>
              <a:off x="1523325" y="1234650"/>
              <a:ext cx="4553775" cy="2784125"/>
            </a:xfrm>
            <a:custGeom>
              <a:avLst/>
              <a:gdLst/>
              <a:ahLst/>
              <a:cxnLst/>
              <a:rect l="l" t="t" r="r" b="b"/>
              <a:pathLst>
                <a:path w="182151" h="111365" extrusionOk="0">
                  <a:moveTo>
                    <a:pt x="72515" y="0"/>
                  </a:moveTo>
                  <a:lnTo>
                    <a:pt x="72515" y="38427"/>
                  </a:lnTo>
                  <a:lnTo>
                    <a:pt x="38916" y="38427"/>
                  </a:lnTo>
                  <a:lnTo>
                    <a:pt x="38916" y="3752"/>
                  </a:lnTo>
                  <a:cubicBezTo>
                    <a:pt x="28348" y="8808"/>
                    <a:pt x="20649" y="18463"/>
                    <a:pt x="18138" y="29913"/>
                  </a:cubicBezTo>
                  <a:lnTo>
                    <a:pt x="1" y="111365"/>
                  </a:lnTo>
                  <a:lnTo>
                    <a:pt x="182150" y="111365"/>
                  </a:lnTo>
                  <a:lnTo>
                    <a:pt x="164014" y="29913"/>
                  </a:lnTo>
                  <a:cubicBezTo>
                    <a:pt x="160132" y="12429"/>
                    <a:pt x="144637" y="0"/>
                    <a:pt x="1267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48"/>
            <p:cNvSpPr/>
            <p:nvPr/>
          </p:nvSpPr>
          <p:spPr>
            <a:xfrm>
              <a:off x="3888275" y="1902550"/>
              <a:ext cx="1536425" cy="1448350"/>
            </a:xfrm>
            <a:custGeom>
              <a:avLst/>
              <a:gdLst/>
              <a:ahLst/>
              <a:cxnLst/>
              <a:rect l="l" t="t" r="r" b="b"/>
              <a:pathLst>
                <a:path w="61457" h="57934" extrusionOk="0">
                  <a:moveTo>
                    <a:pt x="12918" y="0"/>
                  </a:moveTo>
                  <a:cubicBezTo>
                    <a:pt x="5774" y="0"/>
                    <a:pt x="1" y="5774"/>
                    <a:pt x="1" y="12918"/>
                  </a:cubicBezTo>
                  <a:lnTo>
                    <a:pt x="1" y="45016"/>
                  </a:lnTo>
                  <a:cubicBezTo>
                    <a:pt x="1" y="52159"/>
                    <a:pt x="5774" y="57933"/>
                    <a:pt x="12918" y="57933"/>
                  </a:cubicBezTo>
                  <a:lnTo>
                    <a:pt x="48539" y="57933"/>
                  </a:lnTo>
                  <a:cubicBezTo>
                    <a:pt x="55683" y="57933"/>
                    <a:pt x="61456" y="52159"/>
                    <a:pt x="61456" y="45016"/>
                  </a:cubicBezTo>
                  <a:lnTo>
                    <a:pt x="61456" y="12918"/>
                  </a:lnTo>
                  <a:cubicBezTo>
                    <a:pt x="61456" y="5774"/>
                    <a:pt x="55683" y="0"/>
                    <a:pt x="485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48"/>
            <p:cNvSpPr/>
            <p:nvPr/>
          </p:nvSpPr>
          <p:spPr>
            <a:xfrm>
              <a:off x="1303150" y="4018750"/>
              <a:ext cx="4994950" cy="1016950"/>
            </a:xfrm>
            <a:custGeom>
              <a:avLst/>
              <a:gdLst/>
              <a:ahLst/>
              <a:cxnLst/>
              <a:rect l="l" t="t" r="r" b="b"/>
              <a:pathLst>
                <a:path w="199798" h="40678" extrusionOk="0">
                  <a:moveTo>
                    <a:pt x="12527" y="1"/>
                  </a:moveTo>
                  <a:cubicBezTo>
                    <a:pt x="5579" y="1"/>
                    <a:pt x="1" y="5611"/>
                    <a:pt x="1" y="12559"/>
                  </a:cubicBezTo>
                  <a:lnTo>
                    <a:pt x="1" y="28152"/>
                  </a:lnTo>
                  <a:cubicBezTo>
                    <a:pt x="1" y="35100"/>
                    <a:pt x="5579" y="40678"/>
                    <a:pt x="12527" y="40678"/>
                  </a:cubicBezTo>
                  <a:lnTo>
                    <a:pt x="187239" y="40678"/>
                  </a:lnTo>
                  <a:cubicBezTo>
                    <a:pt x="194187" y="40678"/>
                    <a:pt x="199797" y="35100"/>
                    <a:pt x="199797" y="28152"/>
                  </a:cubicBezTo>
                  <a:lnTo>
                    <a:pt x="199797" y="12559"/>
                  </a:lnTo>
                  <a:cubicBezTo>
                    <a:pt x="199797" y="5611"/>
                    <a:pt x="194187" y="1"/>
                    <a:pt x="187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48"/>
            <p:cNvSpPr/>
            <p:nvPr/>
          </p:nvSpPr>
          <p:spPr>
            <a:xfrm>
              <a:off x="3535175" y="4262600"/>
              <a:ext cx="530100" cy="530075"/>
            </a:xfrm>
            <a:custGeom>
              <a:avLst/>
              <a:gdLst/>
              <a:ahLst/>
              <a:cxnLst/>
              <a:rect l="l" t="t" r="r" b="b"/>
              <a:pathLst>
                <a:path w="21204" h="21203" extrusionOk="0">
                  <a:moveTo>
                    <a:pt x="10602" y="0"/>
                  </a:moveTo>
                  <a:cubicBezTo>
                    <a:pt x="4730" y="0"/>
                    <a:pt x="0" y="4730"/>
                    <a:pt x="0" y="10601"/>
                  </a:cubicBezTo>
                  <a:cubicBezTo>
                    <a:pt x="0" y="16440"/>
                    <a:pt x="4730" y="21203"/>
                    <a:pt x="10602" y="21203"/>
                  </a:cubicBezTo>
                  <a:cubicBezTo>
                    <a:pt x="16473" y="21203"/>
                    <a:pt x="21203" y="16440"/>
                    <a:pt x="21203" y="10601"/>
                  </a:cubicBezTo>
                  <a:cubicBezTo>
                    <a:pt x="21203" y="4730"/>
                    <a:pt x="16473" y="0"/>
                    <a:pt x="10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48"/>
            <p:cNvSpPr/>
            <p:nvPr/>
          </p:nvSpPr>
          <p:spPr>
            <a:xfrm>
              <a:off x="2292350" y="2859125"/>
              <a:ext cx="336000" cy="336000"/>
            </a:xfrm>
            <a:custGeom>
              <a:avLst/>
              <a:gdLst/>
              <a:ahLst/>
              <a:cxnLst/>
              <a:rect l="l" t="t" r="r" b="b"/>
              <a:pathLst>
                <a:path w="13440" h="13440" extrusionOk="0">
                  <a:moveTo>
                    <a:pt x="4763" y="0"/>
                  </a:moveTo>
                  <a:cubicBezTo>
                    <a:pt x="2121" y="0"/>
                    <a:pt x="0" y="2121"/>
                    <a:pt x="0" y="4763"/>
                  </a:cubicBezTo>
                  <a:lnTo>
                    <a:pt x="0" y="8677"/>
                  </a:lnTo>
                  <a:cubicBezTo>
                    <a:pt x="0" y="11319"/>
                    <a:pt x="2121" y="13440"/>
                    <a:pt x="4763" y="13440"/>
                  </a:cubicBezTo>
                  <a:lnTo>
                    <a:pt x="8677" y="13440"/>
                  </a:lnTo>
                  <a:cubicBezTo>
                    <a:pt x="11320" y="13440"/>
                    <a:pt x="13440" y="11319"/>
                    <a:pt x="13440" y="8677"/>
                  </a:cubicBezTo>
                  <a:lnTo>
                    <a:pt x="13440" y="4763"/>
                  </a:lnTo>
                  <a:cubicBezTo>
                    <a:pt x="13440" y="2121"/>
                    <a:pt x="11320" y="0"/>
                    <a:pt x="86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48"/>
            <p:cNvSpPr/>
            <p:nvPr/>
          </p:nvSpPr>
          <p:spPr>
            <a:xfrm>
              <a:off x="2748200" y="2859125"/>
              <a:ext cx="336025" cy="336000"/>
            </a:xfrm>
            <a:custGeom>
              <a:avLst/>
              <a:gdLst/>
              <a:ahLst/>
              <a:cxnLst/>
              <a:rect l="l" t="t" r="r" b="b"/>
              <a:pathLst>
                <a:path w="13441" h="13440" extrusionOk="0">
                  <a:moveTo>
                    <a:pt x="4763" y="0"/>
                  </a:moveTo>
                  <a:cubicBezTo>
                    <a:pt x="2121" y="0"/>
                    <a:pt x="1" y="2121"/>
                    <a:pt x="1" y="4763"/>
                  </a:cubicBezTo>
                  <a:lnTo>
                    <a:pt x="1" y="8677"/>
                  </a:lnTo>
                  <a:cubicBezTo>
                    <a:pt x="1" y="11319"/>
                    <a:pt x="2121" y="13440"/>
                    <a:pt x="4763" y="13440"/>
                  </a:cubicBezTo>
                  <a:lnTo>
                    <a:pt x="8678" y="13440"/>
                  </a:lnTo>
                  <a:cubicBezTo>
                    <a:pt x="11320" y="13440"/>
                    <a:pt x="13440" y="11319"/>
                    <a:pt x="13440" y="8677"/>
                  </a:cubicBezTo>
                  <a:lnTo>
                    <a:pt x="13440" y="4763"/>
                  </a:lnTo>
                  <a:cubicBezTo>
                    <a:pt x="13440" y="2121"/>
                    <a:pt x="11320" y="0"/>
                    <a:pt x="86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48"/>
            <p:cNvSpPr/>
            <p:nvPr/>
          </p:nvSpPr>
          <p:spPr>
            <a:xfrm>
              <a:off x="3204075" y="2859125"/>
              <a:ext cx="336000" cy="336000"/>
            </a:xfrm>
            <a:custGeom>
              <a:avLst/>
              <a:gdLst/>
              <a:ahLst/>
              <a:cxnLst/>
              <a:rect l="l" t="t" r="r" b="b"/>
              <a:pathLst>
                <a:path w="13440" h="13440" extrusionOk="0">
                  <a:moveTo>
                    <a:pt x="4763" y="0"/>
                  </a:moveTo>
                  <a:cubicBezTo>
                    <a:pt x="2121" y="0"/>
                    <a:pt x="0" y="2121"/>
                    <a:pt x="0" y="4763"/>
                  </a:cubicBezTo>
                  <a:lnTo>
                    <a:pt x="0" y="8677"/>
                  </a:lnTo>
                  <a:cubicBezTo>
                    <a:pt x="0" y="11319"/>
                    <a:pt x="2121" y="13440"/>
                    <a:pt x="4763" y="13440"/>
                  </a:cubicBezTo>
                  <a:lnTo>
                    <a:pt x="8677" y="13440"/>
                  </a:lnTo>
                  <a:cubicBezTo>
                    <a:pt x="11320" y="13440"/>
                    <a:pt x="13440" y="11319"/>
                    <a:pt x="13440" y="8677"/>
                  </a:cubicBezTo>
                  <a:lnTo>
                    <a:pt x="13440" y="4763"/>
                  </a:lnTo>
                  <a:cubicBezTo>
                    <a:pt x="13440" y="2121"/>
                    <a:pt x="11320" y="0"/>
                    <a:pt x="86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48"/>
            <p:cNvSpPr/>
            <p:nvPr/>
          </p:nvSpPr>
          <p:spPr>
            <a:xfrm>
              <a:off x="2292350" y="3350875"/>
              <a:ext cx="336000" cy="336825"/>
            </a:xfrm>
            <a:custGeom>
              <a:avLst/>
              <a:gdLst/>
              <a:ahLst/>
              <a:cxnLst/>
              <a:rect l="l" t="t" r="r" b="b"/>
              <a:pathLst>
                <a:path w="13440" h="13473" extrusionOk="0">
                  <a:moveTo>
                    <a:pt x="4763" y="0"/>
                  </a:moveTo>
                  <a:cubicBezTo>
                    <a:pt x="2121" y="0"/>
                    <a:pt x="0" y="2120"/>
                    <a:pt x="0" y="4763"/>
                  </a:cubicBezTo>
                  <a:lnTo>
                    <a:pt x="0" y="8710"/>
                  </a:lnTo>
                  <a:cubicBezTo>
                    <a:pt x="0" y="11352"/>
                    <a:pt x="2121" y="13472"/>
                    <a:pt x="4763" y="13472"/>
                  </a:cubicBezTo>
                  <a:lnTo>
                    <a:pt x="8677" y="13472"/>
                  </a:lnTo>
                  <a:cubicBezTo>
                    <a:pt x="11320" y="13472"/>
                    <a:pt x="13440" y="11352"/>
                    <a:pt x="13440" y="8710"/>
                  </a:cubicBezTo>
                  <a:lnTo>
                    <a:pt x="13440" y="4763"/>
                  </a:lnTo>
                  <a:cubicBezTo>
                    <a:pt x="13440" y="2120"/>
                    <a:pt x="11320" y="0"/>
                    <a:pt x="86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48"/>
            <p:cNvSpPr/>
            <p:nvPr/>
          </p:nvSpPr>
          <p:spPr>
            <a:xfrm>
              <a:off x="2748200" y="3350875"/>
              <a:ext cx="336025" cy="336825"/>
            </a:xfrm>
            <a:custGeom>
              <a:avLst/>
              <a:gdLst/>
              <a:ahLst/>
              <a:cxnLst/>
              <a:rect l="l" t="t" r="r" b="b"/>
              <a:pathLst>
                <a:path w="13441" h="13473" extrusionOk="0">
                  <a:moveTo>
                    <a:pt x="4763" y="0"/>
                  </a:moveTo>
                  <a:cubicBezTo>
                    <a:pt x="2121" y="0"/>
                    <a:pt x="1" y="2120"/>
                    <a:pt x="1" y="4763"/>
                  </a:cubicBezTo>
                  <a:lnTo>
                    <a:pt x="1" y="8710"/>
                  </a:lnTo>
                  <a:cubicBezTo>
                    <a:pt x="1" y="11352"/>
                    <a:pt x="2121" y="13472"/>
                    <a:pt x="4763" y="13472"/>
                  </a:cubicBezTo>
                  <a:lnTo>
                    <a:pt x="8678" y="13472"/>
                  </a:lnTo>
                  <a:cubicBezTo>
                    <a:pt x="11320" y="13472"/>
                    <a:pt x="13440" y="11352"/>
                    <a:pt x="13440" y="8710"/>
                  </a:cubicBezTo>
                  <a:lnTo>
                    <a:pt x="13440" y="4763"/>
                  </a:lnTo>
                  <a:cubicBezTo>
                    <a:pt x="13440" y="2120"/>
                    <a:pt x="11320" y="0"/>
                    <a:pt x="86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48"/>
            <p:cNvSpPr/>
            <p:nvPr/>
          </p:nvSpPr>
          <p:spPr>
            <a:xfrm>
              <a:off x="3204075" y="3350875"/>
              <a:ext cx="336000" cy="336825"/>
            </a:xfrm>
            <a:custGeom>
              <a:avLst/>
              <a:gdLst/>
              <a:ahLst/>
              <a:cxnLst/>
              <a:rect l="l" t="t" r="r" b="b"/>
              <a:pathLst>
                <a:path w="13440" h="13473" extrusionOk="0">
                  <a:moveTo>
                    <a:pt x="4763" y="0"/>
                  </a:moveTo>
                  <a:cubicBezTo>
                    <a:pt x="2121" y="0"/>
                    <a:pt x="0" y="2120"/>
                    <a:pt x="0" y="4763"/>
                  </a:cubicBezTo>
                  <a:lnTo>
                    <a:pt x="0" y="8710"/>
                  </a:lnTo>
                  <a:cubicBezTo>
                    <a:pt x="0" y="11352"/>
                    <a:pt x="2121" y="13472"/>
                    <a:pt x="4763" y="13472"/>
                  </a:cubicBezTo>
                  <a:lnTo>
                    <a:pt x="8677" y="13472"/>
                  </a:lnTo>
                  <a:cubicBezTo>
                    <a:pt x="11320" y="13472"/>
                    <a:pt x="13440" y="11352"/>
                    <a:pt x="13440" y="8710"/>
                  </a:cubicBezTo>
                  <a:lnTo>
                    <a:pt x="13440" y="4763"/>
                  </a:lnTo>
                  <a:cubicBezTo>
                    <a:pt x="13440" y="2120"/>
                    <a:pt x="11320" y="0"/>
                    <a:pt x="86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48"/>
            <p:cNvSpPr/>
            <p:nvPr/>
          </p:nvSpPr>
          <p:spPr>
            <a:xfrm>
              <a:off x="2291525" y="2029750"/>
              <a:ext cx="1249375" cy="342550"/>
            </a:xfrm>
            <a:custGeom>
              <a:avLst/>
              <a:gdLst/>
              <a:ahLst/>
              <a:cxnLst/>
              <a:rect l="l" t="t" r="r" b="b"/>
              <a:pathLst>
                <a:path w="49975" h="13702" extrusionOk="0">
                  <a:moveTo>
                    <a:pt x="6851" y="1"/>
                  </a:moveTo>
                  <a:cubicBezTo>
                    <a:pt x="3067" y="1"/>
                    <a:pt x="1" y="3067"/>
                    <a:pt x="1" y="6851"/>
                  </a:cubicBezTo>
                  <a:cubicBezTo>
                    <a:pt x="1" y="10635"/>
                    <a:pt x="3067" y="13701"/>
                    <a:pt x="6851" y="13701"/>
                  </a:cubicBezTo>
                  <a:lnTo>
                    <a:pt x="43124" y="13701"/>
                  </a:lnTo>
                  <a:cubicBezTo>
                    <a:pt x="46876" y="13701"/>
                    <a:pt x="49974" y="10635"/>
                    <a:pt x="49974" y="6851"/>
                  </a:cubicBezTo>
                  <a:cubicBezTo>
                    <a:pt x="49974" y="3067"/>
                    <a:pt x="46908" y="1"/>
                    <a:pt x="43124" y="1"/>
                  </a:cubicBezTo>
                  <a:lnTo>
                    <a:pt x="41787" y="1"/>
                  </a:lnTo>
                  <a:lnTo>
                    <a:pt x="41787" y="6623"/>
                  </a:lnTo>
                  <a:lnTo>
                    <a:pt x="8188" y="6623"/>
                  </a:lnTo>
                  <a:lnTo>
                    <a:pt x="81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48"/>
            <p:cNvSpPr/>
            <p:nvPr/>
          </p:nvSpPr>
          <p:spPr>
            <a:xfrm>
              <a:off x="2496225" y="659725"/>
              <a:ext cx="839975" cy="1535600"/>
            </a:xfrm>
            <a:custGeom>
              <a:avLst/>
              <a:gdLst/>
              <a:ahLst/>
              <a:cxnLst/>
              <a:rect l="l" t="t" r="r" b="b"/>
              <a:pathLst>
                <a:path w="33599" h="61424" extrusionOk="0">
                  <a:moveTo>
                    <a:pt x="7079" y="0"/>
                  </a:moveTo>
                  <a:cubicBezTo>
                    <a:pt x="3165" y="0"/>
                    <a:pt x="0" y="3165"/>
                    <a:pt x="0" y="7079"/>
                  </a:cubicBezTo>
                  <a:lnTo>
                    <a:pt x="0" y="61424"/>
                  </a:lnTo>
                  <a:lnTo>
                    <a:pt x="33599" y="61424"/>
                  </a:lnTo>
                  <a:lnTo>
                    <a:pt x="33599" y="7079"/>
                  </a:lnTo>
                  <a:cubicBezTo>
                    <a:pt x="33599" y="3165"/>
                    <a:pt x="30435" y="0"/>
                    <a:pt x="265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48"/>
            <p:cNvSpPr/>
            <p:nvPr/>
          </p:nvSpPr>
          <p:spPr>
            <a:xfrm>
              <a:off x="1524150" y="1327625"/>
              <a:ext cx="972100" cy="2691150"/>
            </a:xfrm>
            <a:custGeom>
              <a:avLst/>
              <a:gdLst/>
              <a:ahLst/>
              <a:cxnLst/>
              <a:rect l="l" t="t" r="r" b="b"/>
              <a:pathLst>
                <a:path w="38884" h="107646" extrusionOk="0">
                  <a:moveTo>
                    <a:pt x="38883" y="0"/>
                  </a:moveTo>
                  <a:cubicBezTo>
                    <a:pt x="28315" y="5089"/>
                    <a:pt x="20616" y="14744"/>
                    <a:pt x="18105" y="26194"/>
                  </a:cubicBezTo>
                  <a:lnTo>
                    <a:pt x="1" y="107646"/>
                  </a:lnTo>
                  <a:lnTo>
                    <a:pt x="21888" y="107646"/>
                  </a:lnTo>
                  <a:cubicBezTo>
                    <a:pt x="21236" y="101089"/>
                    <a:pt x="20910" y="94435"/>
                    <a:pt x="20910" y="87715"/>
                  </a:cubicBezTo>
                  <a:cubicBezTo>
                    <a:pt x="20877" y="58814"/>
                    <a:pt x="27010" y="30239"/>
                    <a:pt x="38883" y="3882"/>
                  </a:cubicBezTo>
                  <a:lnTo>
                    <a:pt x="388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48"/>
            <p:cNvSpPr/>
            <p:nvPr/>
          </p:nvSpPr>
          <p:spPr>
            <a:xfrm>
              <a:off x="1302325" y="4018750"/>
              <a:ext cx="973750" cy="1016950"/>
            </a:xfrm>
            <a:custGeom>
              <a:avLst/>
              <a:gdLst/>
              <a:ahLst/>
              <a:cxnLst/>
              <a:rect l="l" t="t" r="r" b="b"/>
              <a:pathLst>
                <a:path w="38950" h="40678" extrusionOk="0">
                  <a:moveTo>
                    <a:pt x="12560" y="1"/>
                  </a:moveTo>
                  <a:cubicBezTo>
                    <a:pt x="5644" y="1"/>
                    <a:pt x="1" y="5644"/>
                    <a:pt x="34" y="12559"/>
                  </a:cubicBezTo>
                  <a:lnTo>
                    <a:pt x="34" y="28152"/>
                  </a:lnTo>
                  <a:cubicBezTo>
                    <a:pt x="1" y="35067"/>
                    <a:pt x="5644" y="40678"/>
                    <a:pt x="12560" y="40678"/>
                  </a:cubicBezTo>
                  <a:lnTo>
                    <a:pt x="38949" y="40678"/>
                  </a:lnTo>
                  <a:cubicBezTo>
                    <a:pt x="34839" y="27434"/>
                    <a:pt x="32066" y="13799"/>
                    <a:pt x="307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48"/>
            <p:cNvSpPr/>
            <p:nvPr/>
          </p:nvSpPr>
          <p:spPr>
            <a:xfrm>
              <a:off x="2496225" y="659725"/>
              <a:ext cx="428975" cy="764950"/>
            </a:xfrm>
            <a:custGeom>
              <a:avLst/>
              <a:gdLst/>
              <a:ahLst/>
              <a:cxnLst/>
              <a:rect l="l" t="t" r="r" b="b"/>
              <a:pathLst>
                <a:path w="17159" h="30598" extrusionOk="0">
                  <a:moveTo>
                    <a:pt x="7079" y="0"/>
                  </a:moveTo>
                  <a:cubicBezTo>
                    <a:pt x="3165" y="0"/>
                    <a:pt x="0" y="3165"/>
                    <a:pt x="0" y="7079"/>
                  </a:cubicBezTo>
                  <a:lnTo>
                    <a:pt x="0" y="30598"/>
                  </a:lnTo>
                  <a:cubicBezTo>
                    <a:pt x="4828" y="19931"/>
                    <a:pt x="10569" y="9689"/>
                    <a:pt x="171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48"/>
            <p:cNvSpPr/>
            <p:nvPr/>
          </p:nvSpPr>
          <p:spPr>
            <a:xfrm>
              <a:off x="1455650" y="1173475"/>
              <a:ext cx="4689125" cy="2906475"/>
            </a:xfrm>
            <a:custGeom>
              <a:avLst/>
              <a:gdLst/>
              <a:ahLst/>
              <a:cxnLst/>
              <a:rect l="l" t="t" r="r" b="b"/>
              <a:pathLst>
                <a:path w="187565" h="116259" extrusionOk="0">
                  <a:moveTo>
                    <a:pt x="75222" y="1"/>
                  </a:moveTo>
                  <a:cubicBezTo>
                    <a:pt x="73852" y="1"/>
                    <a:pt x="72775" y="1077"/>
                    <a:pt x="72775" y="2447"/>
                  </a:cubicBezTo>
                  <a:lnTo>
                    <a:pt x="72775" y="38460"/>
                  </a:lnTo>
                  <a:lnTo>
                    <a:pt x="44070" y="38460"/>
                  </a:lnTo>
                  <a:lnTo>
                    <a:pt x="44070" y="6199"/>
                  </a:lnTo>
                  <a:cubicBezTo>
                    <a:pt x="44070" y="4766"/>
                    <a:pt x="42905" y="3734"/>
                    <a:pt x="41632" y="3734"/>
                  </a:cubicBezTo>
                  <a:cubicBezTo>
                    <a:pt x="41282" y="3734"/>
                    <a:pt x="40924" y="3812"/>
                    <a:pt x="40580" y="3981"/>
                  </a:cubicBezTo>
                  <a:cubicBezTo>
                    <a:pt x="29293" y="9330"/>
                    <a:pt x="21106" y="19638"/>
                    <a:pt x="18431" y="31838"/>
                  </a:cubicBezTo>
                  <a:lnTo>
                    <a:pt x="15103" y="46876"/>
                  </a:lnTo>
                  <a:cubicBezTo>
                    <a:pt x="14810" y="48181"/>
                    <a:pt x="15625" y="49485"/>
                    <a:pt x="16963" y="49779"/>
                  </a:cubicBezTo>
                  <a:cubicBezTo>
                    <a:pt x="17142" y="49819"/>
                    <a:pt x="17321" y="49839"/>
                    <a:pt x="17498" y="49839"/>
                  </a:cubicBezTo>
                  <a:cubicBezTo>
                    <a:pt x="18607" y="49839"/>
                    <a:pt x="19613" y="49073"/>
                    <a:pt x="19866" y="47920"/>
                  </a:cubicBezTo>
                  <a:lnTo>
                    <a:pt x="23226" y="32882"/>
                  </a:lnTo>
                  <a:cubicBezTo>
                    <a:pt x="25281" y="23520"/>
                    <a:pt x="31022" y="15365"/>
                    <a:pt x="39177" y="10309"/>
                  </a:cubicBezTo>
                  <a:lnTo>
                    <a:pt x="39177" y="40906"/>
                  </a:lnTo>
                  <a:cubicBezTo>
                    <a:pt x="39177" y="42244"/>
                    <a:pt x="40286" y="43353"/>
                    <a:pt x="41623" y="43353"/>
                  </a:cubicBezTo>
                  <a:lnTo>
                    <a:pt x="75222" y="43353"/>
                  </a:lnTo>
                  <a:cubicBezTo>
                    <a:pt x="76559" y="43353"/>
                    <a:pt x="77668" y="42244"/>
                    <a:pt x="77668" y="40906"/>
                  </a:cubicBezTo>
                  <a:lnTo>
                    <a:pt x="77668" y="4894"/>
                  </a:lnTo>
                  <a:lnTo>
                    <a:pt x="129436" y="4894"/>
                  </a:lnTo>
                  <a:cubicBezTo>
                    <a:pt x="129506" y="4894"/>
                    <a:pt x="129576" y="4893"/>
                    <a:pt x="129646" y="4893"/>
                  </a:cubicBezTo>
                  <a:cubicBezTo>
                    <a:pt x="146356" y="4893"/>
                    <a:pt x="160799" y="16542"/>
                    <a:pt x="164339" y="32882"/>
                  </a:cubicBezTo>
                  <a:lnTo>
                    <a:pt x="181791" y="111365"/>
                  </a:lnTo>
                  <a:lnTo>
                    <a:pt x="5774" y="111365"/>
                  </a:lnTo>
                  <a:lnTo>
                    <a:pt x="15169" y="69122"/>
                  </a:lnTo>
                  <a:cubicBezTo>
                    <a:pt x="15462" y="67818"/>
                    <a:pt x="14614" y="66513"/>
                    <a:pt x="13309" y="66219"/>
                  </a:cubicBezTo>
                  <a:cubicBezTo>
                    <a:pt x="13126" y="66179"/>
                    <a:pt x="12943" y="66160"/>
                    <a:pt x="12763" y="66160"/>
                  </a:cubicBezTo>
                  <a:cubicBezTo>
                    <a:pt x="11633" y="66160"/>
                    <a:pt x="10627" y="66925"/>
                    <a:pt x="10374" y="68079"/>
                  </a:cubicBezTo>
                  <a:lnTo>
                    <a:pt x="327" y="113290"/>
                  </a:lnTo>
                  <a:cubicBezTo>
                    <a:pt x="0" y="114823"/>
                    <a:pt x="1175" y="116258"/>
                    <a:pt x="2741" y="116258"/>
                  </a:cubicBezTo>
                  <a:lnTo>
                    <a:pt x="184857" y="116258"/>
                  </a:lnTo>
                  <a:cubicBezTo>
                    <a:pt x="186390" y="116258"/>
                    <a:pt x="187565" y="114823"/>
                    <a:pt x="187238" y="113290"/>
                  </a:cubicBezTo>
                  <a:lnTo>
                    <a:pt x="169134" y="31838"/>
                  </a:lnTo>
                  <a:cubicBezTo>
                    <a:pt x="164992" y="13212"/>
                    <a:pt x="148486" y="1"/>
                    <a:pt x="129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48"/>
            <p:cNvSpPr/>
            <p:nvPr/>
          </p:nvSpPr>
          <p:spPr>
            <a:xfrm>
              <a:off x="1754125" y="2511075"/>
              <a:ext cx="158225" cy="224925"/>
            </a:xfrm>
            <a:custGeom>
              <a:avLst/>
              <a:gdLst/>
              <a:ahLst/>
              <a:cxnLst/>
              <a:rect l="l" t="t" r="r" b="b"/>
              <a:pathLst>
                <a:path w="6329" h="8997" extrusionOk="0">
                  <a:moveTo>
                    <a:pt x="3654" y="1"/>
                  </a:moveTo>
                  <a:cubicBezTo>
                    <a:pt x="2539" y="1"/>
                    <a:pt x="1527" y="788"/>
                    <a:pt x="1273" y="1918"/>
                  </a:cubicBezTo>
                  <a:lnTo>
                    <a:pt x="359" y="5996"/>
                  </a:lnTo>
                  <a:cubicBezTo>
                    <a:pt x="0" y="7529"/>
                    <a:pt x="1175" y="8997"/>
                    <a:pt x="2740" y="8997"/>
                  </a:cubicBezTo>
                  <a:cubicBezTo>
                    <a:pt x="3882" y="8964"/>
                    <a:pt x="4861" y="8181"/>
                    <a:pt x="5122" y="7072"/>
                  </a:cubicBezTo>
                  <a:lnTo>
                    <a:pt x="6035" y="2995"/>
                  </a:lnTo>
                  <a:cubicBezTo>
                    <a:pt x="6329" y="1657"/>
                    <a:pt x="5513" y="352"/>
                    <a:pt x="4176" y="59"/>
                  </a:cubicBezTo>
                  <a:cubicBezTo>
                    <a:pt x="4001" y="19"/>
                    <a:pt x="3826" y="1"/>
                    <a:pt x="36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48"/>
            <p:cNvSpPr/>
            <p:nvPr/>
          </p:nvSpPr>
          <p:spPr>
            <a:xfrm>
              <a:off x="3827125" y="1841375"/>
              <a:ext cx="1658725" cy="1570675"/>
            </a:xfrm>
            <a:custGeom>
              <a:avLst/>
              <a:gdLst/>
              <a:ahLst/>
              <a:cxnLst/>
              <a:rect l="l" t="t" r="r" b="b"/>
              <a:pathLst>
                <a:path w="66349" h="62827" extrusionOk="0">
                  <a:moveTo>
                    <a:pt x="50985" y="4894"/>
                  </a:moveTo>
                  <a:cubicBezTo>
                    <a:pt x="56759" y="4926"/>
                    <a:pt x="61456" y="9591"/>
                    <a:pt x="61456" y="15365"/>
                  </a:cubicBezTo>
                  <a:lnTo>
                    <a:pt x="61456" y="47463"/>
                  </a:lnTo>
                  <a:cubicBezTo>
                    <a:pt x="61456" y="53236"/>
                    <a:pt x="56759" y="57901"/>
                    <a:pt x="50985" y="57934"/>
                  </a:cubicBezTo>
                  <a:lnTo>
                    <a:pt x="15364" y="57934"/>
                  </a:lnTo>
                  <a:cubicBezTo>
                    <a:pt x="9590" y="57901"/>
                    <a:pt x="4926" y="53236"/>
                    <a:pt x="4893" y="47463"/>
                  </a:cubicBezTo>
                  <a:lnTo>
                    <a:pt x="4893" y="15365"/>
                  </a:lnTo>
                  <a:cubicBezTo>
                    <a:pt x="4926" y="9591"/>
                    <a:pt x="9590" y="4926"/>
                    <a:pt x="15364" y="4894"/>
                  </a:cubicBezTo>
                  <a:close/>
                  <a:moveTo>
                    <a:pt x="15364" y="1"/>
                  </a:moveTo>
                  <a:cubicBezTo>
                    <a:pt x="6883" y="33"/>
                    <a:pt x="33" y="6883"/>
                    <a:pt x="0" y="15365"/>
                  </a:cubicBezTo>
                  <a:lnTo>
                    <a:pt x="0" y="47463"/>
                  </a:lnTo>
                  <a:cubicBezTo>
                    <a:pt x="33" y="55944"/>
                    <a:pt x="6883" y="62794"/>
                    <a:pt x="15364" y="62827"/>
                  </a:cubicBezTo>
                  <a:lnTo>
                    <a:pt x="50985" y="62827"/>
                  </a:lnTo>
                  <a:cubicBezTo>
                    <a:pt x="59466" y="62794"/>
                    <a:pt x="66349" y="55944"/>
                    <a:pt x="66349" y="47463"/>
                  </a:cubicBezTo>
                  <a:lnTo>
                    <a:pt x="66349" y="15365"/>
                  </a:lnTo>
                  <a:cubicBezTo>
                    <a:pt x="66349" y="6883"/>
                    <a:pt x="59466" y="33"/>
                    <a:pt x="509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48"/>
            <p:cNvSpPr/>
            <p:nvPr/>
          </p:nvSpPr>
          <p:spPr>
            <a:xfrm>
              <a:off x="1242000" y="3957600"/>
              <a:ext cx="5117250" cy="1139275"/>
            </a:xfrm>
            <a:custGeom>
              <a:avLst/>
              <a:gdLst/>
              <a:ahLst/>
              <a:cxnLst/>
              <a:rect l="l" t="t" r="r" b="b"/>
              <a:pathLst>
                <a:path w="204690" h="45571" extrusionOk="0">
                  <a:moveTo>
                    <a:pt x="189685" y="4893"/>
                  </a:moveTo>
                  <a:cubicBezTo>
                    <a:pt x="195263" y="4926"/>
                    <a:pt x="199764" y="9427"/>
                    <a:pt x="199797" y="15005"/>
                  </a:cubicBezTo>
                  <a:lnTo>
                    <a:pt x="199797" y="30598"/>
                  </a:lnTo>
                  <a:cubicBezTo>
                    <a:pt x="199764" y="36143"/>
                    <a:pt x="195263" y="40677"/>
                    <a:pt x="189685" y="40677"/>
                  </a:cubicBezTo>
                  <a:lnTo>
                    <a:pt x="14973" y="40677"/>
                  </a:lnTo>
                  <a:cubicBezTo>
                    <a:pt x="9395" y="40677"/>
                    <a:pt x="4893" y="36143"/>
                    <a:pt x="4893" y="30598"/>
                  </a:cubicBezTo>
                  <a:lnTo>
                    <a:pt x="4893" y="15005"/>
                  </a:lnTo>
                  <a:cubicBezTo>
                    <a:pt x="4893" y="9427"/>
                    <a:pt x="9395" y="4926"/>
                    <a:pt x="14973" y="4893"/>
                  </a:cubicBezTo>
                  <a:close/>
                  <a:moveTo>
                    <a:pt x="14973" y="0"/>
                  </a:moveTo>
                  <a:cubicBezTo>
                    <a:pt x="6687" y="33"/>
                    <a:pt x="0" y="6720"/>
                    <a:pt x="0" y="15005"/>
                  </a:cubicBezTo>
                  <a:lnTo>
                    <a:pt x="0" y="30598"/>
                  </a:lnTo>
                  <a:cubicBezTo>
                    <a:pt x="0" y="38850"/>
                    <a:pt x="6687" y="45570"/>
                    <a:pt x="14973" y="45570"/>
                  </a:cubicBezTo>
                  <a:lnTo>
                    <a:pt x="189685" y="45570"/>
                  </a:lnTo>
                  <a:cubicBezTo>
                    <a:pt x="197970" y="45570"/>
                    <a:pt x="204657" y="38850"/>
                    <a:pt x="204690" y="30598"/>
                  </a:cubicBezTo>
                  <a:lnTo>
                    <a:pt x="204690" y="15005"/>
                  </a:lnTo>
                  <a:cubicBezTo>
                    <a:pt x="204657" y="6720"/>
                    <a:pt x="197970" y="33"/>
                    <a:pt x="189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48"/>
            <p:cNvSpPr/>
            <p:nvPr/>
          </p:nvSpPr>
          <p:spPr>
            <a:xfrm>
              <a:off x="3447900" y="4200975"/>
              <a:ext cx="678525" cy="652875"/>
            </a:xfrm>
            <a:custGeom>
              <a:avLst/>
              <a:gdLst/>
              <a:ahLst/>
              <a:cxnLst/>
              <a:rect l="l" t="t" r="r" b="b"/>
              <a:pathLst>
                <a:path w="27141" h="26115" extrusionOk="0">
                  <a:moveTo>
                    <a:pt x="14093" y="4912"/>
                  </a:moveTo>
                  <a:cubicBezTo>
                    <a:pt x="18594" y="4912"/>
                    <a:pt x="22248" y="8565"/>
                    <a:pt x="22248" y="13066"/>
                  </a:cubicBezTo>
                  <a:cubicBezTo>
                    <a:pt x="22248" y="17989"/>
                    <a:pt x="18230" y="21238"/>
                    <a:pt x="14035" y="21238"/>
                  </a:cubicBezTo>
                  <a:cubicBezTo>
                    <a:pt x="12030" y="21238"/>
                    <a:pt x="9985" y="20496"/>
                    <a:pt x="8319" y="18840"/>
                  </a:cubicBezTo>
                  <a:cubicBezTo>
                    <a:pt x="3165" y="13686"/>
                    <a:pt x="6818" y="4912"/>
                    <a:pt x="14093" y="4912"/>
                  </a:cubicBezTo>
                  <a:close/>
                  <a:moveTo>
                    <a:pt x="14090" y="0"/>
                  </a:moveTo>
                  <a:cubicBezTo>
                    <a:pt x="10693" y="0"/>
                    <a:pt x="7347" y="1327"/>
                    <a:pt x="4861" y="3835"/>
                  </a:cubicBezTo>
                  <a:cubicBezTo>
                    <a:pt x="1142" y="7554"/>
                    <a:pt x="1" y="13164"/>
                    <a:pt x="2023" y="18057"/>
                  </a:cubicBezTo>
                  <a:cubicBezTo>
                    <a:pt x="4046" y="22918"/>
                    <a:pt x="8808" y="26114"/>
                    <a:pt x="14093" y="26114"/>
                  </a:cubicBezTo>
                  <a:cubicBezTo>
                    <a:pt x="21302" y="26114"/>
                    <a:pt x="27141" y="20275"/>
                    <a:pt x="27141" y="13066"/>
                  </a:cubicBezTo>
                  <a:cubicBezTo>
                    <a:pt x="27141" y="7782"/>
                    <a:pt x="23976" y="3020"/>
                    <a:pt x="19083" y="997"/>
                  </a:cubicBezTo>
                  <a:cubicBezTo>
                    <a:pt x="17472" y="327"/>
                    <a:pt x="15775" y="0"/>
                    <a:pt x="140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48"/>
            <p:cNvSpPr/>
            <p:nvPr/>
          </p:nvSpPr>
          <p:spPr>
            <a:xfrm>
              <a:off x="2231175" y="2797950"/>
              <a:ext cx="458350" cy="458350"/>
            </a:xfrm>
            <a:custGeom>
              <a:avLst/>
              <a:gdLst/>
              <a:ahLst/>
              <a:cxnLst/>
              <a:rect l="l" t="t" r="r" b="b"/>
              <a:pathLst>
                <a:path w="18334" h="18334" extrusionOk="0">
                  <a:moveTo>
                    <a:pt x="11124" y="4894"/>
                  </a:moveTo>
                  <a:cubicBezTo>
                    <a:pt x="12396" y="4894"/>
                    <a:pt x="13440" y="5905"/>
                    <a:pt x="13440" y="7210"/>
                  </a:cubicBezTo>
                  <a:lnTo>
                    <a:pt x="13440" y="11124"/>
                  </a:lnTo>
                  <a:cubicBezTo>
                    <a:pt x="13440" y="12396"/>
                    <a:pt x="12396" y="13440"/>
                    <a:pt x="11124" y="13440"/>
                  </a:cubicBezTo>
                  <a:lnTo>
                    <a:pt x="7210" y="13440"/>
                  </a:lnTo>
                  <a:cubicBezTo>
                    <a:pt x="5905" y="13440"/>
                    <a:pt x="4894" y="12396"/>
                    <a:pt x="4894" y="11124"/>
                  </a:cubicBezTo>
                  <a:lnTo>
                    <a:pt x="4894" y="7210"/>
                  </a:lnTo>
                  <a:cubicBezTo>
                    <a:pt x="4894" y="5905"/>
                    <a:pt x="5905" y="4894"/>
                    <a:pt x="7210" y="4894"/>
                  </a:cubicBezTo>
                  <a:close/>
                  <a:moveTo>
                    <a:pt x="7210" y="1"/>
                  </a:moveTo>
                  <a:cubicBezTo>
                    <a:pt x="3230" y="1"/>
                    <a:pt x="1" y="3230"/>
                    <a:pt x="1" y="7210"/>
                  </a:cubicBezTo>
                  <a:lnTo>
                    <a:pt x="1" y="11124"/>
                  </a:lnTo>
                  <a:cubicBezTo>
                    <a:pt x="1" y="15104"/>
                    <a:pt x="3230" y="18333"/>
                    <a:pt x="7210" y="18333"/>
                  </a:cubicBezTo>
                  <a:lnTo>
                    <a:pt x="11124" y="18333"/>
                  </a:lnTo>
                  <a:cubicBezTo>
                    <a:pt x="15104" y="18333"/>
                    <a:pt x="18333" y="15104"/>
                    <a:pt x="18333" y="11124"/>
                  </a:cubicBezTo>
                  <a:lnTo>
                    <a:pt x="18333" y="7210"/>
                  </a:lnTo>
                  <a:cubicBezTo>
                    <a:pt x="18333" y="3230"/>
                    <a:pt x="15104" y="1"/>
                    <a:pt x="11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48"/>
            <p:cNvSpPr/>
            <p:nvPr/>
          </p:nvSpPr>
          <p:spPr>
            <a:xfrm>
              <a:off x="2687050" y="2797950"/>
              <a:ext cx="458325" cy="458350"/>
            </a:xfrm>
            <a:custGeom>
              <a:avLst/>
              <a:gdLst/>
              <a:ahLst/>
              <a:cxnLst/>
              <a:rect l="l" t="t" r="r" b="b"/>
              <a:pathLst>
                <a:path w="18333" h="18334" extrusionOk="0">
                  <a:moveTo>
                    <a:pt x="11124" y="4894"/>
                  </a:moveTo>
                  <a:cubicBezTo>
                    <a:pt x="12396" y="4894"/>
                    <a:pt x="13440" y="5905"/>
                    <a:pt x="13440" y="7210"/>
                  </a:cubicBezTo>
                  <a:lnTo>
                    <a:pt x="13440" y="11124"/>
                  </a:lnTo>
                  <a:cubicBezTo>
                    <a:pt x="13440" y="12396"/>
                    <a:pt x="12396" y="13440"/>
                    <a:pt x="11124" y="13440"/>
                  </a:cubicBezTo>
                  <a:lnTo>
                    <a:pt x="7209" y="13440"/>
                  </a:lnTo>
                  <a:cubicBezTo>
                    <a:pt x="5905" y="13440"/>
                    <a:pt x="4893" y="12396"/>
                    <a:pt x="4893" y="11124"/>
                  </a:cubicBezTo>
                  <a:lnTo>
                    <a:pt x="4893" y="7210"/>
                  </a:lnTo>
                  <a:cubicBezTo>
                    <a:pt x="4893" y="5905"/>
                    <a:pt x="5905" y="4894"/>
                    <a:pt x="7209" y="4894"/>
                  </a:cubicBezTo>
                  <a:close/>
                  <a:moveTo>
                    <a:pt x="7209" y="1"/>
                  </a:moveTo>
                  <a:cubicBezTo>
                    <a:pt x="3230" y="1"/>
                    <a:pt x="0" y="3230"/>
                    <a:pt x="0" y="7210"/>
                  </a:cubicBezTo>
                  <a:lnTo>
                    <a:pt x="0" y="11124"/>
                  </a:lnTo>
                  <a:cubicBezTo>
                    <a:pt x="0" y="15104"/>
                    <a:pt x="3230" y="18333"/>
                    <a:pt x="7209" y="18333"/>
                  </a:cubicBezTo>
                  <a:lnTo>
                    <a:pt x="11124" y="18333"/>
                  </a:lnTo>
                  <a:cubicBezTo>
                    <a:pt x="15103" y="18333"/>
                    <a:pt x="18333" y="15104"/>
                    <a:pt x="18333" y="11124"/>
                  </a:cubicBezTo>
                  <a:lnTo>
                    <a:pt x="18333" y="7210"/>
                  </a:lnTo>
                  <a:cubicBezTo>
                    <a:pt x="18333" y="3230"/>
                    <a:pt x="15103" y="1"/>
                    <a:pt x="11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48"/>
            <p:cNvSpPr/>
            <p:nvPr/>
          </p:nvSpPr>
          <p:spPr>
            <a:xfrm>
              <a:off x="3142900" y="2797950"/>
              <a:ext cx="458350" cy="458350"/>
            </a:xfrm>
            <a:custGeom>
              <a:avLst/>
              <a:gdLst/>
              <a:ahLst/>
              <a:cxnLst/>
              <a:rect l="l" t="t" r="r" b="b"/>
              <a:pathLst>
                <a:path w="18334" h="18334" extrusionOk="0">
                  <a:moveTo>
                    <a:pt x="11124" y="4894"/>
                  </a:moveTo>
                  <a:cubicBezTo>
                    <a:pt x="12397" y="4894"/>
                    <a:pt x="13440" y="5905"/>
                    <a:pt x="13440" y="7210"/>
                  </a:cubicBezTo>
                  <a:lnTo>
                    <a:pt x="13440" y="11124"/>
                  </a:lnTo>
                  <a:cubicBezTo>
                    <a:pt x="13440" y="12396"/>
                    <a:pt x="12397" y="13440"/>
                    <a:pt x="11124" y="13440"/>
                  </a:cubicBezTo>
                  <a:lnTo>
                    <a:pt x="7210" y="13440"/>
                  </a:lnTo>
                  <a:cubicBezTo>
                    <a:pt x="5905" y="13440"/>
                    <a:pt x="4894" y="12396"/>
                    <a:pt x="4894" y="11124"/>
                  </a:cubicBezTo>
                  <a:lnTo>
                    <a:pt x="4894" y="7210"/>
                  </a:lnTo>
                  <a:cubicBezTo>
                    <a:pt x="4894" y="5905"/>
                    <a:pt x="5905" y="4894"/>
                    <a:pt x="7210" y="4894"/>
                  </a:cubicBezTo>
                  <a:close/>
                  <a:moveTo>
                    <a:pt x="7210" y="1"/>
                  </a:moveTo>
                  <a:cubicBezTo>
                    <a:pt x="3230" y="1"/>
                    <a:pt x="1" y="3230"/>
                    <a:pt x="1" y="7210"/>
                  </a:cubicBezTo>
                  <a:lnTo>
                    <a:pt x="1" y="11124"/>
                  </a:lnTo>
                  <a:cubicBezTo>
                    <a:pt x="1" y="15104"/>
                    <a:pt x="3230" y="18333"/>
                    <a:pt x="7210" y="18333"/>
                  </a:cubicBezTo>
                  <a:lnTo>
                    <a:pt x="11124" y="18333"/>
                  </a:lnTo>
                  <a:cubicBezTo>
                    <a:pt x="15104" y="18333"/>
                    <a:pt x="18333" y="15104"/>
                    <a:pt x="18333" y="11124"/>
                  </a:cubicBezTo>
                  <a:lnTo>
                    <a:pt x="18333" y="7210"/>
                  </a:lnTo>
                  <a:cubicBezTo>
                    <a:pt x="18333" y="3230"/>
                    <a:pt x="15104" y="1"/>
                    <a:pt x="11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48"/>
            <p:cNvSpPr/>
            <p:nvPr/>
          </p:nvSpPr>
          <p:spPr>
            <a:xfrm>
              <a:off x="2231175" y="3289700"/>
              <a:ext cx="458350" cy="459150"/>
            </a:xfrm>
            <a:custGeom>
              <a:avLst/>
              <a:gdLst/>
              <a:ahLst/>
              <a:cxnLst/>
              <a:rect l="l" t="t" r="r" b="b"/>
              <a:pathLst>
                <a:path w="18334" h="18366" extrusionOk="0">
                  <a:moveTo>
                    <a:pt x="11124" y="4894"/>
                  </a:moveTo>
                  <a:cubicBezTo>
                    <a:pt x="12396" y="4894"/>
                    <a:pt x="13440" y="5937"/>
                    <a:pt x="13440" y="7210"/>
                  </a:cubicBezTo>
                  <a:lnTo>
                    <a:pt x="13440" y="11157"/>
                  </a:lnTo>
                  <a:cubicBezTo>
                    <a:pt x="13440" y="12429"/>
                    <a:pt x="12396" y="13473"/>
                    <a:pt x="11124" y="13473"/>
                  </a:cubicBezTo>
                  <a:lnTo>
                    <a:pt x="7210" y="13473"/>
                  </a:lnTo>
                  <a:cubicBezTo>
                    <a:pt x="5905" y="13473"/>
                    <a:pt x="4894" y="12429"/>
                    <a:pt x="4894" y="11157"/>
                  </a:cubicBezTo>
                  <a:lnTo>
                    <a:pt x="4894" y="7210"/>
                  </a:lnTo>
                  <a:cubicBezTo>
                    <a:pt x="4894" y="5937"/>
                    <a:pt x="5905" y="4894"/>
                    <a:pt x="7210" y="4894"/>
                  </a:cubicBezTo>
                  <a:close/>
                  <a:moveTo>
                    <a:pt x="7210" y="1"/>
                  </a:moveTo>
                  <a:cubicBezTo>
                    <a:pt x="3230" y="1"/>
                    <a:pt x="1" y="3230"/>
                    <a:pt x="1" y="7210"/>
                  </a:cubicBezTo>
                  <a:lnTo>
                    <a:pt x="1" y="11157"/>
                  </a:lnTo>
                  <a:cubicBezTo>
                    <a:pt x="1" y="15136"/>
                    <a:pt x="3230" y="18366"/>
                    <a:pt x="7210" y="18366"/>
                  </a:cubicBezTo>
                  <a:lnTo>
                    <a:pt x="11124" y="18366"/>
                  </a:lnTo>
                  <a:cubicBezTo>
                    <a:pt x="15104" y="18366"/>
                    <a:pt x="18333" y="15136"/>
                    <a:pt x="18333" y="11157"/>
                  </a:cubicBezTo>
                  <a:lnTo>
                    <a:pt x="18333" y="7210"/>
                  </a:lnTo>
                  <a:cubicBezTo>
                    <a:pt x="18333" y="3230"/>
                    <a:pt x="15104" y="1"/>
                    <a:pt x="11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48"/>
            <p:cNvSpPr/>
            <p:nvPr/>
          </p:nvSpPr>
          <p:spPr>
            <a:xfrm>
              <a:off x="2687050" y="3289700"/>
              <a:ext cx="458325" cy="459150"/>
            </a:xfrm>
            <a:custGeom>
              <a:avLst/>
              <a:gdLst/>
              <a:ahLst/>
              <a:cxnLst/>
              <a:rect l="l" t="t" r="r" b="b"/>
              <a:pathLst>
                <a:path w="18333" h="18366" extrusionOk="0">
                  <a:moveTo>
                    <a:pt x="11124" y="4894"/>
                  </a:moveTo>
                  <a:cubicBezTo>
                    <a:pt x="12396" y="4894"/>
                    <a:pt x="13440" y="5937"/>
                    <a:pt x="13440" y="7210"/>
                  </a:cubicBezTo>
                  <a:lnTo>
                    <a:pt x="13440" y="11157"/>
                  </a:lnTo>
                  <a:cubicBezTo>
                    <a:pt x="13440" y="12429"/>
                    <a:pt x="12396" y="13473"/>
                    <a:pt x="11124" y="13473"/>
                  </a:cubicBezTo>
                  <a:lnTo>
                    <a:pt x="7209" y="13473"/>
                  </a:lnTo>
                  <a:cubicBezTo>
                    <a:pt x="5905" y="13473"/>
                    <a:pt x="4893" y="12429"/>
                    <a:pt x="4893" y="11157"/>
                  </a:cubicBezTo>
                  <a:lnTo>
                    <a:pt x="4893" y="7210"/>
                  </a:lnTo>
                  <a:cubicBezTo>
                    <a:pt x="4893" y="5937"/>
                    <a:pt x="5905" y="4894"/>
                    <a:pt x="7209" y="4894"/>
                  </a:cubicBezTo>
                  <a:close/>
                  <a:moveTo>
                    <a:pt x="7209" y="1"/>
                  </a:moveTo>
                  <a:cubicBezTo>
                    <a:pt x="3230" y="1"/>
                    <a:pt x="0" y="3230"/>
                    <a:pt x="0" y="7210"/>
                  </a:cubicBezTo>
                  <a:lnTo>
                    <a:pt x="0" y="11157"/>
                  </a:lnTo>
                  <a:cubicBezTo>
                    <a:pt x="0" y="15136"/>
                    <a:pt x="3230" y="18366"/>
                    <a:pt x="7209" y="18366"/>
                  </a:cubicBezTo>
                  <a:lnTo>
                    <a:pt x="11124" y="18366"/>
                  </a:lnTo>
                  <a:cubicBezTo>
                    <a:pt x="15103" y="18366"/>
                    <a:pt x="18333" y="15136"/>
                    <a:pt x="18333" y="11157"/>
                  </a:cubicBezTo>
                  <a:lnTo>
                    <a:pt x="18333" y="7210"/>
                  </a:lnTo>
                  <a:cubicBezTo>
                    <a:pt x="18333" y="3230"/>
                    <a:pt x="15103" y="1"/>
                    <a:pt x="11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48"/>
            <p:cNvSpPr/>
            <p:nvPr/>
          </p:nvSpPr>
          <p:spPr>
            <a:xfrm>
              <a:off x="3142900" y="3289700"/>
              <a:ext cx="458350" cy="459150"/>
            </a:xfrm>
            <a:custGeom>
              <a:avLst/>
              <a:gdLst/>
              <a:ahLst/>
              <a:cxnLst/>
              <a:rect l="l" t="t" r="r" b="b"/>
              <a:pathLst>
                <a:path w="18334" h="18366" extrusionOk="0">
                  <a:moveTo>
                    <a:pt x="11124" y="4894"/>
                  </a:moveTo>
                  <a:cubicBezTo>
                    <a:pt x="12397" y="4894"/>
                    <a:pt x="13440" y="5937"/>
                    <a:pt x="13440" y="7210"/>
                  </a:cubicBezTo>
                  <a:lnTo>
                    <a:pt x="13440" y="11157"/>
                  </a:lnTo>
                  <a:cubicBezTo>
                    <a:pt x="13440" y="12429"/>
                    <a:pt x="12397" y="13473"/>
                    <a:pt x="11124" y="13473"/>
                  </a:cubicBezTo>
                  <a:lnTo>
                    <a:pt x="7210" y="13473"/>
                  </a:lnTo>
                  <a:cubicBezTo>
                    <a:pt x="5905" y="13473"/>
                    <a:pt x="4894" y="12429"/>
                    <a:pt x="4894" y="11157"/>
                  </a:cubicBezTo>
                  <a:lnTo>
                    <a:pt x="4894" y="7210"/>
                  </a:lnTo>
                  <a:cubicBezTo>
                    <a:pt x="4894" y="5937"/>
                    <a:pt x="5905" y="4894"/>
                    <a:pt x="7210" y="4894"/>
                  </a:cubicBezTo>
                  <a:close/>
                  <a:moveTo>
                    <a:pt x="7210" y="1"/>
                  </a:moveTo>
                  <a:cubicBezTo>
                    <a:pt x="3230" y="1"/>
                    <a:pt x="1" y="3230"/>
                    <a:pt x="1" y="7210"/>
                  </a:cubicBezTo>
                  <a:lnTo>
                    <a:pt x="1" y="11157"/>
                  </a:lnTo>
                  <a:cubicBezTo>
                    <a:pt x="1" y="15136"/>
                    <a:pt x="3230" y="18366"/>
                    <a:pt x="7210" y="18366"/>
                  </a:cubicBezTo>
                  <a:lnTo>
                    <a:pt x="11124" y="18366"/>
                  </a:lnTo>
                  <a:cubicBezTo>
                    <a:pt x="15104" y="18366"/>
                    <a:pt x="18333" y="15136"/>
                    <a:pt x="18333" y="11157"/>
                  </a:cubicBezTo>
                  <a:lnTo>
                    <a:pt x="18333" y="7210"/>
                  </a:lnTo>
                  <a:cubicBezTo>
                    <a:pt x="18333" y="3230"/>
                    <a:pt x="15104" y="1"/>
                    <a:pt x="11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48"/>
            <p:cNvSpPr/>
            <p:nvPr/>
          </p:nvSpPr>
          <p:spPr>
            <a:xfrm>
              <a:off x="2230375" y="1987338"/>
              <a:ext cx="1371675" cy="464850"/>
            </a:xfrm>
            <a:custGeom>
              <a:avLst/>
              <a:gdLst/>
              <a:ahLst/>
              <a:cxnLst/>
              <a:rect l="l" t="t" r="r" b="b"/>
              <a:pathLst>
                <a:path w="54867" h="18594" extrusionOk="0">
                  <a:moveTo>
                    <a:pt x="46679" y="5056"/>
                  </a:moveTo>
                  <a:cubicBezTo>
                    <a:pt x="48800" y="5611"/>
                    <a:pt x="50202" y="7666"/>
                    <a:pt x="49909" y="9884"/>
                  </a:cubicBezTo>
                  <a:cubicBezTo>
                    <a:pt x="49648" y="12070"/>
                    <a:pt x="47756" y="13701"/>
                    <a:pt x="45570" y="13701"/>
                  </a:cubicBezTo>
                  <a:lnTo>
                    <a:pt x="9297" y="13701"/>
                  </a:lnTo>
                  <a:cubicBezTo>
                    <a:pt x="7079" y="13701"/>
                    <a:pt x="5220" y="12070"/>
                    <a:pt x="4926" y="9884"/>
                  </a:cubicBezTo>
                  <a:cubicBezTo>
                    <a:pt x="4665" y="7666"/>
                    <a:pt x="6035" y="5611"/>
                    <a:pt x="8188" y="5056"/>
                  </a:cubicBezTo>
                  <a:lnTo>
                    <a:pt x="8188" y="9069"/>
                  </a:lnTo>
                  <a:cubicBezTo>
                    <a:pt x="8188" y="10439"/>
                    <a:pt x="9297" y="11515"/>
                    <a:pt x="10634" y="11515"/>
                  </a:cubicBezTo>
                  <a:lnTo>
                    <a:pt x="44233" y="11515"/>
                  </a:lnTo>
                  <a:cubicBezTo>
                    <a:pt x="45570" y="11515"/>
                    <a:pt x="46679" y="10439"/>
                    <a:pt x="46679" y="9069"/>
                  </a:cubicBezTo>
                  <a:lnTo>
                    <a:pt x="46679" y="5056"/>
                  </a:lnTo>
                  <a:close/>
                  <a:moveTo>
                    <a:pt x="9297" y="0"/>
                  </a:moveTo>
                  <a:cubicBezTo>
                    <a:pt x="4176" y="0"/>
                    <a:pt x="0" y="4176"/>
                    <a:pt x="0" y="9297"/>
                  </a:cubicBezTo>
                  <a:cubicBezTo>
                    <a:pt x="0" y="14451"/>
                    <a:pt x="4176" y="18594"/>
                    <a:pt x="9297" y="18594"/>
                  </a:cubicBezTo>
                  <a:lnTo>
                    <a:pt x="45570" y="18594"/>
                  </a:lnTo>
                  <a:cubicBezTo>
                    <a:pt x="50692" y="18594"/>
                    <a:pt x="54867" y="14451"/>
                    <a:pt x="54867" y="9297"/>
                  </a:cubicBezTo>
                  <a:cubicBezTo>
                    <a:pt x="54867" y="4176"/>
                    <a:pt x="50692" y="0"/>
                    <a:pt x="45570" y="0"/>
                  </a:cubicBezTo>
                  <a:lnTo>
                    <a:pt x="44233" y="0"/>
                  </a:lnTo>
                  <a:cubicBezTo>
                    <a:pt x="42863" y="0"/>
                    <a:pt x="41786" y="1109"/>
                    <a:pt x="41786" y="2447"/>
                  </a:cubicBezTo>
                  <a:lnTo>
                    <a:pt x="41786" y="6622"/>
                  </a:lnTo>
                  <a:lnTo>
                    <a:pt x="13081" y="6622"/>
                  </a:lnTo>
                  <a:lnTo>
                    <a:pt x="13081" y="2447"/>
                  </a:lnTo>
                  <a:cubicBezTo>
                    <a:pt x="13081" y="1109"/>
                    <a:pt x="11972" y="0"/>
                    <a:pt x="106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48"/>
            <p:cNvSpPr/>
            <p:nvPr/>
          </p:nvSpPr>
          <p:spPr>
            <a:xfrm>
              <a:off x="2681350" y="907625"/>
              <a:ext cx="468925" cy="122350"/>
            </a:xfrm>
            <a:custGeom>
              <a:avLst/>
              <a:gdLst/>
              <a:ahLst/>
              <a:cxnLst/>
              <a:rect l="l" t="t" r="r" b="b"/>
              <a:pathLst>
                <a:path w="18757" h="4894" extrusionOk="0">
                  <a:moveTo>
                    <a:pt x="2447" y="1"/>
                  </a:moveTo>
                  <a:cubicBezTo>
                    <a:pt x="1109" y="1"/>
                    <a:pt x="0" y="1110"/>
                    <a:pt x="0" y="2447"/>
                  </a:cubicBezTo>
                  <a:cubicBezTo>
                    <a:pt x="0" y="3817"/>
                    <a:pt x="1109" y="4894"/>
                    <a:pt x="2447" y="4894"/>
                  </a:cubicBezTo>
                  <a:lnTo>
                    <a:pt x="16310" y="4894"/>
                  </a:lnTo>
                  <a:cubicBezTo>
                    <a:pt x="17680" y="4894"/>
                    <a:pt x="18757" y="3817"/>
                    <a:pt x="18757" y="2447"/>
                  </a:cubicBezTo>
                  <a:cubicBezTo>
                    <a:pt x="18757" y="1110"/>
                    <a:pt x="17680" y="1"/>
                    <a:pt x="163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48"/>
            <p:cNvSpPr/>
            <p:nvPr/>
          </p:nvSpPr>
          <p:spPr>
            <a:xfrm>
              <a:off x="2681350" y="1213450"/>
              <a:ext cx="468925" cy="122350"/>
            </a:xfrm>
            <a:custGeom>
              <a:avLst/>
              <a:gdLst/>
              <a:ahLst/>
              <a:cxnLst/>
              <a:rect l="l" t="t" r="r" b="b"/>
              <a:pathLst>
                <a:path w="18757" h="4894" extrusionOk="0">
                  <a:moveTo>
                    <a:pt x="2447" y="0"/>
                  </a:moveTo>
                  <a:cubicBezTo>
                    <a:pt x="1109" y="0"/>
                    <a:pt x="0" y="1109"/>
                    <a:pt x="0" y="2447"/>
                  </a:cubicBezTo>
                  <a:cubicBezTo>
                    <a:pt x="0" y="3817"/>
                    <a:pt x="1109" y="4893"/>
                    <a:pt x="2447" y="4893"/>
                  </a:cubicBezTo>
                  <a:lnTo>
                    <a:pt x="16310" y="4893"/>
                  </a:lnTo>
                  <a:cubicBezTo>
                    <a:pt x="17680" y="4893"/>
                    <a:pt x="18757" y="3817"/>
                    <a:pt x="18757" y="2447"/>
                  </a:cubicBezTo>
                  <a:cubicBezTo>
                    <a:pt x="18757" y="1109"/>
                    <a:pt x="17680" y="0"/>
                    <a:pt x="163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48"/>
            <p:cNvSpPr/>
            <p:nvPr/>
          </p:nvSpPr>
          <p:spPr>
            <a:xfrm>
              <a:off x="2681350" y="1519250"/>
              <a:ext cx="468925" cy="122350"/>
            </a:xfrm>
            <a:custGeom>
              <a:avLst/>
              <a:gdLst/>
              <a:ahLst/>
              <a:cxnLst/>
              <a:rect l="l" t="t" r="r" b="b"/>
              <a:pathLst>
                <a:path w="18757" h="4894" extrusionOk="0">
                  <a:moveTo>
                    <a:pt x="2447" y="1"/>
                  </a:moveTo>
                  <a:cubicBezTo>
                    <a:pt x="1109" y="1"/>
                    <a:pt x="0" y="1110"/>
                    <a:pt x="0" y="2447"/>
                  </a:cubicBezTo>
                  <a:cubicBezTo>
                    <a:pt x="0" y="3817"/>
                    <a:pt x="1109" y="4894"/>
                    <a:pt x="2447" y="4894"/>
                  </a:cubicBezTo>
                  <a:lnTo>
                    <a:pt x="16310" y="4894"/>
                  </a:lnTo>
                  <a:cubicBezTo>
                    <a:pt x="17680" y="4894"/>
                    <a:pt x="18757" y="3817"/>
                    <a:pt x="18757" y="2447"/>
                  </a:cubicBezTo>
                  <a:cubicBezTo>
                    <a:pt x="18757" y="1110"/>
                    <a:pt x="17680" y="1"/>
                    <a:pt x="163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48"/>
            <p:cNvSpPr/>
            <p:nvPr/>
          </p:nvSpPr>
          <p:spPr>
            <a:xfrm>
              <a:off x="2681350" y="1825075"/>
              <a:ext cx="468925" cy="122350"/>
            </a:xfrm>
            <a:custGeom>
              <a:avLst/>
              <a:gdLst/>
              <a:ahLst/>
              <a:cxnLst/>
              <a:rect l="l" t="t" r="r" b="b"/>
              <a:pathLst>
                <a:path w="18757" h="4894" extrusionOk="0">
                  <a:moveTo>
                    <a:pt x="2447" y="0"/>
                  </a:moveTo>
                  <a:cubicBezTo>
                    <a:pt x="1109" y="0"/>
                    <a:pt x="0" y="1109"/>
                    <a:pt x="0" y="2447"/>
                  </a:cubicBezTo>
                  <a:cubicBezTo>
                    <a:pt x="0" y="3817"/>
                    <a:pt x="1109" y="4893"/>
                    <a:pt x="2447" y="4893"/>
                  </a:cubicBezTo>
                  <a:lnTo>
                    <a:pt x="16310" y="4893"/>
                  </a:lnTo>
                  <a:cubicBezTo>
                    <a:pt x="17680" y="4893"/>
                    <a:pt x="18757" y="3817"/>
                    <a:pt x="18757" y="2447"/>
                  </a:cubicBezTo>
                  <a:cubicBezTo>
                    <a:pt x="18757" y="1109"/>
                    <a:pt x="17680" y="0"/>
                    <a:pt x="163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48"/>
            <p:cNvSpPr/>
            <p:nvPr/>
          </p:nvSpPr>
          <p:spPr>
            <a:xfrm>
              <a:off x="2435050" y="598550"/>
              <a:ext cx="962325" cy="1657950"/>
            </a:xfrm>
            <a:custGeom>
              <a:avLst/>
              <a:gdLst/>
              <a:ahLst/>
              <a:cxnLst/>
              <a:rect l="l" t="t" r="r" b="b"/>
              <a:pathLst>
                <a:path w="38493" h="66318" extrusionOk="0">
                  <a:moveTo>
                    <a:pt x="28967" y="4894"/>
                  </a:moveTo>
                  <a:cubicBezTo>
                    <a:pt x="31512" y="4894"/>
                    <a:pt x="33599" y="6949"/>
                    <a:pt x="33599" y="9526"/>
                  </a:cubicBezTo>
                  <a:lnTo>
                    <a:pt x="33599" y="61424"/>
                  </a:lnTo>
                  <a:lnTo>
                    <a:pt x="4894" y="61424"/>
                  </a:lnTo>
                  <a:lnTo>
                    <a:pt x="4894" y="9526"/>
                  </a:lnTo>
                  <a:cubicBezTo>
                    <a:pt x="4894" y="6949"/>
                    <a:pt x="6982" y="4894"/>
                    <a:pt x="9526" y="4894"/>
                  </a:cubicBezTo>
                  <a:close/>
                  <a:moveTo>
                    <a:pt x="9526" y="1"/>
                  </a:moveTo>
                  <a:cubicBezTo>
                    <a:pt x="4274" y="1"/>
                    <a:pt x="1" y="4274"/>
                    <a:pt x="1" y="9526"/>
                  </a:cubicBezTo>
                  <a:lnTo>
                    <a:pt x="1" y="63871"/>
                  </a:lnTo>
                  <a:cubicBezTo>
                    <a:pt x="1" y="65241"/>
                    <a:pt x="1110" y="66317"/>
                    <a:pt x="2447" y="66317"/>
                  </a:cubicBezTo>
                  <a:lnTo>
                    <a:pt x="36046" y="66317"/>
                  </a:lnTo>
                  <a:cubicBezTo>
                    <a:pt x="37383" y="66317"/>
                    <a:pt x="38492" y="65241"/>
                    <a:pt x="38492" y="63871"/>
                  </a:cubicBezTo>
                  <a:lnTo>
                    <a:pt x="38492" y="9526"/>
                  </a:lnTo>
                  <a:cubicBezTo>
                    <a:pt x="38492" y="4274"/>
                    <a:pt x="34219" y="1"/>
                    <a:pt x="289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7" name="Google Shape;3827;p48"/>
          <p:cNvGrpSpPr/>
          <p:nvPr/>
        </p:nvGrpSpPr>
        <p:grpSpPr>
          <a:xfrm>
            <a:off x="6905521" y="2049129"/>
            <a:ext cx="455161" cy="443245"/>
            <a:chOff x="1241175" y="288450"/>
            <a:chExt cx="5255900" cy="5118300"/>
          </a:xfrm>
        </p:grpSpPr>
        <p:sp>
          <p:nvSpPr>
            <p:cNvPr id="3828" name="Google Shape;3828;p48"/>
            <p:cNvSpPr/>
            <p:nvPr/>
          </p:nvSpPr>
          <p:spPr>
            <a:xfrm>
              <a:off x="1303150" y="350650"/>
              <a:ext cx="4994950" cy="4994950"/>
            </a:xfrm>
            <a:custGeom>
              <a:avLst/>
              <a:gdLst/>
              <a:ahLst/>
              <a:cxnLst/>
              <a:rect l="l" t="t" r="r" b="b"/>
              <a:pathLst>
                <a:path w="199798" h="199798" extrusionOk="0">
                  <a:moveTo>
                    <a:pt x="99883" y="1"/>
                  </a:moveTo>
                  <a:cubicBezTo>
                    <a:pt x="44722" y="1"/>
                    <a:pt x="1" y="44722"/>
                    <a:pt x="1" y="99883"/>
                  </a:cubicBezTo>
                  <a:cubicBezTo>
                    <a:pt x="1" y="155043"/>
                    <a:pt x="44722" y="199797"/>
                    <a:pt x="99883" y="199797"/>
                  </a:cubicBezTo>
                  <a:cubicBezTo>
                    <a:pt x="155043" y="199797"/>
                    <a:pt x="199797" y="155043"/>
                    <a:pt x="199797" y="99883"/>
                  </a:cubicBezTo>
                  <a:cubicBezTo>
                    <a:pt x="199797" y="44722"/>
                    <a:pt x="155043" y="1"/>
                    <a:pt x="998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48"/>
            <p:cNvSpPr/>
            <p:nvPr/>
          </p:nvSpPr>
          <p:spPr>
            <a:xfrm>
              <a:off x="2880425" y="3557175"/>
              <a:ext cx="1840500" cy="803300"/>
            </a:xfrm>
            <a:custGeom>
              <a:avLst/>
              <a:gdLst/>
              <a:ahLst/>
              <a:cxnLst/>
              <a:rect l="l" t="t" r="r" b="b"/>
              <a:pathLst>
                <a:path w="73620" h="32132" extrusionOk="0">
                  <a:moveTo>
                    <a:pt x="9242" y="1"/>
                  </a:moveTo>
                  <a:cubicBezTo>
                    <a:pt x="3886" y="1"/>
                    <a:pt x="1" y="5139"/>
                    <a:pt x="1432" y="10309"/>
                  </a:cubicBezTo>
                  <a:cubicBezTo>
                    <a:pt x="4009" y="19475"/>
                    <a:pt x="10076" y="27304"/>
                    <a:pt x="18296" y="32131"/>
                  </a:cubicBezTo>
                  <a:lnTo>
                    <a:pt x="18296" y="18562"/>
                  </a:lnTo>
                  <a:cubicBezTo>
                    <a:pt x="18296" y="13832"/>
                    <a:pt x="22145" y="9983"/>
                    <a:pt x="26875" y="9983"/>
                  </a:cubicBezTo>
                  <a:lnTo>
                    <a:pt x="46708" y="9983"/>
                  </a:lnTo>
                  <a:cubicBezTo>
                    <a:pt x="51438" y="9983"/>
                    <a:pt x="55287" y="13832"/>
                    <a:pt x="55287" y="18562"/>
                  </a:cubicBezTo>
                  <a:lnTo>
                    <a:pt x="55287" y="32131"/>
                  </a:lnTo>
                  <a:cubicBezTo>
                    <a:pt x="63605" y="27238"/>
                    <a:pt x="69705" y="19312"/>
                    <a:pt x="72249" y="9983"/>
                  </a:cubicBezTo>
                  <a:cubicBezTo>
                    <a:pt x="73619" y="4959"/>
                    <a:pt x="69835" y="1"/>
                    <a:pt x="64616" y="1"/>
                  </a:cubicBezTo>
                  <a:lnTo>
                    <a:pt x="9293" y="1"/>
                  </a:lnTo>
                  <a:cubicBezTo>
                    <a:pt x="9276" y="1"/>
                    <a:pt x="9259" y="1"/>
                    <a:pt x="92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48"/>
            <p:cNvSpPr/>
            <p:nvPr/>
          </p:nvSpPr>
          <p:spPr>
            <a:xfrm>
              <a:off x="3337825" y="3806725"/>
              <a:ext cx="924800" cy="1288500"/>
            </a:xfrm>
            <a:custGeom>
              <a:avLst/>
              <a:gdLst/>
              <a:ahLst/>
              <a:cxnLst/>
              <a:rect l="l" t="t" r="r" b="b"/>
              <a:pathLst>
                <a:path w="36992" h="51540" extrusionOk="0">
                  <a:moveTo>
                    <a:pt x="8579" y="1"/>
                  </a:moveTo>
                  <a:cubicBezTo>
                    <a:pt x="3849" y="1"/>
                    <a:pt x="0" y="3850"/>
                    <a:pt x="0" y="8580"/>
                  </a:cubicBezTo>
                  <a:lnTo>
                    <a:pt x="0" y="33044"/>
                  </a:lnTo>
                  <a:cubicBezTo>
                    <a:pt x="0" y="43254"/>
                    <a:pt x="8286" y="51540"/>
                    <a:pt x="18496" y="51540"/>
                  </a:cubicBezTo>
                  <a:cubicBezTo>
                    <a:pt x="28706" y="51540"/>
                    <a:pt x="36991" y="43254"/>
                    <a:pt x="36991" y="33044"/>
                  </a:cubicBezTo>
                  <a:lnTo>
                    <a:pt x="36991" y="8580"/>
                  </a:lnTo>
                  <a:cubicBezTo>
                    <a:pt x="36991" y="3850"/>
                    <a:pt x="33142" y="1"/>
                    <a:pt x="284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48"/>
            <p:cNvSpPr/>
            <p:nvPr/>
          </p:nvSpPr>
          <p:spPr>
            <a:xfrm>
              <a:off x="4437925" y="1519250"/>
              <a:ext cx="878300" cy="1699525"/>
            </a:xfrm>
            <a:custGeom>
              <a:avLst/>
              <a:gdLst/>
              <a:ahLst/>
              <a:cxnLst/>
              <a:rect l="l" t="t" r="r" b="b"/>
              <a:pathLst>
                <a:path w="35132" h="67981" extrusionOk="0">
                  <a:moveTo>
                    <a:pt x="18170" y="1"/>
                  </a:moveTo>
                  <a:cubicBezTo>
                    <a:pt x="16310" y="1"/>
                    <a:pt x="14810" y="1501"/>
                    <a:pt x="14810" y="3328"/>
                  </a:cubicBezTo>
                  <a:lnTo>
                    <a:pt x="14810" y="3556"/>
                  </a:lnTo>
                  <a:cubicBezTo>
                    <a:pt x="10830" y="3752"/>
                    <a:pt x="7503" y="5122"/>
                    <a:pt x="4893" y="7666"/>
                  </a:cubicBezTo>
                  <a:cubicBezTo>
                    <a:pt x="2349" y="10048"/>
                    <a:pt x="946" y="13408"/>
                    <a:pt x="979" y="16898"/>
                  </a:cubicBezTo>
                  <a:cubicBezTo>
                    <a:pt x="979" y="19018"/>
                    <a:pt x="1468" y="21106"/>
                    <a:pt x="2479" y="22998"/>
                  </a:cubicBezTo>
                  <a:cubicBezTo>
                    <a:pt x="3556" y="25020"/>
                    <a:pt x="5089" y="26782"/>
                    <a:pt x="6948" y="28152"/>
                  </a:cubicBezTo>
                  <a:cubicBezTo>
                    <a:pt x="8938" y="29685"/>
                    <a:pt x="12755" y="31773"/>
                    <a:pt x="18398" y="34382"/>
                  </a:cubicBezTo>
                  <a:cubicBezTo>
                    <a:pt x="21203" y="35654"/>
                    <a:pt x="23063" y="36926"/>
                    <a:pt x="24041" y="38166"/>
                  </a:cubicBezTo>
                  <a:cubicBezTo>
                    <a:pt x="26194" y="41037"/>
                    <a:pt x="25868" y="45081"/>
                    <a:pt x="23258" y="47528"/>
                  </a:cubicBezTo>
                  <a:cubicBezTo>
                    <a:pt x="21790" y="48931"/>
                    <a:pt x="19866" y="49713"/>
                    <a:pt x="17843" y="49713"/>
                  </a:cubicBezTo>
                  <a:cubicBezTo>
                    <a:pt x="14810" y="49681"/>
                    <a:pt x="11678" y="48376"/>
                    <a:pt x="8514" y="45766"/>
                  </a:cubicBezTo>
                  <a:cubicBezTo>
                    <a:pt x="7616" y="45048"/>
                    <a:pt x="6533" y="44694"/>
                    <a:pt x="5456" y="44694"/>
                  </a:cubicBezTo>
                  <a:cubicBezTo>
                    <a:pt x="4186" y="44694"/>
                    <a:pt x="2926" y="45187"/>
                    <a:pt x="1990" y="46158"/>
                  </a:cubicBezTo>
                  <a:cubicBezTo>
                    <a:pt x="0" y="48213"/>
                    <a:pt x="196" y="51540"/>
                    <a:pt x="2447" y="53334"/>
                  </a:cubicBezTo>
                  <a:cubicBezTo>
                    <a:pt x="3817" y="54476"/>
                    <a:pt x="5317" y="55455"/>
                    <a:pt x="6850" y="56335"/>
                  </a:cubicBezTo>
                  <a:cubicBezTo>
                    <a:pt x="9330" y="57640"/>
                    <a:pt x="12037" y="58423"/>
                    <a:pt x="14810" y="58684"/>
                  </a:cubicBezTo>
                  <a:lnTo>
                    <a:pt x="14810" y="64621"/>
                  </a:lnTo>
                  <a:cubicBezTo>
                    <a:pt x="14810" y="66480"/>
                    <a:pt x="16310" y="67981"/>
                    <a:pt x="18170" y="67981"/>
                  </a:cubicBezTo>
                  <a:cubicBezTo>
                    <a:pt x="19996" y="67981"/>
                    <a:pt x="21497" y="66480"/>
                    <a:pt x="21497" y="64621"/>
                  </a:cubicBezTo>
                  <a:lnTo>
                    <a:pt x="21497" y="58456"/>
                  </a:lnTo>
                  <a:cubicBezTo>
                    <a:pt x="24824" y="57771"/>
                    <a:pt x="27336" y="56759"/>
                    <a:pt x="29097" y="55422"/>
                  </a:cubicBezTo>
                  <a:cubicBezTo>
                    <a:pt x="30957" y="53987"/>
                    <a:pt x="32424" y="52127"/>
                    <a:pt x="33403" y="50007"/>
                  </a:cubicBezTo>
                  <a:cubicBezTo>
                    <a:pt x="34545" y="47691"/>
                    <a:pt x="35099" y="45147"/>
                    <a:pt x="35099" y="42570"/>
                  </a:cubicBezTo>
                  <a:cubicBezTo>
                    <a:pt x="35132" y="40058"/>
                    <a:pt x="34577" y="37579"/>
                    <a:pt x="33501" y="35296"/>
                  </a:cubicBezTo>
                  <a:cubicBezTo>
                    <a:pt x="32457" y="33143"/>
                    <a:pt x="30924" y="31218"/>
                    <a:pt x="29032" y="29750"/>
                  </a:cubicBezTo>
                  <a:cubicBezTo>
                    <a:pt x="27075" y="28217"/>
                    <a:pt x="23454" y="26325"/>
                    <a:pt x="18202" y="24140"/>
                  </a:cubicBezTo>
                  <a:cubicBezTo>
                    <a:pt x="15234" y="22933"/>
                    <a:pt x="13244" y="21791"/>
                    <a:pt x="12265" y="20714"/>
                  </a:cubicBezTo>
                  <a:cubicBezTo>
                    <a:pt x="11287" y="19671"/>
                    <a:pt x="10797" y="18627"/>
                    <a:pt x="10797" y="17550"/>
                  </a:cubicBezTo>
                  <a:cubicBezTo>
                    <a:pt x="10797" y="16311"/>
                    <a:pt x="11352" y="15202"/>
                    <a:pt x="12461" y="14223"/>
                  </a:cubicBezTo>
                  <a:cubicBezTo>
                    <a:pt x="13603" y="13277"/>
                    <a:pt x="15071" y="12788"/>
                    <a:pt x="16865" y="12788"/>
                  </a:cubicBezTo>
                  <a:cubicBezTo>
                    <a:pt x="18952" y="12788"/>
                    <a:pt x="21040" y="13538"/>
                    <a:pt x="23160" y="15006"/>
                  </a:cubicBezTo>
                  <a:cubicBezTo>
                    <a:pt x="24004" y="15617"/>
                    <a:pt x="24990" y="15916"/>
                    <a:pt x="25971" y="15916"/>
                  </a:cubicBezTo>
                  <a:cubicBezTo>
                    <a:pt x="27191" y="15916"/>
                    <a:pt x="28404" y="15453"/>
                    <a:pt x="29326" y="14549"/>
                  </a:cubicBezTo>
                  <a:cubicBezTo>
                    <a:pt x="31478" y="12462"/>
                    <a:pt x="31218" y="8971"/>
                    <a:pt x="28836" y="7177"/>
                  </a:cubicBezTo>
                  <a:cubicBezTo>
                    <a:pt x="28347" y="6851"/>
                    <a:pt x="27858" y="6525"/>
                    <a:pt x="27368" y="6231"/>
                  </a:cubicBezTo>
                  <a:cubicBezTo>
                    <a:pt x="25542" y="5220"/>
                    <a:pt x="23552" y="4470"/>
                    <a:pt x="21497" y="4013"/>
                  </a:cubicBezTo>
                  <a:lnTo>
                    <a:pt x="21497" y="3328"/>
                  </a:lnTo>
                  <a:cubicBezTo>
                    <a:pt x="21497" y="1501"/>
                    <a:pt x="19996" y="1"/>
                    <a:pt x="181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48"/>
            <p:cNvSpPr/>
            <p:nvPr/>
          </p:nvSpPr>
          <p:spPr>
            <a:xfrm>
              <a:off x="2269525" y="1519250"/>
              <a:ext cx="878300" cy="1699525"/>
            </a:xfrm>
            <a:custGeom>
              <a:avLst/>
              <a:gdLst/>
              <a:ahLst/>
              <a:cxnLst/>
              <a:rect l="l" t="t" r="r" b="b"/>
              <a:pathLst>
                <a:path w="35132" h="67981" extrusionOk="0">
                  <a:moveTo>
                    <a:pt x="18169" y="1"/>
                  </a:moveTo>
                  <a:cubicBezTo>
                    <a:pt x="16343" y="1"/>
                    <a:pt x="14842" y="1501"/>
                    <a:pt x="14842" y="3328"/>
                  </a:cubicBezTo>
                  <a:lnTo>
                    <a:pt x="14842" y="3556"/>
                  </a:lnTo>
                  <a:cubicBezTo>
                    <a:pt x="10830" y="3752"/>
                    <a:pt x="7535" y="5122"/>
                    <a:pt x="4926" y="7666"/>
                  </a:cubicBezTo>
                  <a:cubicBezTo>
                    <a:pt x="2381" y="10048"/>
                    <a:pt x="979" y="13408"/>
                    <a:pt x="1011" y="16898"/>
                  </a:cubicBezTo>
                  <a:cubicBezTo>
                    <a:pt x="1011" y="19018"/>
                    <a:pt x="1501" y="21106"/>
                    <a:pt x="2479" y="22998"/>
                  </a:cubicBezTo>
                  <a:cubicBezTo>
                    <a:pt x="3588" y="25020"/>
                    <a:pt x="5089" y="26782"/>
                    <a:pt x="6948" y="28152"/>
                  </a:cubicBezTo>
                  <a:cubicBezTo>
                    <a:pt x="8971" y="29685"/>
                    <a:pt x="12787" y="31773"/>
                    <a:pt x="18430" y="34382"/>
                  </a:cubicBezTo>
                  <a:cubicBezTo>
                    <a:pt x="21203" y="35654"/>
                    <a:pt x="23095" y="36926"/>
                    <a:pt x="24074" y="38166"/>
                  </a:cubicBezTo>
                  <a:cubicBezTo>
                    <a:pt x="26226" y="41037"/>
                    <a:pt x="25900" y="45081"/>
                    <a:pt x="23258" y="47528"/>
                  </a:cubicBezTo>
                  <a:cubicBezTo>
                    <a:pt x="21823" y="48931"/>
                    <a:pt x="19866" y="49713"/>
                    <a:pt x="17843" y="49713"/>
                  </a:cubicBezTo>
                  <a:cubicBezTo>
                    <a:pt x="14810" y="49681"/>
                    <a:pt x="11711" y="48376"/>
                    <a:pt x="8514" y="45766"/>
                  </a:cubicBezTo>
                  <a:cubicBezTo>
                    <a:pt x="7631" y="45048"/>
                    <a:pt x="6556" y="44694"/>
                    <a:pt x="5484" y="44694"/>
                  </a:cubicBezTo>
                  <a:cubicBezTo>
                    <a:pt x="4219" y="44694"/>
                    <a:pt x="2958" y="45187"/>
                    <a:pt x="2023" y="46158"/>
                  </a:cubicBezTo>
                  <a:cubicBezTo>
                    <a:pt x="0" y="48213"/>
                    <a:pt x="228" y="51540"/>
                    <a:pt x="2447" y="53334"/>
                  </a:cubicBezTo>
                  <a:cubicBezTo>
                    <a:pt x="3849" y="54476"/>
                    <a:pt x="5317" y="55455"/>
                    <a:pt x="6883" y="56335"/>
                  </a:cubicBezTo>
                  <a:cubicBezTo>
                    <a:pt x="9362" y="57640"/>
                    <a:pt x="12069" y="58423"/>
                    <a:pt x="14842" y="58684"/>
                  </a:cubicBezTo>
                  <a:lnTo>
                    <a:pt x="14842" y="64621"/>
                  </a:lnTo>
                  <a:cubicBezTo>
                    <a:pt x="14842" y="66480"/>
                    <a:pt x="16343" y="67981"/>
                    <a:pt x="18169" y="67981"/>
                  </a:cubicBezTo>
                  <a:cubicBezTo>
                    <a:pt x="20029" y="67981"/>
                    <a:pt x="21529" y="66480"/>
                    <a:pt x="21529" y="64621"/>
                  </a:cubicBezTo>
                  <a:lnTo>
                    <a:pt x="21529" y="58456"/>
                  </a:lnTo>
                  <a:cubicBezTo>
                    <a:pt x="24824" y="57771"/>
                    <a:pt x="27368" y="56759"/>
                    <a:pt x="29130" y="55422"/>
                  </a:cubicBezTo>
                  <a:cubicBezTo>
                    <a:pt x="30956" y="53987"/>
                    <a:pt x="32457" y="52127"/>
                    <a:pt x="33435" y="50007"/>
                  </a:cubicBezTo>
                  <a:cubicBezTo>
                    <a:pt x="34545" y="47691"/>
                    <a:pt x="35132" y="45147"/>
                    <a:pt x="35099" y="42570"/>
                  </a:cubicBezTo>
                  <a:cubicBezTo>
                    <a:pt x="35132" y="40058"/>
                    <a:pt x="34610" y="37579"/>
                    <a:pt x="33533" y="35296"/>
                  </a:cubicBezTo>
                  <a:cubicBezTo>
                    <a:pt x="32489" y="33143"/>
                    <a:pt x="30956" y="31218"/>
                    <a:pt x="29064" y="29750"/>
                  </a:cubicBezTo>
                  <a:cubicBezTo>
                    <a:pt x="27107" y="28217"/>
                    <a:pt x="23486" y="26325"/>
                    <a:pt x="18235" y="24140"/>
                  </a:cubicBezTo>
                  <a:cubicBezTo>
                    <a:pt x="15234" y="22933"/>
                    <a:pt x="13276" y="21791"/>
                    <a:pt x="12298" y="20714"/>
                  </a:cubicBezTo>
                  <a:cubicBezTo>
                    <a:pt x="11319" y="19671"/>
                    <a:pt x="10797" y="18627"/>
                    <a:pt x="10797" y="17550"/>
                  </a:cubicBezTo>
                  <a:cubicBezTo>
                    <a:pt x="10797" y="16311"/>
                    <a:pt x="11384" y="15202"/>
                    <a:pt x="12493" y="14223"/>
                  </a:cubicBezTo>
                  <a:cubicBezTo>
                    <a:pt x="13635" y="13277"/>
                    <a:pt x="15103" y="12788"/>
                    <a:pt x="16897" y="12788"/>
                  </a:cubicBezTo>
                  <a:cubicBezTo>
                    <a:pt x="18985" y="12788"/>
                    <a:pt x="21073" y="13538"/>
                    <a:pt x="23193" y="15006"/>
                  </a:cubicBezTo>
                  <a:cubicBezTo>
                    <a:pt x="24036" y="15617"/>
                    <a:pt x="25016" y="15916"/>
                    <a:pt x="25993" y="15916"/>
                  </a:cubicBezTo>
                  <a:cubicBezTo>
                    <a:pt x="27207" y="15916"/>
                    <a:pt x="28418" y="15453"/>
                    <a:pt x="29358" y="14549"/>
                  </a:cubicBezTo>
                  <a:cubicBezTo>
                    <a:pt x="31511" y="12462"/>
                    <a:pt x="31250" y="8971"/>
                    <a:pt x="28836" y="7177"/>
                  </a:cubicBezTo>
                  <a:cubicBezTo>
                    <a:pt x="28379" y="6851"/>
                    <a:pt x="27890" y="6525"/>
                    <a:pt x="27401" y="6231"/>
                  </a:cubicBezTo>
                  <a:cubicBezTo>
                    <a:pt x="25541" y="5220"/>
                    <a:pt x="23584" y="4470"/>
                    <a:pt x="21529" y="4013"/>
                  </a:cubicBezTo>
                  <a:lnTo>
                    <a:pt x="21529" y="3328"/>
                  </a:lnTo>
                  <a:cubicBezTo>
                    <a:pt x="21529" y="1501"/>
                    <a:pt x="20029" y="1"/>
                    <a:pt x="18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48"/>
            <p:cNvSpPr/>
            <p:nvPr/>
          </p:nvSpPr>
          <p:spPr>
            <a:xfrm>
              <a:off x="1301525" y="1405100"/>
              <a:ext cx="2281775" cy="3930700"/>
            </a:xfrm>
            <a:custGeom>
              <a:avLst/>
              <a:gdLst/>
              <a:ahLst/>
              <a:cxnLst/>
              <a:rect l="l" t="t" r="r" b="b"/>
              <a:pathLst>
                <a:path w="91271" h="157228" extrusionOk="0">
                  <a:moveTo>
                    <a:pt x="18398" y="0"/>
                  </a:moveTo>
                  <a:cubicBezTo>
                    <a:pt x="6426" y="16864"/>
                    <a:pt x="0" y="37024"/>
                    <a:pt x="66" y="57705"/>
                  </a:cubicBezTo>
                  <a:cubicBezTo>
                    <a:pt x="66" y="109962"/>
                    <a:pt x="40155" y="152824"/>
                    <a:pt x="91271" y="157228"/>
                  </a:cubicBezTo>
                  <a:cubicBezTo>
                    <a:pt x="46712" y="119845"/>
                    <a:pt x="18398" y="63739"/>
                    <a:pt x="18398" y="1011"/>
                  </a:cubicBezTo>
                  <a:cubicBezTo>
                    <a:pt x="18398" y="685"/>
                    <a:pt x="18398" y="326"/>
                    <a:pt x="183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48"/>
            <p:cNvSpPr/>
            <p:nvPr/>
          </p:nvSpPr>
          <p:spPr>
            <a:xfrm>
              <a:off x="1241175" y="288450"/>
              <a:ext cx="5255900" cy="5118300"/>
            </a:xfrm>
            <a:custGeom>
              <a:avLst/>
              <a:gdLst/>
              <a:ahLst/>
              <a:cxnLst/>
              <a:rect l="l" t="t" r="r" b="b"/>
              <a:pathLst>
                <a:path w="210236" h="204732" extrusionOk="0">
                  <a:moveTo>
                    <a:pt x="102366" y="0"/>
                  </a:moveTo>
                  <a:cubicBezTo>
                    <a:pt x="99614" y="0"/>
                    <a:pt x="96849" y="111"/>
                    <a:pt x="94076" y="336"/>
                  </a:cubicBezTo>
                  <a:cubicBezTo>
                    <a:pt x="56661" y="3369"/>
                    <a:pt x="23878" y="26660"/>
                    <a:pt x="8710" y="61009"/>
                  </a:cubicBezTo>
                  <a:cubicBezTo>
                    <a:pt x="8188" y="62248"/>
                    <a:pt x="8743" y="63683"/>
                    <a:pt x="9982" y="64238"/>
                  </a:cubicBezTo>
                  <a:cubicBezTo>
                    <a:pt x="10300" y="64384"/>
                    <a:pt x="10636" y="64453"/>
                    <a:pt x="10968" y="64453"/>
                  </a:cubicBezTo>
                  <a:cubicBezTo>
                    <a:pt x="11896" y="64453"/>
                    <a:pt x="12794" y="63912"/>
                    <a:pt x="13179" y="62998"/>
                  </a:cubicBezTo>
                  <a:cubicBezTo>
                    <a:pt x="28804" y="27704"/>
                    <a:pt x="63772" y="4935"/>
                    <a:pt x="102362" y="4935"/>
                  </a:cubicBezTo>
                  <a:cubicBezTo>
                    <a:pt x="156086" y="4935"/>
                    <a:pt x="199830" y="48646"/>
                    <a:pt x="199830" y="102371"/>
                  </a:cubicBezTo>
                  <a:cubicBezTo>
                    <a:pt x="199830" y="156095"/>
                    <a:pt x="156086" y="199839"/>
                    <a:pt x="102362" y="199839"/>
                  </a:cubicBezTo>
                  <a:cubicBezTo>
                    <a:pt x="48637" y="199839"/>
                    <a:pt x="4926" y="156095"/>
                    <a:pt x="4926" y="102371"/>
                  </a:cubicBezTo>
                  <a:cubicBezTo>
                    <a:pt x="4893" y="96108"/>
                    <a:pt x="5513" y="89845"/>
                    <a:pt x="6688" y="83679"/>
                  </a:cubicBezTo>
                  <a:cubicBezTo>
                    <a:pt x="6948" y="82342"/>
                    <a:pt x="6100" y="81070"/>
                    <a:pt x="4763" y="80809"/>
                  </a:cubicBezTo>
                  <a:cubicBezTo>
                    <a:pt x="4604" y="80778"/>
                    <a:pt x="4446" y="80763"/>
                    <a:pt x="4291" y="80763"/>
                  </a:cubicBezTo>
                  <a:cubicBezTo>
                    <a:pt x="3138" y="80763"/>
                    <a:pt x="2122" y="81584"/>
                    <a:pt x="1892" y="82733"/>
                  </a:cubicBezTo>
                  <a:cubicBezTo>
                    <a:pt x="653" y="89225"/>
                    <a:pt x="0" y="95781"/>
                    <a:pt x="33" y="102371"/>
                  </a:cubicBezTo>
                  <a:cubicBezTo>
                    <a:pt x="33" y="158901"/>
                    <a:pt x="45831" y="204699"/>
                    <a:pt x="102362" y="204732"/>
                  </a:cubicBezTo>
                  <a:cubicBezTo>
                    <a:pt x="139907" y="204699"/>
                    <a:pt x="174451" y="184149"/>
                    <a:pt x="192360" y="151137"/>
                  </a:cubicBezTo>
                  <a:cubicBezTo>
                    <a:pt x="210235" y="118093"/>
                    <a:pt x="208604" y="77938"/>
                    <a:pt x="188119" y="46460"/>
                  </a:cubicBezTo>
                  <a:cubicBezTo>
                    <a:pt x="169120" y="17343"/>
                    <a:pt x="136781" y="0"/>
                    <a:pt x="1023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48"/>
            <p:cNvSpPr/>
            <p:nvPr/>
          </p:nvSpPr>
          <p:spPr>
            <a:xfrm>
              <a:off x="1330050" y="1991550"/>
              <a:ext cx="170475" cy="224175"/>
            </a:xfrm>
            <a:custGeom>
              <a:avLst/>
              <a:gdLst/>
              <a:ahLst/>
              <a:cxnLst/>
              <a:rect l="l" t="t" r="r" b="b"/>
              <a:pathLst>
                <a:path w="6819" h="8967" extrusionOk="0">
                  <a:moveTo>
                    <a:pt x="4089" y="1"/>
                  </a:moveTo>
                  <a:cubicBezTo>
                    <a:pt x="3066" y="1"/>
                    <a:pt x="2101" y="642"/>
                    <a:pt x="1762" y="1659"/>
                  </a:cubicBezTo>
                  <a:cubicBezTo>
                    <a:pt x="1306" y="3029"/>
                    <a:pt x="849" y="4465"/>
                    <a:pt x="458" y="5835"/>
                  </a:cubicBezTo>
                  <a:cubicBezTo>
                    <a:pt x="1" y="7400"/>
                    <a:pt x="1175" y="8966"/>
                    <a:pt x="2806" y="8966"/>
                  </a:cubicBezTo>
                  <a:cubicBezTo>
                    <a:pt x="3883" y="8966"/>
                    <a:pt x="4861" y="8249"/>
                    <a:pt x="5155" y="7205"/>
                  </a:cubicBezTo>
                  <a:cubicBezTo>
                    <a:pt x="5546" y="5867"/>
                    <a:pt x="5970" y="4530"/>
                    <a:pt x="6394" y="3225"/>
                  </a:cubicBezTo>
                  <a:cubicBezTo>
                    <a:pt x="6819" y="1953"/>
                    <a:pt x="6134" y="550"/>
                    <a:pt x="4861" y="126"/>
                  </a:cubicBezTo>
                  <a:cubicBezTo>
                    <a:pt x="4606" y="41"/>
                    <a:pt x="4346" y="1"/>
                    <a:pt x="40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48"/>
            <p:cNvSpPr/>
            <p:nvPr/>
          </p:nvSpPr>
          <p:spPr>
            <a:xfrm>
              <a:off x="2834650" y="3496000"/>
              <a:ext cx="1956400" cy="925825"/>
            </a:xfrm>
            <a:custGeom>
              <a:avLst/>
              <a:gdLst/>
              <a:ahLst/>
              <a:cxnLst/>
              <a:rect l="l" t="t" r="r" b="b"/>
              <a:pathLst>
                <a:path w="78256" h="37033" extrusionOk="0">
                  <a:moveTo>
                    <a:pt x="66447" y="4894"/>
                  </a:moveTo>
                  <a:cubicBezTo>
                    <a:pt x="70068" y="4894"/>
                    <a:pt x="72678" y="8319"/>
                    <a:pt x="71732" y="11777"/>
                  </a:cubicBezTo>
                  <a:cubicBezTo>
                    <a:pt x="69742" y="18986"/>
                    <a:pt x="65469" y="25380"/>
                    <a:pt x="59565" y="29979"/>
                  </a:cubicBezTo>
                  <a:lnTo>
                    <a:pt x="59565" y="21009"/>
                  </a:lnTo>
                  <a:cubicBezTo>
                    <a:pt x="59565" y="14941"/>
                    <a:pt x="54639" y="9983"/>
                    <a:pt x="48539" y="9983"/>
                  </a:cubicBezTo>
                  <a:lnTo>
                    <a:pt x="28706" y="9983"/>
                  </a:lnTo>
                  <a:cubicBezTo>
                    <a:pt x="22606" y="9983"/>
                    <a:pt x="17681" y="14941"/>
                    <a:pt x="17681" y="21009"/>
                  </a:cubicBezTo>
                  <a:lnTo>
                    <a:pt x="17681" y="29979"/>
                  </a:lnTo>
                  <a:cubicBezTo>
                    <a:pt x="11842" y="25477"/>
                    <a:pt x="7601" y="19214"/>
                    <a:pt x="5611" y="12103"/>
                  </a:cubicBezTo>
                  <a:cubicBezTo>
                    <a:pt x="5122" y="10407"/>
                    <a:pt x="5481" y="8580"/>
                    <a:pt x="6557" y="7178"/>
                  </a:cubicBezTo>
                  <a:cubicBezTo>
                    <a:pt x="7634" y="5710"/>
                    <a:pt x="9330" y="4894"/>
                    <a:pt x="11124" y="4894"/>
                  </a:cubicBezTo>
                  <a:close/>
                  <a:moveTo>
                    <a:pt x="11022" y="1"/>
                  </a:moveTo>
                  <a:cubicBezTo>
                    <a:pt x="7733" y="1"/>
                    <a:pt x="4645" y="1562"/>
                    <a:pt x="2643" y="4209"/>
                  </a:cubicBezTo>
                  <a:cubicBezTo>
                    <a:pt x="653" y="6852"/>
                    <a:pt x="1" y="10244"/>
                    <a:pt x="914" y="13441"/>
                  </a:cubicBezTo>
                  <a:cubicBezTo>
                    <a:pt x="3654" y="23227"/>
                    <a:pt x="10113" y="31577"/>
                    <a:pt x="18888" y="36699"/>
                  </a:cubicBezTo>
                  <a:cubicBezTo>
                    <a:pt x="19246" y="36927"/>
                    <a:pt x="19670" y="37025"/>
                    <a:pt x="20127" y="37025"/>
                  </a:cubicBezTo>
                  <a:cubicBezTo>
                    <a:pt x="21465" y="37025"/>
                    <a:pt x="22574" y="35948"/>
                    <a:pt x="22574" y="34578"/>
                  </a:cubicBezTo>
                  <a:lnTo>
                    <a:pt x="22574" y="21009"/>
                  </a:lnTo>
                  <a:cubicBezTo>
                    <a:pt x="22574" y="17616"/>
                    <a:pt x="25314" y="14876"/>
                    <a:pt x="28706" y="14876"/>
                  </a:cubicBezTo>
                  <a:lnTo>
                    <a:pt x="48539" y="14876"/>
                  </a:lnTo>
                  <a:cubicBezTo>
                    <a:pt x="51931" y="14876"/>
                    <a:pt x="54672" y="17616"/>
                    <a:pt x="54672" y="21009"/>
                  </a:cubicBezTo>
                  <a:lnTo>
                    <a:pt x="54672" y="34578"/>
                  </a:lnTo>
                  <a:cubicBezTo>
                    <a:pt x="54672" y="36012"/>
                    <a:pt x="55851" y="37033"/>
                    <a:pt x="57131" y="37033"/>
                  </a:cubicBezTo>
                  <a:cubicBezTo>
                    <a:pt x="57542" y="37033"/>
                    <a:pt x="57962" y="36928"/>
                    <a:pt x="58358" y="36699"/>
                  </a:cubicBezTo>
                  <a:cubicBezTo>
                    <a:pt x="67230" y="31447"/>
                    <a:pt x="73689" y="22998"/>
                    <a:pt x="76429" y="13082"/>
                  </a:cubicBezTo>
                  <a:cubicBezTo>
                    <a:pt x="78256" y="6493"/>
                    <a:pt x="73297" y="1"/>
                    <a:pt x="66447" y="1"/>
                  </a:cubicBezTo>
                  <a:lnTo>
                    <a:pt x="11124" y="1"/>
                  </a:lnTo>
                  <a:cubicBezTo>
                    <a:pt x="11090" y="1"/>
                    <a:pt x="11056" y="1"/>
                    <a:pt x="110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48"/>
            <p:cNvSpPr/>
            <p:nvPr/>
          </p:nvSpPr>
          <p:spPr>
            <a:xfrm>
              <a:off x="3276650" y="3745575"/>
              <a:ext cx="1047125" cy="1410825"/>
            </a:xfrm>
            <a:custGeom>
              <a:avLst/>
              <a:gdLst/>
              <a:ahLst/>
              <a:cxnLst/>
              <a:rect l="l" t="t" r="r" b="b"/>
              <a:pathLst>
                <a:path w="41885" h="56433" extrusionOk="0">
                  <a:moveTo>
                    <a:pt x="30859" y="4893"/>
                  </a:moveTo>
                  <a:cubicBezTo>
                    <a:pt x="34251" y="4893"/>
                    <a:pt x="36992" y="7633"/>
                    <a:pt x="36992" y="11026"/>
                  </a:cubicBezTo>
                  <a:lnTo>
                    <a:pt x="36992" y="35490"/>
                  </a:lnTo>
                  <a:cubicBezTo>
                    <a:pt x="36992" y="44363"/>
                    <a:pt x="29815" y="51539"/>
                    <a:pt x="20943" y="51539"/>
                  </a:cubicBezTo>
                  <a:cubicBezTo>
                    <a:pt x="12070" y="51539"/>
                    <a:pt x="4894" y="44363"/>
                    <a:pt x="4894" y="35490"/>
                  </a:cubicBezTo>
                  <a:lnTo>
                    <a:pt x="4894" y="11026"/>
                  </a:lnTo>
                  <a:cubicBezTo>
                    <a:pt x="4894" y="7633"/>
                    <a:pt x="7634" y="4893"/>
                    <a:pt x="11026" y="4893"/>
                  </a:cubicBezTo>
                  <a:close/>
                  <a:moveTo>
                    <a:pt x="11026" y="0"/>
                  </a:moveTo>
                  <a:cubicBezTo>
                    <a:pt x="4926" y="0"/>
                    <a:pt x="1" y="4958"/>
                    <a:pt x="1" y="11026"/>
                  </a:cubicBezTo>
                  <a:lnTo>
                    <a:pt x="1" y="35490"/>
                  </a:lnTo>
                  <a:cubicBezTo>
                    <a:pt x="1" y="47071"/>
                    <a:pt x="9363" y="56432"/>
                    <a:pt x="20943" y="56432"/>
                  </a:cubicBezTo>
                  <a:cubicBezTo>
                    <a:pt x="32523" y="56432"/>
                    <a:pt x="41885" y="47071"/>
                    <a:pt x="41885" y="35490"/>
                  </a:cubicBezTo>
                  <a:lnTo>
                    <a:pt x="41885" y="11026"/>
                  </a:lnTo>
                  <a:cubicBezTo>
                    <a:pt x="41885" y="4958"/>
                    <a:pt x="36959" y="0"/>
                    <a:pt x="30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48"/>
            <p:cNvSpPr/>
            <p:nvPr/>
          </p:nvSpPr>
          <p:spPr>
            <a:xfrm>
              <a:off x="4392332" y="1457975"/>
              <a:ext cx="1008800" cy="1821975"/>
            </a:xfrm>
            <a:custGeom>
              <a:avLst/>
              <a:gdLst/>
              <a:ahLst/>
              <a:cxnLst/>
              <a:rect l="l" t="t" r="r" b="b"/>
              <a:pathLst>
                <a:path w="40352" h="72879" extrusionOk="0">
                  <a:moveTo>
                    <a:pt x="20926" y="4898"/>
                  </a:moveTo>
                  <a:cubicBezTo>
                    <a:pt x="21375" y="4898"/>
                    <a:pt x="21823" y="5192"/>
                    <a:pt x="21823" y="5779"/>
                  </a:cubicBezTo>
                  <a:lnTo>
                    <a:pt x="21823" y="6464"/>
                  </a:lnTo>
                  <a:cubicBezTo>
                    <a:pt x="21823" y="7606"/>
                    <a:pt x="22606" y="8584"/>
                    <a:pt x="23715" y="8845"/>
                  </a:cubicBezTo>
                  <a:cubicBezTo>
                    <a:pt x="25542" y="9237"/>
                    <a:pt x="27303" y="9889"/>
                    <a:pt x="28934" y="10802"/>
                  </a:cubicBezTo>
                  <a:cubicBezTo>
                    <a:pt x="29358" y="11031"/>
                    <a:pt x="29750" y="11324"/>
                    <a:pt x="30141" y="11618"/>
                  </a:cubicBezTo>
                  <a:cubicBezTo>
                    <a:pt x="30729" y="12009"/>
                    <a:pt x="31055" y="12662"/>
                    <a:pt x="31120" y="13379"/>
                  </a:cubicBezTo>
                  <a:cubicBezTo>
                    <a:pt x="31153" y="14064"/>
                    <a:pt x="30892" y="14749"/>
                    <a:pt x="30402" y="15239"/>
                  </a:cubicBezTo>
                  <a:cubicBezTo>
                    <a:pt x="29936" y="15687"/>
                    <a:pt x="29341" y="15909"/>
                    <a:pt x="28743" y="15909"/>
                  </a:cubicBezTo>
                  <a:cubicBezTo>
                    <a:pt x="28253" y="15909"/>
                    <a:pt x="27762" y="15761"/>
                    <a:pt x="27336" y="15467"/>
                  </a:cubicBezTo>
                  <a:cubicBezTo>
                    <a:pt x="24824" y="13673"/>
                    <a:pt x="22215" y="12792"/>
                    <a:pt x="19638" y="12792"/>
                  </a:cubicBezTo>
                  <a:cubicBezTo>
                    <a:pt x="17257" y="12792"/>
                    <a:pt x="15234" y="13477"/>
                    <a:pt x="13668" y="14815"/>
                  </a:cubicBezTo>
                  <a:cubicBezTo>
                    <a:pt x="11548" y="16609"/>
                    <a:pt x="11124" y="18631"/>
                    <a:pt x="11124" y="20001"/>
                  </a:cubicBezTo>
                  <a:cubicBezTo>
                    <a:pt x="11124" y="21730"/>
                    <a:pt x="11842" y="23361"/>
                    <a:pt x="13277" y="24862"/>
                  </a:cubicBezTo>
                  <a:cubicBezTo>
                    <a:pt x="14516" y="26232"/>
                    <a:pt x="16669" y="27504"/>
                    <a:pt x="20029" y="28874"/>
                  </a:cubicBezTo>
                  <a:cubicBezTo>
                    <a:pt x="25085" y="30962"/>
                    <a:pt x="28510" y="32723"/>
                    <a:pt x="30272" y="34126"/>
                  </a:cubicBezTo>
                  <a:cubicBezTo>
                    <a:pt x="31903" y="35365"/>
                    <a:pt x="33208" y="36996"/>
                    <a:pt x="34088" y="38823"/>
                  </a:cubicBezTo>
                  <a:cubicBezTo>
                    <a:pt x="35002" y="40748"/>
                    <a:pt x="35458" y="42868"/>
                    <a:pt x="35426" y="45021"/>
                  </a:cubicBezTo>
                  <a:cubicBezTo>
                    <a:pt x="35426" y="47239"/>
                    <a:pt x="34936" y="49424"/>
                    <a:pt x="33991" y="51382"/>
                  </a:cubicBezTo>
                  <a:cubicBezTo>
                    <a:pt x="33175" y="53176"/>
                    <a:pt x="31935" y="54741"/>
                    <a:pt x="30402" y="55948"/>
                  </a:cubicBezTo>
                  <a:cubicBezTo>
                    <a:pt x="28934" y="57025"/>
                    <a:pt x="26716" y="57906"/>
                    <a:pt x="23780" y="58525"/>
                  </a:cubicBezTo>
                  <a:cubicBezTo>
                    <a:pt x="22639" y="58754"/>
                    <a:pt x="21823" y="59765"/>
                    <a:pt x="21823" y="60907"/>
                  </a:cubicBezTo>
                  <a:lnTo>
                    <a:pt x="21823" y="67072"/>
                  </a:lnTo>
                  <a:cubicBezTo>
                    <a:pt x="21823" y="67675"/>
                    <a:pt x="21375" y="67977"/>
                    <a:pt x="20926" y="67977"/>
                  </a:cubicBezTo>
                  <a:cubicBezTo>
                    <a:pt x="20478" y="67977"/>
                    <a:pt x="20029" y="67675"/>
                    <a:pt x="20029" y="67072"/>
                  </a:cubicBezTo>
                  <a:lnTo>
                    <a:pt x="20029" y="61135"/>
                  </a:lnTo>
                  <a:cubicBezTo>
                    <a:pt x="20029" y="59895"/>
                    <a:pt x="19083" y="58852"/>
                    <a:pt x="17876" y="58688"/>
                  </a:cubicBezTo>
                  <a:cubicBezTo>
                    <a:pt x="15397" y="58493"/>
                    <a:pt x="13016" y="57775"/>
                    <a:pt x="10830" y="56633"/>
                  </a:cubicBezTo>
                  <a:cubicBezTo>
                    <a:pt x="9395" y="55851"/>
                    <a:pt x="8025" y="54905"/>
                    <a:pt x="6753" y="53893"/>
                  </a:cubicBezTo>
                  <a:cubicBezTo>
                    <a:pt x="4959" y="52458"/>
                    <a:pt x="5970" y="49588"/>
                    <a:pt x="8221" y="49588"/>
                  </a:cubicBezTo>
                  <a:cubicBezTo>
                    <a:pt x="8775" y="49588"/>
                    <a:pt x="9297" y="49783"/>
                    <a:pt x="9721" y="50109"/>
                  </a:cubicBezTo>
                  <a:cubicBezTo>
                    <a:pt x="13342" y="53078"/>
                    <a:pt x="16996" y="54578"/>
                    <a:pt x="20584" y="54611"/>
                  </a:cubicBezTo>
                  <a:cubicBezTo>
                    <a:pt x="23259" y="54611"/>
                    <a:pt x="25803" y="53567"/>
                    <a:pt x="27727" y="51740"/>
                  </a:cubicBezTo>
                  <a:cubicBezTo>
                    <a:pt x="31250" y="48413"/>
                    <a:pt x="31675" y="42933"/>
                    <a:pt x="28739" y="39084"/>
                  </a:cubicBezTo>
                  <a:cubicBezTo>
                    <a:pt x="27499" y="37518"/>
                    <a:pt x="25379" y="36083"/>
                    <a:pt x="22215" y="34615"/>
                  </a:cubicBezTo>
                  <a:cubicBezTo>
                    <a:pt x="16735" y="32071"/>
                    <a:pt x="13049" y="30081"/>
                    <a:pt x="11189" y="28678"/>
                  </a:cubicBezTo>
                  <a:cubicBezTo>
                    <a:pt x="9623" y="27504"/>
                    <a:pt x="8351" y="26036"/>
                    <a:pt x="7405" y="24307"/>
                  </a:cubicBezTo>
                  <a:cubicBezTo>
                    <a:pt x="6622" y="22774"/>
                    <a:pt x="6198" y="21078"/>
                    <a:pt x="6198" y="19349"/>
                  </a:cubicBezTo>
                  <a:cubicBezTo>
                    <a:pt x="6166" y="16511"/>
                    <a:pt x="7307" y="13804"/>
                    <a:pt x="9395" y="11879"/>
                  </a:cubicBezTo>
                  <a:cubicBezTo>
                    <a:pt x="11581" y="9726"/>
                    <a:pt x="14288" y="8617"/>
                    <a:pt x="17713" y="8454"/>
                  </a:cubicBezTo>
                  <a:cubicBezTo>
                    <a:pt x="19018" y="8389"/>
                    <a:pt x="20029" y="7312"/>
                    <a:pt x="20029" y="6007"/>
                  </a:cubicBezTo>
                  <a:lnTo>
                    <a:pt x="20029" y="5779"/>
                  </a:lnTo>
                  <a:cubicBezTo>
                    <a:pt x="20029" y="5192"/>
                    <a:pt x="20478" y="4898"/>
                    <a:pt x="20926" y="4898"/>
                  </a:cubicBezTo>
                  <a:close/>
                  <a:moveTo>
                    <a:pt x="20909" y="1"/>
                  </a:moveTo>
                  <a:cubicBezTo>
                    <a:pt x="18687" y="1"/>
                    <a:pt x="16458" y="1220"/>
                    <a:pt x="15495" y="3757"/>
                  </a:cubicBezTo>
                  <a:cubicBezTo>
                    <a:pt x="11907" y="4213"/>
                    <a:pt x="8547" y="5844"/>
                    <a:pt x="5970" y="8389"/>
                  </a:cubicBezTo>
                  <a:cubicBezTo>
                    <a:pt x="2936" y="11227"/>
                    <a:pt x="1273" y="15174"/>
                    <a:pt x="1305" y="19349"/>
                  </a:cubicBezTo>
                  <a:cubicBezTo>
                    <a:pt x="1305" y="21861"/>
                    <a:pt x="1893" y="24340"/>
                    <a:pt x="3067" y="26558"/>
                  </a:cubicBezTo>
                  <a:cubicBezTo>
                    <a:pt x="4306" y="28907"/>
                    <a:pt x="6068" y="30962"/>
                    <a:pt x="8221" y="32560"/>
                  </a:cubicBezTo>
                  <a:cubicBezTo>
                    <a:pt x="10374" y="34224"/>
                    <a:pt x="14288" y="36344"/>
                    <a:pt x="20160" y="39051"/>
                  </a:cubicBezTo>
                  <a:cubicBezTo>
                    <a:pt x="23324" y="40519"/>
                    <a:pt x="24466" y="41596"/>
                    <a:pt x="24857" y="42085"/>
                  </a:cubicBezTo>
                  <a:cubicBezTo>
                    <a:pt x="25477" y="42900"/>
                    <a:pt x="25803" y="43912"/>
                    <a:pt x="25803" y="44923"/>
                  </a:cubicBezTo>
                  <a:cubicBezTo>
                    <a:pt x="25803" y="46195"/>
                    <a:pt x="25248" y="47402"/>
                    <a:pt x="24302" y="48217"/>
                  </a:cubicBezTo>
                  <a:cubicBezTo>
                    <a:pt x="23324" y="49163"/>
                    <a:pt x="22019" y="49718"/>
                    <a:pt x="20649" y="49718"/>
                  </a:cubicBezTo>
                  <a:lnTo>
                    <a:pt x="20616" y="49718"/>
                  </a:lnTo>
                  <a:cubicBezTo>
                    <a:pt x="18170" y="49685"/>
                    <a:pt x="15560" y="48544"/>
                    <a:pt x="12820" y="46326"/>
                  </a:cubicBezTo>
                  <a:cubicBezTo>
                    <a:pt x="11484" y="45215"/>
                    <a:pt x="9858" y="44670"/>
                    <a:pt x="8233" y="44670"/>
                  </a:cubicBezTo>
                  <a:cubicBezTo>
                    <a:pt x="6329" y="44670"/>
                    <a:pt x="4428" y="45419"/>
                    <a:pt x="3002" y="46880"/>
                  </a:cubicBezTo>
                  <a:cubicBezTo>
                    <a:pt x="1" y="49979"/>
                    <a:pt x="294" y="55002"/>
                    <a:pt x="3687" y="57710"/>
                  </a:cubicBezTo>
                  <a:cubicBezTo>
                    <a:pt x="5187" y="58917"/>
                    <a:pt x="6786" y="59993"/>
                    <a:pt x="8449" y="60907"/>
                  </a:cubicBezTo>
                  <a:cubicBezTo>
                    <a:pt x="10537" y="62048"/>
                    <a:pt x="12788" y="62831"/>
                    <a:pt x="15136" y="63223"/>
                  </a:cubicBezTo>
                  <a:lnTo>
                    <a:pt x="15136" y="67072"/>
                  </a:lnTo>
                  <a:cubicBezTo>
                    <a:pt x="15136" y="70269"/>
                    <a:pt x="17746" y="72878"/>
                    <a:pt x="20943" y="72878"/>
                  </a:cubicBezTo>
                  <a:cubicBezTo>
                    <a:pt x="24139" y="72878"/>
                    <a:pt x="26716" y="70269"/>
                    <a:pt x="26716" y="67072"/>
                  </a:cubicBezTo>
                  <a:lnTo>
                    <a:pt x="26716" y="62864"/>
                  </a:lnTo>
                  <a:cubicBezTo>
                    <a:pt x="29489" y="62114"/>
                    <a:pt x="31675" y="61102"/>
                    <a:pt x="33338" y="59830"/>
                  </a:cubicBezTo>
                  <a:cubicBezTo>
                    <a:pt x="35491" y="58167"/>
                    <a:pt x="37220" y="56014"/>
                    <a:pt x="38394" y="53535"/>
                  </a:cubicBezTo>
                  <a:cubicBezTo>
                    <a:pt x="39666" y="50892"/>
                    <a:pt x="40319" y="47989"/>
                    <a:pt x="40319" y="45021"/>
                  </a:cubicBezTo>
                  <a:cubicBezTo>
                    <a:pt x="40351" y="42150"/>
                    <a:pt x="39732" y="39280"/>
                    <a:pt x="38492" y="36703"/>
                  </a:cubicBezTo>
                  <a:cubicBezTo>
                    <a:pt x="37285" y="34191"/>
                    <a:pt x="35524" y="32005"/>
                    <a:pt x="33305" y="30277"/>
                  </a:cubicBezTo>
                  <a:cubicBezTo>
                    <a:pt x="31185" y="28580"/>
                    <a:pt x="27434" y="26623"/>
                    <a:pt x="21889" y="24340"/>
                  </a:cubicBezTo>
                  <a:cubicBezTo>
                    <a:pt x="18463" y="22937"/>
                    <a:pt x="17257" y="21991"/>
                    <a:pt x="16865" y="21534"/>
                  </a:cubicBezTo>
                  <a:cubicBezTo>
                    <a:pt x="16865" y="21534"/>
                    <a:pt x="16832" y="21502"/>
                    <a:pt x="16832" y="21502"/>
                  </a:cubicBezTo>
                  <a:cubicBezTo>
                    <a:pt x="16441" y="21110"/>
                    <a:pt x="16017" y="20523"/>
                    <a:pt x="16017" y="20001"/>
                  </a:cubicBezTo>
                  <a:cubicBezTo>
                    <a:pt x="16017" y="19642"/>
                    <a:pt x="16082" y="19186"/>
                    <a:pt x="16832" y="18533"/>
                  </a:cubicBezTo>
                  <a:cubicBezTo>
                    <a:pt x="17517" y="17979"/>
                    <a:pt x="18431" y="17685"/>
                    <a:pt x="19638" y="17685"/>
                  </a:cubicBezTo>
                  <a:cubicBezTo>
                    <a:pt x="21236" y="17685"/>
                    <a:pt x="22802" y="18272"/>
                    <a:pt x="24531" y="19447"/>
                  </a:cubicBezTo>
                  <a:cubicBezTo>
                    <a:pt x="25796" y="20363"/>
                    <a:pt x="27275" y="20812"/>
                    <a:pt x="28751" y="20812"/>
                  </a:cubicBezTo>
                  <a:cubicBezTo>
                    <a:pt x="30586" y="20812"/>
                    <a:pt x="32417" y="20118"/>
                    <a:pt x="33827" y="18762"/>
                  </a:cubicBezTo>
                  <a:cubicBezTo>
                    <a:pt x="37024" y="15598"/>
                    <a:pt x="36665" y="10313"/>
                    <a:pt x="33045" y="7671"/>
                  </a:cubicBezTo>
                  <a:cubicBezTo>
                    <a:pt x="32490" y="7280"/>
                    <a:pt x="31935" y="6888"/>
                    <a:pt x="31381" y="6562"/>
                  </a:cubicBezTo>
                  <a:cubicBezTo>
                    <a:pt x="29848" y="5714"/>
                    <a:pt x="28249" y="5029"/>
                    <a:pt x="26586" y="4572"/>
                  </a:cubicBezTo>
                  <a:cubicBezTo>
                    <a:pt x="25944" y="1572"/>
                    <a:pt x="23431" y="1"/>
                    <a:pt x="209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48"/>
            <p:cNvSpPr/>
            <p:nvPr/>
          </p:nvSpPr>
          <p:spPr>
            <a:xfrm>
              <a:off x="2224757" y="1457975"/>
              <a:ext cx="1007975" cy="1821975"/>
            </a:xfrm>
            <a:custGeom>
              <a:avLst/>
              <a:gdLst/>
              <a:ahLst/>
              <a:cxnLst/>
              <a:rect l="l" t="t" r="r" b="b"/>
              <a:pathLst>
                <a:path w="40319" h="72879" extrusionOk="0">
                  <a:moveTo>
                    <a:pt x="20926" y="4898"/>
                  </a:moveTo>
                  <a:cubicBezTo>
                    <a:pt x="21374" y="4898"/>
                    <a:pt x="21823" y="5192"/>
                    <a:pt x="21823" y="5779"/>
                  </a:cubicBezTo>
                  <a:lnTo>
                    <a:pt x="21823" y="6464"/>
                  </a:lnTo>
                  <a:cubicBezTo>
                    <a:pt x="21823" y="7606"/>
                    <a:pt x="22606" y="8584"/>
                    <a:pt x="23715" y="8845"/>
                  </a:cubicBezTo>
                  <a:cubicBezTo>
                    <a:pt x="25541" y="9237"/>
                    <a:pt x="27270" y="9889"/>
                    <a:pt x="28901" y="10802"/>
                  </a:cubicBezTo>
                  <a:cubicBezTo>
                    <a:pt x="29325" y="11031"/>
                    <a:pt x="29749" y="11324"/>
                    <a:pt x="30141" y="11618"/>
                  </a:cubicBezTo>
                  <a:cubicBezTo>
                    <a:pt x="30695" y="12009"/>
                    <a:pt x="31054" y="12662"/>
                    <a:pt x="31119" y="13379"/>
                  </a:cubicBezTo>
                  <a:cubicBezTo>
                    <a:pt x="31152" y="14064"/>
                    <a:pt x="30891" y="14749"/>
                    <a:pt x="30402" y="15239"/>
                  </a:cubicBezTo>
                  <a:cubicBezTo>
                    <a:pt x="29935" y="15687"/>
                    <a:pt x="29331" y="15909"/>
                    <a:pt x="28729" y="15909"/>
                  </a:cubicBezTo>
                  <a:cubicBezTo>
                    <a:pt x="28237" y="15909"/>
                    <a:pt x="27746" y="15761"/>
                    <a:pt x="27335" y="15467"/>
                  </a:cubicBezTo>
                  <a:cubicBezTo>
                    <a:pt x="24791" y="13673"/>
                    <a:pt x="22214" y="12792"/>
                    <a:pt x="19637" y="12792"/>
                  </a:cubicBezTo>
                  <a:cubicBezTo>
                    <a:pt x="17256" y="12792"/>
                    <a:pt x="15233" y="13477"/>
                    <a:pt x="13668" y="14815"/>
                  </a:cubicBezTo>
                  <a:cubicBezTo>
                    <a:pt x="11547" y="16609"/>
                    <a:pt x="11091" y="18631"/>
                    <a:pt x="11091" y="20001"/>
                  </a:cubicBezTo>
                  <a:cubicBezTo>
                    <a:pt x="11091" y="21730"/>
                    <a:pt x="11841" y="23361"/>
                    <a:pt x="13244" y="24862"/>
                  </a:cubicBezTo>
                  <a:cubicBezTo>
                    <a:pt x="14516" y="26232"/>
                    <a:pt x="16669" y="27504"/>
                    <a:pt x="20029" y="28874"/>
                  </a:cubicBezTo>
                  <a:cubicBezTo>
                    <a:pt x="25052" y="30962"/>
                    <a:pt x="28510" y="32723"/>
                    <a:pt x="30271" y="34126"/>
                  </a:cubicBezTo>
                  <a:cubicBezTo>
                    <a:pt x="31870" y="35365"/>
                    <a:pt x="33174" y="36996"/>
                    <a:pt x="34088" y="38823"/>
                  </a:cubicBezTo>
                  <a:cubicBezTo>
                    <a:pt x="34969" y="40748"/>
                    <a:pt x="35425" y="42868"/>
                    <a:pt x="35393" y="45021"/>
                  </a:cubicBezTo>
                  <a:cubicBezTo>
                    <a:pt x="35425" y="47239"/>
                    <a:pt x="34936" y="49424"/>
                    <a:pt x="33990" y="51382"/>
                  </a:cubicBezTo>
                  <a:cubicBezTo>
                    <a:pt x="33142" y="53176"/>
                    <a:pt x="31935" y="54741"/>
                    <a:pt x="30402" y="55948"/>
                  </a:cubicBezTo>
                  <a:cubicBezTo>
                    <a:pt x="28934" y="57025"/>
                    <a:pt x="26716" y="57906"/>
                    <a:pt x="23780" y="58525"/>
                  </a:cubicBezTo>
                  <a:cubicBezTo>
                    <a:pt x="22638" y="58754"/>
                    <a:pt x="21823" y="59765"/>
                    <a:pt x="21823" y="60907"/>
                  </a:cubicBezTo>
                  <a:lnTo>
                    <a:pt x="21823" y="67072"/>
                  </a:lnTo>
                  <a:cubicBezTo>
                    <a:pt x="21823" y="67675"/>
                    <a:pt x="21374" y="67977"/>
                    <a:pt x="20926" y="67977"/>
                  </a:cubicBezTo>
                  <a:cubicBezTo>
                    <a:pt x="20477" y="67977"/>
                    <a:pt x="20029" y="67675"/>
                    <a:pt x="20029" y="67072"/>
                  </a:cubicBezTo>
                  <a:lnTo>
                    <a:pt x="20029" y="61135"/>
                  </a:lnTo>
                  <a:cubicBezTo>
                    <a:pt x="20029" y="59895"/>
                    <a:pt x="19083" y="58852"/>
                    <a:pt x="17843" y="58688"/>
                  </a:cubicBezTo>
                  <a:cubicBezTo>
                    <a:pt x="15397" y="58493"/>
                    <a:pt x="13015" y="57775"/>
                    <a:pt x="10830" y="56633"/>
                  </a:cubicBezTo>
                  <a:cubicBezTo>
                    <a:pt x="9395" y="55851"/>
                    <a:pt x="8025" y="54905"/>
                    <a:pt x="6720" y="53893"/>
                  </a:cubicBezTo>
                  <a:cubicBezTo>
                    <a:pt x="4958" y="52458"/>
                    <a:pt x="5937" y="49588"/>
                    <a:pt x="8220" y="49588"/>
                  </a:cubicBezTo>
                  <a:cubicBezTo>
                    <a:pt x="8775" y="49588"/>
                    <a:pt x="9297" y="49783"/>
                    <a:pt x="9721" y="50109"/>
                  </a:cubicBezTo>
                  <a:cubicBezTo>
                    <a:pt x="13342" y="53078"/>
                    <a:pt x="16995" y="54578"/>
                    <a:pt x="20583" y="54611"/>
                  </a:cubicBezTo>
                  <a:lnTo>
                    <a:pt x="20648" y="54611"/>
                  </a:lnTo>
                  <a:cubicBezTo>
                    <a:pt x="23291" y="54578"/>
                    <a:pt x="25835" y="53567"/>
                    <a:pt x="27727" y="51740"/>
                  </a:cubicBezTo>
                  <a:cubicBezTo>
                    <a:pt x="31250" y="48413"/>
                    <a:pt x="31674" y="42933"/>
                    <a:pt x="28738" y="39084"/>
                  </a:cubicBezTo>
                  <a:cubicBezTo>
                    <a:pt x="27499" y="37518"/>
                    <a:pt x="25346" y="36083"/>
                    <a:pt x="22214" y="34615"/>
                  </a:cubicBezTo>
                  <a:cubicBezTo>
                    <a:pt x="16734" y="32071"/>
                    <a:pt x="13015" y="30081"/>
                    <a:pt x="11189" y="28678"/>
                  </a:cubicBezTo>
                  <a:cubicBezTo>
                    <a:pt x="9623" y="27504"/>
                    <a:pt x="8318" y="26036"/>
                    <a:pt x="7405" y="24307"/>
                  </a:cubicBezTo>
                  <a:cubicBezTo>
                    <a:pt x="6589" y="22774"/>
                    <a:pt x="6198" y="21078"/>
                    <a:pt x="6198" y="19349"/>
                  </a:cubicBezTo>
                  <a:cubicBezTo>
                    <a:pt x="6165" y="16511"/>
                    <a:pt x="7307" y="13804"/>
                    <a:pt x="9362" y="11879"/>
                  </a:cubicBezTo>
                  <a:cubicBezTo>
                    <a:pt x="11580" y="9726"/>
                    <a:pt x="14288" y="8617"/>
                    <a:pt x="17680" y="8454"/>
                  </a:cubicBezTo>
                  <a:cubicBezTo>
                    <a:pt x="18985" y="8389"/>
                    <a:pt x="20029" y="7312"/>
                    <a:pt x="20029" y="6007"/>
                  </a:cubicBezTo>
                  <a:lnTo>
                    <a:pt x="20029" y="5779"/>
                  </a:lnTo>
                  <a:cubicBezTo>
                    <a:pt x="20029" y="5192"/>
                    <a:pt x="20477" y="4898"/>
                    <a:pt x="20926" y="4898"/>
                  </a:cubicBezTo>
                  <a:close/>
                  <a:moveTo>
                    <a:pt x="20897" y="1"/>
                  </a:moveTo>
                  <a:cubicBezTo>
                    <a:pt x="18679" y="1"/>
                    <a:pt x="16457" y="1220"/>
                    <a:pt x="15494" y="3757"/>
                  </a:cubicBezTo>
                  <a:cubicBezTo>
                    <a:pt x="11906" y="4213"/>
                    <a:pt x="8546" y="5844"/>
                    <a:pt x="5969" y="8389"/>
                  </a:cubicBezTo>
                  <a:cubicBezTo>
                    <a:pt x="2936" y="11227"/>
                    <a:pt x="1240" y="15174"/>
                    <a:pt x="1305" y="19349"/>
                  </a:cubicBezTo>
                  <a:cubicBezTo>
                    <a:pt x="1305" y="21861"/>
                    <a:pt x="1892" y="24340"/>
                    <a:pt x="3066" y="26558"/>
                  </a:cubicBezTo>
                  <a:cubicBezTo>
                    <a:pt x="4306" y="28907"/>
                    <a:pt x="6067" y="30962"/>
                    <a:pt x="8220" y="32560"/>
                  </a:cubicBezTo>
                  <a:cubicBezTo>
                    <a:pt x="10373" y="34224"/>
                    <a:pt x="14288" y="36344"/>
                    <a:pt x="20159" y="39051"/>
                  </a:cubicBezTo>
                  <a:cubicBezTo>
                    <a:pt x="23323" y="40519"/>
                    <a:pt x="24465" y="41596"/>
                    <a:pt x="24856" y="42085"/>
                  </a:cubicBezTo>
                  <a:cubicBezTo>
                    <a:pt x="25476" y="42900"/>
                    <a:pt x="25802" y="43912"/>
                    <a:pt x="25770" y="44923"/>
                  </a:cubicBezTo>
                  <a:cubicBezTo>
                    <a:pt x="25802" y="46195"/>
                    <a:pt x="25248" y="47402"/>
                    <a:pt x="24302" y="48217"/>
                  </a:cubicBezTo>
                  <a:cubicBezTo>
                    <a:pt x="23323" y="49163"/>
                    <a:pt x="22018" y="49718"/>
                    <a:pt x="20648" y="49718"/>
                  </a:cubicBezTo>
                  <a:lnTo>
                    <a:pt x="20616" y="49718"/>
                  </a:lnTo>
                  <a:cubicBezTo>
                    <a:pt x="18169" y="49685"/>
                    <a:pt x="15527" y="48544"/>
                    <a:pt x="12820" y="46326"/>
                  </a:cubicBezTo>
                  <a:cubicBezTo>
                    <a:pt x="11468" y="45215"/>
                    <a:pt x="9834" y="44670"/>
                    <a:pt x="8209" y="44670"/>
                  </a:cubicBezTo>
                  <a:cubicBezTo>
                    <a:pt x="6303" y="44670"/>
                    <a:pt x="4410" y="45419"/>
                    <a:pt x="3001" y="46880"/>
                  </a:cubicBezTo>
                  <a:cubicBezTo>
                    <a:pt x="0" y="49979"/>
                    <a:pt x="294" y="55002"/>
                    <a:pt x="3686" y="57710"/>
                  </a:cubicBezTo>
                  <a:cubicBezTo>
                    <a:pt x="5154" y="58917"/>
                    <a:pt x="6752" y="59993"/>
                    <a:pt x="8449" y="60907"/>
                  </a:cubicBezTo>
                  <a:cubicBezTo>
                    <a:pt x="10536" y="62048"/>
                    <a:pt x="12787" y="62831"/>
                    <a:pt x="15136" y="63223"/>
                  </a:cubicBezTo>
                  <a:lnTo>
                    <a:pt x="15136" y="67072"/>
                  </a:lnTo>
                  <a:cubicBezTo>
                    <a:pt x="15136" y="70269"/>
                    <a:pt x="17713" y="72878"/>
                    <a:pt x="20909" y="72878"/>
                  </a:cubicBezTo>
                  <a:cubicBezTo>
                    <a:pt x="24139" y="72878"/>
                    <a:pt x="26716" y="70269"/>
                    <a:pt x="26716" y="67072"/>
                  </a:cubicBezTo>
                  <a:lnTo>
                    <a:pt x="26716" y="62864"/>
                  </a:lnTo>
                  <a:cubicBezTo>
                    <a:pt x="29456" y="62114"/>
                    <a:pt x="31641" y="61102"/>
                    <a:pt x="33338" y="59830"/>
                  </a:cubicBezTo>
                  <a:cubicBezTo>
                    <a:pt x="35490" y="58167"/>
                    <a:pt x="37219" y="56014"/>
                    <a:pt x="38361" y="53535"/>
                  </a:cubicBezTo>
                  <a:cubicBezTo>
                    <a:pt x="39666" y="50892"/>
                    <a:pt x="40318" y="47989"/>
                    <a:pt x="40286" y="45021"/>
                  </a:cubicBezTo>
                  <a:cubicBezTo>
                    <a:pt x="40318" y="42150"/>
                    <a:pt x="39698" y="39280"/>
                    <a:pt x="38491" y="36703"/>
                  </a:cubicBezTo>
                  <a:cubicBezTo>
                    <a:pt x="37285" y="34191"/>
                    <a:pt x="35490" y="32005"/>
                    <a:pt x="33305" y="30277"/>
                  </a:cubicBezTo>
                  <a:cubicBezTo>
                    <a:pt x="31152" y="28580"/>
                    <a:pt x="27433" y="26623"/>
                    <a:pt x="21888" y="24340"/>
                  </a:cubicBezTo>
                  <a:cubicBezTo>
                    <a:pt x="18463" y="22937"/>
                    <a:pt x="17256" y="21991"/>
                    <a:pt x="16864" y="21534"/>
                  </a:cubicBezTo>
                  <a:cubicBezTo>
                    <a:pt x="16832" y="21534"/>
                    <a:pt x="16832" y="21502"/>
                    <a:pt x="16799" y="21502"/>
                  </a:cubicBezTo>
                  <a:cubicBezTo>
                    <a:pt x="16440" y="21110"/>
                    <a:pt x="15984" y="20523"/>
                    <a:pt x="15984" y="20001"/>
                  </a:cubicBezTo>
                  <a:cubicBezTo>
                    <a:pt x="15984" y="19642"/>
                    <a:pt x="16082" y="19186"/>
                    <a:pt x="16832" y="18533"/>
                  </a:cubicBezTo>
                  <a:cubicBezTo>
                    <a:pt x="17517" y="17979"/>
                    <a:pt x="18430" y="17685"/>
                    <a:pt x="19637" y="17685"/>
                  </a:cubicBezTo>
                  <a:cubicBezTo>
                    <a:pt x="21203" y="17685"/>
                    <a:pt x="22801" y="18272"/>
                    <a:pt x="24498" y="19447"/>
                  </a:cubicBezTo>
                  <a:cubicBezTo>
                    <a:pt x="25777" y="20363"/>
                    <a:pt x="27264" y="20812"/>
                    <a:pt x="28742" y="20812"/>
                  </a:cubicBezTo>
                  <a:cubicBezTo>
                    <a:pt x="30579" y="20812"/>
                    <a:pt x="32402" y="20118"/>
                    <a:pt x="33794" y="18762"/>
                  </a:cubicBezTo>
                  <a:cubicBezTo>
                    <a:pt x="37024" y="15598"/>
                    <a:pt x="36665" y="10313"/>
                    <a:pt x="33044" y="7671"/>
                  </a:cubicBezTo>
                  <a:cubicBezTo>
                    <a:pt x="32489" y="7280"/>
                    <a:pt x="31935" y="6888"/>
                    <a:pt x="31348" y="6562"/>
                  </a:cubicBezTo>
                  <a:cubicBezTo>
                    <a:pt x="29847" y="5714"/>
                    <a:pt x="28249" y="5029"/>
                    <a:pt x="26585" y="4572"/>
                  </a:cubicBezTo>
                  <a:cubicBezTo>
                    <a:pt x="25926" y="1572"/>
                    <a:pt x="23414" y="1"/>
                    <a:pt x="208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0" name="Google Shape;3840;p48"/>
          <p:cNvGrpSpPr/>
          <p:nvPr/>
        </p:nvGrpSpPr>
        <p:grpSpPr>
          <a:xfrm>
            <a:off x="7497805" y="1971392"/>
            <a:ext cx="455121" cy="598718"/>
            <a:chOff x="1855250" y="289500"/>
            <a:chExt cx="3889925" cy="5117250"/>
          </a:xfrm>
        </p:grpSpPr>
        <p:sp>
          <p:nvSpPr>
            <p:cNvPr id="3841" name="Google Shape;3841;p48"/>
            <p:cNvSpPr/>
            <p:nvPr/>
          </p:nvSpPr>
          <p:spPr>
            <a:xfrm>
              <a:off x="1916400" y="1097650"/>
              <a:ext cx="3767625" cy="4247950"/>
            </a:xfrm>
            <a:custGeom>
              <a:avLst/>
              <a:gdLst/>
              <a:ahLst/>
              <a:cxnLst/>
              <a:rect l="l" t="t" r="r" b="b"/>
              <a:pathLst>
                <a:path w="150705" h="169918" extrusionOk="0">
                  <a:moveTo>
                    <a:pt x="10863" y="0"/>
                  </a:moveTo>
                  <a:cubicBezTo>
                    <a:pt x="4828" y="0"/>
                    <a:pt x="1" y="4861"/>
                    <a:pt x="1" y="10895"/>
                  </a:cubicBezTo>
                  <a:lnTo>
                    <a:pt x="1" y="159022"/>
                  </a:lnTo>
                  <a:cubicBezTo>
                    <a:pt x="1" y="165057"/>
                    <a:pt x="4828" y="169917"/>
                    <a:pt x="10863" y="169917"/>
                  </a:cubicBezTo>
                  <a:lnTo>
                    <a:pt x="139842" y="169917"/>
                  </a:lnTo>
                  <a:cubicBezTo>
                    <a:pt x="145877" y="169917"/>
                    <a:pt x="150704" y="165057"/>
                    <a:pt x="150704" y="159022"/>
                  </a:cubicBezTo>
                  <a:lnTo>
                    <a:pt x="150704" y="10895"/>
                  </a:lnTo>
                  <a:cubicBezTo>
                    <a:pt x="150704" y="4861"/>
                    <a:pt x="145877" y="0"/>
                    <a:pt x="1398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48"/>
            <p:cNvSpPr/>
            <p:nvPr/>
          </p:nvSpPr>
          <p:spPr>
            <a:xfrm>
              <a:off x="2753925" y="1427925"/>
              <a:ext cx="2092575" cy="1887900"/>
            </a:xfrm>
            <a:custGeom>
              <a:avLst/>
              <a:gdLst/>
              <a:ahLst/>
              <a:cxnLst/>
              <a:rect l="l" t="t" r="r" b="b"/>
              <a:pathLst>
                <a:path w="83703" h="75516" extrusionOk="0">
                  <a:moveTo>
                    <a:pt x="13407" y="0"/>
                  </a:moveTo>
                  <a:cubicBezTo>
                    <a:pt x="5970" y="0"/>
                    <a:pt x="0" y="6002"/>
                    <a:pt x="0" y="13407"/>
                  </a:cubicBezTo>
                  <a:lnTo>
                    <a:pt x="0" y="62109"/>
                  </a:lnTo>
                  <a:cubicBezTo>
                    <a:pt x="0" y="69546"/>
                    <a:pt x="5970" y="75515"/>
                    <a:pt x="13407" y="75515"/>
                  </a:cubicBezTo>
                  <a:lnTo>
                    <a:pt x="70296" y="75515"/>
                  </a:lnTo>
                  <a:cubicBezTo>
                    <a:pt x="77733" y="75515"/>
                    <a:pt x="83703" y="69546"/>
                    <a:pt x="83703" y="62109"/>
                  </a:cubicBezTo>
                  <a:lnTo>
                    <a:pt x="83703" y="13407"/>
                  </a:lnTo>
                  <a:cubicBezTo>
                    <a:pt x="83703" y="6002"/>
                    <a:pt x="77733" y="0"/>
                    <a:pt x="702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48"/>
            <p:cNvSpPr/>
            <p:nvPr/>
          </p:nvSpPr>
          <p:spPr>
            <a:xfrm>
              <a:off x="2105600" y="2956975"/>
              <a:ext cx="472200" cy="358850"/>
            </a:xfrm>
            <a:custGeom>
              <a:avLst/>
              <a:gdLst/>
              <a:ahLst/>
              <a:cxnLst/>
              <a:rect l="l" t="t" r="r" b="b"/>
              <a:pathLst>
                <a:path w="18888" h="14354" extrusionOk="0">
                  <a:moveTo>
                    <a:pt x="4926" y="1"/>
                  </a:moveTo>
                  <a:cubicBezTo>
                    <a:pt x="2219" y="1"/>
                    <a:pt x="0" y="2186"/>
                    <a:pt x="0" y="4926"/>
                  </a:cubicBezTo>
                  <a:lnTo>
                    <a:pt x="0" y="9460"/>
                  </a:lnTo>
                  <a:cubicBezTo>
                    <a:pt x="0" y="12168"/>
                    <a:pt x="2219" y="14353"/>
                    <a:pt x="4926" y="14353"/>
                  </a:cubicBezTo>
                  <a:lnTo>
                    <a:pt x="13994" y="14353"/>
                  </a:lnTo>
                  <a:cubicBezTo>
                    <a:pt x="16702" y="14353"/>
                    <a:pt x="18887" y="12168"/>
                    <a:pt x="18887" y="9460"/>
                  </a:cubicBezTo>
                  <a:lnTo>
                    <a:pt x="18887" y="4926"/>
                  </a:lnTo>
                  <a:cubicBezTo>
                    <a:pt x="18887" y="2186"/>
                    <a:pt x="16702" y="1"/>
                    <a:pt x="139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48"/>
            <p:cNvSpPr/>
            <p:nvPr/>
          </p:nvSpPr>
          <p:spPr>
            <a:xfrm>
              <a:off x="2105600" y="2447300"/>
              <a:ext cx="472200" cy="358825"/>
            </a:xfrm>
            <a:custGeom>
              <a:avLst/>
              <a:gdLst/>
              <a:ahLst/>
              <a:cxnLst/>
              <a:rect l="l" t="t" r="r" b="b"/>
              <a:pathLst>
                <a:path w="18888" h="14353" extrusionOk="0">
                  <a:moveTo>
                    <a:pt x="4926" y="0"/>
                  </a:moveTo>
                  <a:cubicBezTo>
                    <a:pt x="2219" y="0"/>
                    <a:pt x="0" y="2186"/>
                    <a:pt x="0" y="4926"/>
                  </a:cubicBezTo>
                  <a:lnTo>
                    <a:pt x="0" y="9460"/>
                  </a:lnTo>
                  <a:cubicBezTo>
                    <a:pt x="0" y="12167"/>
                    <a:pt x="2219" y="14353"/>
                    <a:pt x="4926" y="14353"/>
                  </a:cubicBezTo>
                  <a:lnTo>
                    <a:pt x="13994" y="14353"/>
                  </a:lnTo>
                  <a:cubicBezTo>
                    <a:pt x="16702" y="14353"/>
                    <a:pt x="18887" y="12167"/>
                    <a:pt x="18887" y="9460"/>
                  </a:cubicBezTo>
                  <a:lnTo>
                    <a:pt x="18887" y="4926"/>
                  </a:lnTo>
                  <a:cubicBezTo>
                    <a:pt x="18887" y="2186"/>
                    <a:pt x="16702" y="0"/>
                    <a:pt x="139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48"/>
            <p:cNvSpPr/>
            <p:nvPr/>
          </p:nvSpPr>
          <p:spPr>
            <a:xfrm>
              <a:off x="2105600" y="1937600"/>
              <a:ext cx="472200" cy="358850"/>
            </a:xfrm>
            <a:custGeom>
              <a:avLst/>
              <a:gdLst/>
              <a:ahLst/>
              <a:cxnLst/>
              <a:rect l="l" t="t" r="r" b="b"/>
              <a:pathLst>
                <a:path w="18888" h="14354" extrusionOk="0">
                  <a:moveTo>
                    <a:pt x="4926" y="1"/>
                  </a:moveTo>
                  <a:cubicBezTo>
                    <a:pt x="2219" y="1"/>
                    <a:pt x="0" y="2186"/>
                    <a:pt x="0" y="4926"/>
                  </a:cubicBezTo>
                  <a:lnTo>
                    <a:pt x="0" y="9461"/>
                  </a:lnTo>
                  <a:cubicBezTo>
                    <a:pt x="0" y="12168"/>
                    <a:pt x="2219" y="14354"/>
                    <a:pt x="4926" y="14354"/>
                  </a:cubicBezTo>
                  <a:lnTo>
                    <a:pt x="13994" y="14354"/>
                  </a:lnTo>
                  <a:cubicBezTo>
                    <a:pt x="16702" y="14354"/>
                    <a:pt x="18887" y="12168"/>
                    <a:pt x="18887" y="9461"/>
                  </a:cubicBezTo>
                  <a:lnTo>
                    <a:pt x="18887" y="4926"/>
                  </a:lnTo>
                  <a:cubicBezTo>
                    <a:pt x="18887" y="2186"/>
                    <a:pt x="16702" y="1"/>
                    <a:pt x="139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48"/>
            <p:cNvSpPr/>
            <p:nvPr/>
          </p:nvSpPr>
          <p:spPr>
            <a:xfrm>
              <a:off x="2105600" y="1427925"/>
              <a:ext cx="472200" cy="358850"/>
            </a:xfrm>
            <a:custGeom>
              <a:avLst/>
              <a:gdLst/>
              <a:ahLst/>
              <a:cxnLst/>
              <a:rect l="l" t="t" r="r" b="b"/>
              <a:pathLst>
                <a:path w="18888" h="14354" extrusionOk="0">
                  <a:moveTo>
                    <a:pt x="4926" y="0"/>
                  </a:moveTo>
                  <a:cubicBezTo>
                    <a:pt x="2219" y="0"/>
                    <a:pt x="0" y="2186"/>
                    <a:pt x="0" y="4926"/>
                  </a:cubicBezTo>
                  <a:lnTo>
                    <a:pt x="0" y="9460"/>
                  </a:lnTo>
                  <a:cubicBezTo>
                    <a:pt x="0" y="12168"/>
                    <a:pt x="2219" y="14353"/>
                    <a:pt x="4926" y="14353"/>
                  </a:cubicBezTo>
                  <a:lnTo>
                    <a:pt x="13994" y="14353"/>
                  </a:lnTo>
                  <a:cubicBezTo>
                    <a:pt x="16702" y="14353"/>
                    <a:pt x="18887" y="12168"/>
                    <a:pt x="18887" y="9460"/>
                  </a:cubicBezTo>
                  <a:lnTo>
                    <a:pt x="18887" y="4926"/>
                  </a:lnTo>
                  <a:cubicBezTo>
                    <a:pt x="18887" y="2186"/>
                    <a:pt x="16702" y="0"/>
                    <a:pt x="139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48"/>
            <p:cNvSpPr/>
            <p:nvPr/>
          </p:nvSpPr>
          <p:spPr>
            <a:xfrm>
              <a:off x="5022625" y="2956975"/>
              <a:ext cx="472200" cy="358850"/>
            </a:xfrm>
            <a:custGeom>
              <a:avLst/>
              <a:gdLst/>
              <a:ahLst/>
              <a:cxnLst/>
              <a:rect l="l" t="t" r="r" b="b"/>
              <a:pathLst>
                <a:path w="18888" h="14354" extrusionOk="0">
                  <a:moveTo>
                    <a:pt x="4894" y="1"/>
                  </a:moveTo>
                  <a:cubicBezTo>
                    <a:pt x="2186" y="1"/>
                    <a:pt x="1" y="2186"/>
                    <a:pt x="1" y="4926"/>
                  </a:cubicBezTo>
                  <a:lnTo>
                    <a:pt x="1" y="9460"/>
                  </a:lnTo>
                  <a:cubicBezTo>
                    <a:pt x="1" y="12168"/>
                    <a:pt x="2186" y="14353"/>
                    <a:pt x="4894" y="14353"/>
                  </a:cubicBezTo>
                  <a:lnTo>
                    <a:pt x="13962" y="14353"/>
                  </a:lnTo>
                  <a:cubicBezTo>
                    <a:pt x="16669" y="14353"/>
                    <a:pt x="18888" y="12168"/>
                    <a:pt x="18888" y="9460"/>
                  </a:cubicBezTo>
                  <a:lnTo>
                    <a:pt x="18888" y="4926"/>
                  </a:lnTo>
                  <a:cubicBezTo>
                    <a:pt x="18888" y="2186"/>
                    <a:pt x="16669" y="1"/>
                    <a:pt x="139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48"/>
            <p:cNvSpPr/>
            <p:nvPr/>
          </p:nvSpPr>
          <p:spPr>
            <a:xfrm>
              <a:off x="5022625" y="2447300"/>
              <a:ext cx="472200" cy="358825"/>
            </a:xfrm>
            <a:custGeom>
              <a:avLst/>
              <a:gdLst/>
              <a:ahLst/>
              <a:cxnLst/>
              <a:rect l="l" t="t" r="r" b="b"/>
              <a:pathLst>
                <a:path w="18888" h="14353" extrusionOk="0">
                  <a:moveTo>
                    <a:pt x="4894" y="0"/>
                  </a:moveTo>
                  <a:cubicBezTo>
                    <a:pt x="2186" y="0"/>
                    <a:pt x="1" y="2186"/>
                    <a:pt x="1" y="4926"/>
                  </a:cubicBezTo>
                  <a:lnTo>
                    <a:pt x="1" y="9460"/>
                  </a:lnTo>
                  <a:cubicBezTo>
                    <a:pt x="1" y="12167"/>
                    <a:pt x="2186" y="14353"/>
                    <a:pt x="4894" y="14353"/>
                  </a:cubicBezTo>
                  <a:lnTo>
                    <a:pt x="13962" y="14353"/>
                  </a:lnTo>
                  <a:cubicBezTo>
                    <a:pt x="16669" y="14353"/>
                    <a:pt x="18888" y="12167"/>
                    <a:pt x="18888" y="9460"/>
                  </a:cubicBezTo>
                  <a:lnTo>
                    <a:pt x="18888" y="4926"/>
                  </a:lnTo>
                  <a:cubicBezTo>
                    <a:pt x="18888" y="2186"/>
                    <a:pt x="16669" y="0"/>
                    <a:pt x="139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48"/>
            <p:cNvSpPr/>
            <p:nvPr/>
          </p:nvSpPr>
          <p:spPr>
            <a:xfrm>
              <a:off x="5022625" y="1937600"/>
              <a:ext cx="472200" cy="358850"/>
            </a:xfrm>
            <a:custGeom>
              <a:avLst/>
              <a:gdLst/>
              <a:ahLst/>
              <a:cxnLst/>
              <a:rect l="l" t="t" r="r" b="b"/>
              <a:pathLst>
                <a:path w="18888" h="14354" extrusionOk="0">
                  <a:moveTo>
                    <a:pt x="4894" y="1"/>
                  </a:moveTo>
                  <a:cubicBezTo>
                    <a:pt x="2186" y="1"/>
                    <a:pt x="1" y="2186"/>
                    <a:pt x="1" y="4926"/>
                  </a:cubicBezTo>
                  <a:lnTo>
                    <a:pt x="1" y="9461"/>
                  </a:lnTo>
                  <a:cubicBezTo>
                    <a:pt x="1" y="12168"/>
                    <a:pt x="2186" y="14354"/>
                    <a:pt x="4894" y="14354"/>
                  </a:cubicBezTo>
                  <a:lnTo>
                    <a:pt x="13962" y="14354"/>
                  </a:lnTo>
                  <a:cubicBezTo>
                    <a:pt x="16669" y="14354"/>
                    <a:pt x="18888" y="12168"/>
                    <a:pt x="18888" y="9461"/>
                  </a:cubicBezTo>
                  <a:lnTo>
                    <a:pt x="18888" y="4926"/>
                  </a:lnTo>
                  <a:cubicBezTo>
                    <a:pt x="18888" y="2186"/>
                    <a:pt x="16669" y="1"/>
                    <a:pt x="139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48"/>
            <p:cNvSpPr/>
            <p:nvPr/>
          </p:nvSpPr>
          <p:spPr>
            <a:xfrm>
              <a:off x="5022625" y="1427925"/>
              <a:ext cx="472200" cy="358850"/>
            </a:xfrm>
            <a:custGeom>
              <a:avLst/>
              <a:gdLst/>
              <a:ahLst/>
              <a:cxnLst/>
              <a:rect l="l" t="t" r="r" b="b"/>
              <a:pathLst>
                <a:path w="18888" h="14354" extrusionOk="0">
                  <a:moveTo>
                    <a:pt x="4894" y="0"/>
                  </a:moveTo>
                  <a:cubicBezTo>
                    <a:pt x="2186" y="0"/>
                    <a:pt x="1" y="2186"/>
                    <a:pt x="1" y="4926"/>
                  </a:cubicBezTo>
                  <a:lnTo>
                    <a:pt x="1" y="9460"/>
                  </a:lnTo>
                  <a:cubicBezTo>
                    <a:pt x="1" y="12168"/>
                    <a:pt x="2186" y="14353"/>
                    <a:pt x="4894" y="14353"/>
                  </a:cubicBezTo>
                  <a:lnTo>
                    <a:pt x="13962" y="14353"/>
                  </a:lnTo>
                  <a:cubicBezTo>
                    <a:pt x="16669" y="14353"/>
                    <a:pt x="18888" y="12168"/>
                    <a:pt x="18888" y="9460"/>
                  </a:cubicBezTo>
                  <a:lnTo>
                    <a:pt x="18888" y="4926"/>
                  </a:lnTo>
                  <a:cubicBezTo>
                    <a:pt x="18888" y="2186"/>
                    <a:pt x="16669" y="0"/>
                    <a:pt x="139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48"/>
            <p:cNvSpPr/>
            <p:nvPr/>
          </p:nvSpPr>
          <p:spPr>
            <a:xfrm>
              <a:off x="3979600" y="3835275"/>
              <a:ext cx="1349675" cy="443650"/>
            </a:xfrm>
            <a:custGeom>
              <a:avLst/>
              <a:gdLst/>
              <a:ahLst/>
              <a:cxnLst/>
              <a:rect l="l" t="t" r="r" b="b"/>
              <a:pathLst>
                <a:path w="53987" h="17746" extrusionOk="0">
                  <a:moveTo>
                    <a:pt x="8874" y="0"/>
                  </a:moveTo>
                  <a:cubicBezTo>
                    <a:pt x="3948" y="0"/>
                    <a:pt x="1" y="3947"/>
                    <a:pt x="1" y="8873"/>
                  </a:cubicBezTo>
                  <a:cubicBezTo>
                    <a:pt x="1" y="13766"/>
                    <a:pt x="3948" y="17745"/>
                    <a:pt x="8874" y="17745"/>
                  </a:cubicBezTo>
                  <a:lnTo>
                    <a:pt x="45114" y="17745"/>
                  </a:lnTo>
                  <a:cubicBezTo>
                    <a:pt x="50040" y="17745"/>
                    <a:pt x="53987" y="13766"/>
                    <a:pt x="53987" y="8873"/>
                  </a:cubicBezTo>
                  <a:cubicBezTo>
                    <a:pt x="53987" y="3947"/>
                    <a:pt x="50040" y="0"/>
                    <a:pt x="451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48"/>
            <p:cNvSpPr/>
            <p:nvPr/>
          </p:nvSpPr>
          <p:spPr>
            <a:xfrm>
              <a:off x="2701725" y="4178600"/>
              <a:ext cx="318075" cy="318050"/>
            </a:xfrm>
            <a:custGeom>
              <a:avLst/>
              <a:gdLst/>
              <a:ahLst/>
              <a:cxnLst/>
              <a:rect l="l" t="t" r="r" b="b"/>
              <a:pathLst>
                <a:path w="12723" h="12722" extrusionOk="0">
                  <a:moveTo>
                    <a:pt x="4502" y="0"/>
                  </a:moveTo>
                  <a:cubicBezTo>
                    <a:pt x="2023" y="0"/>
                    <a:pt x="1" y="1990"/>
                    <a:pt x="1" y="4502"/>
                  </a:cubicBezTo>
                  <a:lnTo>
                    <a:pt x="1" y="8220"/>
                  </a:lnTo>
                  <a:cubicBezTo>
                    <a:pt x="1" y="10700"/>
                    <a:pt x="2023" y="12722"/>
                    <a:pt x="4502" y="12722"/>
                  </a:cubicBezTo>
                  <a:lnTo>
                    <a:pt x="8221" y="12722"/>
                  </a:lnTo>
                  <a:cubicBezTo>
                    <a:pt x="10733" y="12722"/>
                    <a:pt x="12722" y="10700"/>
                    <a:pt x="12722" y="8220"/>
                  </a:cubicBezTo>
                  <a:lnTo>
                    <a:pt x="12722" y="4502"/>
                  </a:lnTo>
                  <a:cubicBezTo>
                    <a:pt x="12722" y="1990"/>
                    <a:pt x="10733" y="0"/>
                    <a:pt x="82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48"/>
            <p:cNvSpPr/>
            <p:nvPr/>
          </p:nvSpPr>
          <p:spPr>
            <a:xfrm>
              <a:off x="3132300" y="4178600"/>
              <a:ext cx="318075" cy="318050"/>
            </a:xfrm>
            <a:custGeom>
              <a:avLst/>
              <a:gdLst/>
              <a:ahLst/>
              <a:cxnLst/>
              <a:rect l="l" t="t" r="r" b="b"/>
              <a:pathLst>
                <a:path w="12723" h="12722" extrusionOk="0">
                  <a:moveTo>
                    <a:pt x="4535" y="0"/>
                  </a:moveTo>
                  <a:cubicBezTo>
                    <a:pt x="2023" y="0"/>
                    <a:pt x="1" y="1990"/>
                    <a:pt x="1" y="4502"/>
                  </a:cubicBezTo>
                  <a:lnTo>
                    <a:pt x="1" y="8220"/>
                  </a:lnTo>
                  <a:cubicBezTo>
                    <a:pt x="1" y="10700"/>
                    <a:pt x="2023" y="12722"/>
                    <a:pt x="4535" y="12722"/>
                  </a:cubicBezTo>
                  <a:lnTo>
                    <a:pt x="8221" y="12722"/>
                  </a:lnTo>
                  <a:cubicBezTo>
                    <a:pt x="10733" y="12722"/>
                    <a:pt x="12723" y="10700"/>
                    <a:pt x="12723" y="8220"/>
                  </a:cubicBezTo>
                  <a:lnTo>
                    <a:pt x="12723" y="4502"/>
                  </a:lnTo>
                  <a:cubicBezTo>
                    <a:pt x="12723" y="1990"/>
                    <a:pt x="10733" y="0"/>
                    <a:pt x="82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48"/>
            <p:cNvSpPr/>
            <p:nvPr/>
          </p:nvSpPr>
          <p:spPr>
            <a:xfrm>
              <a:off x="2271150" y="3712950"/>
              <a:ext cx="318075" cy="318050"/>
            </a:xfrm>
            <a:custGeom>
              <a:avLst/>
              <a:gdLst/>
              <a:ahLst/>
              <a:cxnLst/>
              <a:rect l="l" t="t" r="r" b="b"/>
              <a:pathLst>
                <a:path w="12723" h="12722" extrusionOk="0">
                  <a:moveTo>
                    <a:pt x="4502" y="0"/>
                  </a:moveTo>
                  <a:cubicBezTo>
                    <a:pt x="2023" y="0"/>
                    <a:pt x="0" y="2023"/>
                    <a:pt x="0" y="4534"/>
                  </a:cubicBezTo>
                  <a:lnTo>
                    <a:pt x="0" y="8220"/>
                  </a:lnTo>
                  <a:cubicBezTo>
                    <a:pt x="0" y="10732"/>
                    <a:pt x="2023" y="12722"/>
                    <a:pt x="4502" y="12722"/>
                  </a:cubicBezTo>
                  <a:lnTo>
                    <a:pt x="8221" y="12722"/>
                  </a:lnTo>
                  <a:cubicBezTo>
                    <a:pt x="10732" y="12722"/>
                    <a:pt x="12722" y="10732"/>
                    <a:pt x="12722" y="8220"/>
                  </a:cubicBezTo>
                  <a:lnTo>
                    <a:pt x="12722" y="4534"/>
                  </a:lnTo>
                  <a:cubicBezTo>
                    <a:pt x="12722" y="2023"/>
                    <a:pt x="10732" y="0"/>
                    <a:pt x="82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48"/>
            <p:cNvSpPr/>
            <p:nvPr/>
          </p:nvSpPr>
          <p:spPr>
            <a:xfrm>
              <a:off x="2701725" y="3712950"/>
              <a:ext cx="318075" cy="318050"/>
            </a:xfrm>
            <a:custGeom>
              <a:avLst/>
              <a:gdLst/>
              <a:ahLst/>
              <a:cxnLst/>
              <a:rect l="l" t="t" r="r" b="b"/>
              <a:pathLst>
                <a:path w="12723" h="12722" extrusionOk="0">
                  <a:moveTo>
                    <a:pt x="4502" y="0"/>
                  </a:moveTo>
                  <a:cubicBezTo>
                    <a:pt x="2023" y="0"/>
                    <a:pt x="1" y="2023"/>
                    <a:pt x="1" y="4534"/>
                  </a:cubicBezTo>
                  <a:lnTo>
                    <a:pt x="1" y="8220"/>
                  </a:lnTo>
                  <a:cubicBezTo>
                    <a:pt x="1" y="10732"/>
                    <a:pt x="2023" y="12722"/>
                    <a:pt x="4502" y="12722"/>
                  </a:cubicBezTo>
                  <a:lnTo>
                    <a:pt x="8221" y="12722"/>
                  </a:lnTo>
                  <a:cubicBezTo>
                    <a:pt x="10733" y="12722"/>
                    <a:pt x="12722" y="10732"/>
                    <a:pt x="12722" y="8220"/>
                  </a:cubicBezTo>
                  <a:lnTo>
                    <a:pt x="12722" y="4534"/>
                  </a:lnTo>
                  <a:cubicBezTo>
                    <a:pt x="12722" y="2023"/>
                    <a:pt x="10733" y="0"/>
                    <a:pt x="82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48"/>
            <p:cNvSpPr/>
            <p:nvPr/>
          </p:nvSpPr>
          <p:spPr>
            <a:xfrm>
              <a:off x="3132300" y="3712950"/>
              <a:ext cx="318075" cy="318050"/>
            </a:xfrm>
            <a:custGeom>
              <a:avLst/>
              <a:gdLst/>
              <a:ahLst/>
              <a:cxnLst/>
              <a:rect l="l" t="t" r="r" b="b"/>
              <a:pathLst>
                <a:path w="12723" h="12722" extrusionOk="0">
                  <a:moveTo>
                    <a:pt x="4535" y="0"/>
                  </a:moveTo>
                  <a:cubicBezTo>
                    <a:pt x="2023" y="0"/>
                    <a:pt x="1" y="2023"/>
                    <a:pt x="1" y="4534"/>
                  </a:cubicBezTo>
                  <a:lnTo>
                    <a:pt x="1" y="8220"/>
                  </a:lnTo>
                  <a:cubicBezTo>
                    <a:pt x="1" y="10732"/>
                    <a:pt x="2023" y="12722"/>
                    <a:pt x="4535" y="12722"/>
                  </a:cubicBezTo>
                  <a:lnTo>
                    <a:pt x="8221" y="12722"/>
                  </a:lnTo>
                  <a:cubicBezTo>
                    <a:pt x="10733" y="12722"/>
                    <a:pt x="12723" y="10732"/>
                    <a:pt x="12723" y="8220"/>
                  </a:cubicBezTo>
                  <a:lnTo>
                    <a:pt x="12723" y="4534"/>
                  </a:lnTo>
                  <a:cubicBezTo>
                    <a:pt x="12723" y="2023"/>
                    <a:pt x="10733" y="0"/>
                    <a:pt x="82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48"/>
            <p:cNvSpPr/>
            <p:nvPr/>
          </p:nvSpPr>
          <p:spPr>
            <a:xfrm>
              <a:off x="2271150" y="4631200"/>
              <a:ext cx="318075" cy="318050"/>
            </a:xfrm>
            <a:custGeom>
              <a:avLst/>
              <a:gdLst/>
              <a:ahLst/>
              <a:cxnLst/>
              <a:rect l="l" t="t" r="r" b="b"/>
              <a:pathLst>
                <a:path w="12723" h="12722" extrusionOk="0">
                  <a:moveTo>
                    <a:pt x="4502" y="0"/>
                  </a:moveTo>
                  <a:cubicBezTo>
                    <a:pt x="2023" y="0"/>
                    <a:pt x="0" y="2023"/>
                    <a:pt x="0" y="4502"/>
                  </a:cubicBezTo>
                  <a:lnTo>
                    <a:pt x="0" y="8220"/>
                  </a:lnTo>
                  <a:cubicBezTo>
                    <a:pt x="0" y="10732"/>
                    <a:pt x="2023" y="12722"/>
                    <a:pt x="4502" y="12722"/>
                  </a:cubicBezTo>
                  <a:lnTo>
                    <a:pt x="8221" y="12722"/>
                  </a:lnTo>
                  <a:cubicBezTo>
                    <a:pt x="10732" y="12722"/>
                    <a:pt x="12722" y="10732"/>
                    <a:pt x="12722" y="8220"/>
                  </a:cubicBezTo>
                  <a:lnTo>
                    <a:pt x="12722" y="4502"/>
                  </a:lnTo>
                  <a:cubicBezTo>
                    <a:pt x="12722" y="2023"/>
                    <a:pt x="10732" y="0"/>
                    <a:pt x="8221" y="0"/>
                  </a:cubicBezTo>
                  <a:close/>
                </a:path>
              </a:pathLst>
            </a:custGeom>
            <a:solidFill>
              <a:srgbClr val="FFE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48"/>
            <p:cNvSpPr/>
            <p:nvPr/>
          </p:nvSpPr>
          <p:spPr>
            <a:xfrm>
              <a:off x="2701725" y="4631200"/>
              <a:ext cx="318075" cy="318050"/>
            </a:xfrm>
            <a:custGeom>
              <a:avLst/>
              <a:gdLst/>
              <a:ahLst/>
              <a:cxnLst/>
              <a:rect l="l" t="t" r="r" b="b"/>
              <a:pathLst>
                <a:path w="12723" h="12722" extrusionOk="0">
                  <a:moveTo>
                    <a:pt x="4502" y="0"/>
                  </a:moveTo>
                  <a:cubicBezTo>
                    <a:pt x="2023" y="0"/>
                    <a:pt x="1" y="2023"/>
                    <a:pt x="1" y="4502"/>
                  </a:cubicBezTo>
                  <a:lnTo>
                    <a:pt x="1" y="8220"/>
                  </a:lnTo>
                  <a:cubicBezTo>
                    <a:pt x="1" y="10732"/>
                    <a:pt x="2023" y="12722"/>
                    <a:pt x="4502" y="12722"/>
                  </a:cubicBezTo>
                  <a:lnTo>
                    <a:pt x="8221" y="12722"/>
                  </a:lnTo>
                  <a:cubicBezTo>
                    <a:pt x="10733" y="12722"/>
                    <a:pt x="12722" y="10732"/>
                    <a:pt x="12722" y="8220"/>
                  </a:cubicBezTo>
                  <a:lnTo>
                    <a:pt x="12722" y="4502"/>
                  </a:lnTo>
                  <a:cubicBezTo>
                    <a:pt x="12722" y="2023"/>
                    <a:pt x="10733" y="0"/>
                    <a:pt x="82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48"/>
            <p:cNvSpPr/>
            <p:nvPr/>
          </p:nvSpPr>
          <p:spPr>
            <a:xfrm>
              <a:off x="3132300" y="4631200"/>
              <a:ext cx="318075" cy="318050"/>
            </a:xfrm>
            <a:custGeom>
              <a:avLst/>
              <a:gdLst/>
              <a:ahLst/>
              <a:cxnLst/>
              <a:rect l="l" t="t" r="r" b="b"/>
              <a:pathLst>
                <a:path w="12723" h="12722" extrusionOk="0">
                  <a:moveTo>
                    <a:pt x="4535" y="0"/>
                  </a:moveTo>
                  <a:cubicBezTo>
                    <a:pt x="2023" y="0"/>
                    <a:pt x="1" y="2023"/>
                    <a:pt x="1" y="4502"/>
                  </a:cubicBezTo>
                  <a:lnTo>
                    <a:pt x="1" y="8220"/>
                  </a:lnTo>
                  <a:cubicBezTo>
                    <a:pt x="1" y="10732"/>
                    <a:pt x="2023" y="12722"/>
                    <a:pt x="4535" y="12722"/>
                  </a:cubicBezTo>
                  <a:lnTo>
                    <a:pt x="8221" y="12722"/>
                  </a:lnTo>
                  <a:cubicBezTo>
                    <a:pt x="10733" y="12722"/>
                    <a:pt x="12723" y="10732"/>
                    <a:pt x="12723" y="8220"/>
                  </a:cubicBezTo>
                  <a:lnTo>
                    <a:pt x="12723" y="4502"/>
                  </a:lnTo>
                  <a:cubicBezTo>
                    <a:pt x="12723" y="2023"/>
                    <a:pt x="10733" y="0"/>
                    <a:pt x="82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48"/>
            <p:cNvSpPr/>
            <p:nvPr/>
          </p:nvSpPr>
          <p:spPr>
            <a:xfrm>
              <a:off x="2517425" y="350650"/>
              <a:ext cx="2632450" cy="747025"/>
            </a:xfrm>
            <a:custGeom>
              <a:avLst/>
              <a:gdLst/>
              <a:ahLst/>
              <a:cxnLst/>
              <a:rect l="l" t="t" r="r" b="b"/>
              <a:pathLst>
                <a:path w="105298" h="29881" extrusionOk="0">
                  <a:moveTo>
                    <a:pt x="19415" y="0"/>
                  </a:moveTo>
                  <a:cubicBezTo>
                    <a:pt x="8678" y="0"/>
                    <a:pt x="1" y="8730"/>
                    <a:pt x="1" y="19475"/>
                  </a:cubicBezTo>
                  <a:lnTo>
                    <a:pt x="1" y="29880"/>
                  </a:lnTo>
                  <a:lnTo>
                    <a:pt x="105297" y="29880"/>
                  </a:lnTo>
                  <a:lnTo>
                    <a:pt x="105297" y="19475"/>
                  </a:lnTo>
                  <a:cubicBezTo>
                    <a:pt x="105297" y="8730"/>
                    <a:pt x="96588" y="0"/>
                    <a:pt x="85851" y="0"/>
                  </a:cubicBezTo>
                  <a:cubicBezTo>
                    <a:pt x="85831" y="0"/>
                    <a:pt x="85811" y="0"/>
                    <a:pt x="85791" y="1"/>
                  </a:cubicBezTo>
                  <a:lnTo>
                    <a:pt x="19475" y="1"/>
                  </a:lnTo>
                  <a:cubicBezTo>
                    <a:pt x="19455" y="0"/>
                    <a:pt x="19435" y="0"/>
                    <a:pt x="194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48"/>
            <p:cNvSpPr/>
            <p:nvPr/>
          </p:nvSpPr>
          <p:spPr>
            <a:xfrm>
              <a:off x="1916400" y="1097650"/>
              <a:ext cx="1395350" cy="4247950"/>
            </a:xfrm>
            <a:custGeom>
              <a:avLst/>
              <a:gdLst/>
              <a:ahLst/>
              <a:cxnLst/>
              <a:rect l="l" t="t" r="r" b="b"/>
              <a:pathLst>
                <a:path w="55814" h="169918" extrusionOk="0">
                  <a:moveTo>
                    <a:pt x="10863" y="0"/>
                  </a:moveTo>
                  <a:cubicBezTo>
                    <a:pt x="4861" y="0"/>
                    <a:pt x="1" y="4893"/>
                    <a:pt x="1" y="10895"/>
                  </a:cubicBezTo>
                  <a:lnTo>
                    <a:pt x="1" y="159022"/>
                  </a:lnTo>
                  <a:cubicBezTo>
                    <a:pt x="1" y="165024"/>
                    <a:pt x="4861" y="169917"/>
                    <a:pt x="10863" y="169917"/>
                  </a:cubicBezTo>
                  <a:lnTo>
                    <a:pt x="55813" y="169917"/>
                  </a:lnTo>
                  <a:cubicBezTo>
                    <a:pt x="17583" y="122194"/>
                    <a:pt x="2708" y="59858"/>
                    <a:pt x="153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48"/>
            <p:cNvSpPr/>
            <p:nvPr/>
          </p:nvSpPr>
          <p:spPr>
            <a:xfrm>
              <a:off x="2105600" y="2956975"/>
              <a:ext cx="216950" cy="358850"/>
            </a:xfrm>
            <a:custGeom>
              <a:avLst/>
              <a:gdLst/>
              <a:ahLst/>
              <a:cxnLst/>
              <a:rect l="l" t="t" r="r" b="b"/>
              <a:pathLst>
                <a:path w="8678" h="14354" extrusionOk="0">
                  <a:moveTo>
                    <a:pt x="4926" y="1"/>
                  </a:moveTo>
                  <a:cubicBezTo>
                    <a:pt x="2219" y="1"/>
                    <a:pt x="0" y="2219"/>
                    <a:pt x="33" y="4926"/>
                  </a:cubicBezTo>
                  <a:lnTo>
                    <a:pt x="33" y="9460"/>
                  </a:lnTo>
                  <a:cubicBezTo>
                    <a:pt x="0" y="12168"/>
                    <a:pt x="2219" y="14353"/>
                    <a:pt x="4926" y="14353"/>
                  </a:cubicBezTo>
                  <a:lnTo>
                    <a:pt x="8677" y="14353"/>
                  </a:lnTo>
                  <a:cubicBezTo>
                    <a:pt x="7568" y="9623"/>
                    <a:pt x="6655" y="4861"/>
                    <a:pt x="58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48"/>
            <p:cNvSpPr/>
            <p:nvPr/>
          </p:nvSpPr>
          <p:spPr>
            <a:xfrm>
              <a:off x="2105600" y="2451375"/>
              <a:ext cx="125600" cy="354750"/>
            </a:xfrm>
            <a:custGeom>
              <a:avLst/>
              <a:gdLst/>
              <a:ahLst/>
              <a:cxnLst/>
              <a:rect l="l" t="t" r="r" b="b"/>
              <a:pathLst>
                <a:path w="5024" h="14190" extrusionOk="0">
                  <a:moveTo>
                    <a:pt x="3687" y="0"/>
                  </a:moveTo>
                  <a:cubicBezTo>
                    <a:pt x="1534" y="555"/>
                    <a:pt x="33" y="2512"/>
                    <a:pt x="33" y="4763"/>
                  </a:cubicBezTo>
                  <a:lnTo>
                    <a:pt x="33" y="9297"/>
                  </a:lnTo>
                  <a:cubicBezTo>
                    <a:pt x="0" y="12004"/>
                    <a:pt x="2219" y="14190"/>
                    <a:pt x="4926" y="14190"/>
                  </a:cubicBezTo>
                  <a:lnTo>
                    <a:pt x="5024" y="14190"/>
                  </a:lnTo>
                  <a:cubicBezTo>
                    <a:pt x="4404" y="9525"/>
                    <a:pt x="3980" y="4795"/>
                    <a:pt x="36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48"/>
            <p:cNvSpPr/>
            <p:nvPr/>
          </p:nvSpPr>
          <p:spPr>
            <a:xfrm>
              <a:off x="2105600" y="1943325"/>
              <a:ext cx="88100" cy="347425"/>
            </a:xfrm>
            <a:custGeom>
              <a:avLst/>
              <a:gdLst/>
              <a:ahLst/>
              <a:cxnLst/>
              <a:rect l="l" t="t" r="r" b="b"/>
              <a:pathLst>
                <a:path w="3524" h="13897" extrusionOk="0">
                  <a:moveTo>
                    <a:pt x="3523" y="0"/>
                  </a:moveTo>
                  <a:cubicBezTo>
                    <a:pt x="1436" y="587"/>
                    <a:pt x="33" y="2512"/>
                    <a:pt x="33" y="4697"/>
                  </a:cubicBezTo>
                  <a:lnTo>
                    <a:pt x="33" y="9232"/>
                  </a:lnTo>
                  <a:cubicBezTo>
                    <a:pt x="0" y="11352"/>
                    <a:pt x="1403" y="13244"/>
                    <a:pt x="3426" y="13896"/>
                  </a:cubicBezTo>
                  <a:cubicBezTo>
                    <a:pt x="3393" y="12102"/>
                    <a:pt x="3360" y="10275"/>
                    <a:pt x="3360" y="8449"/>
                  </a:cubicBezTo>
                  <a:cubicBezTo>
                    <a:pt x="3360" y="5611"/>
                    <a:pt x="3426" y="2805"/>
                    <a:pt x="35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48"/>
            <p:cNvSpPr/>
            <p:nvPr/>
          </p:nvSpPr>
          <p:spPr>
            <a:xfrm>
              <a:off x="2106425" y="1427925"/>
              <a:ext cx="134575" cy="356400"/>
            </a:xfrm>
            <a:custGeom>
              <a:avLst/>
              <a:gdLst/>
              <a:ahLst/>
              <a:cxnLst/>
              <a:rect l="l" t="t" r="r" b="b"/>
              <a:pathLst>
                <a:path w="5383" h="14256" extrusionOk="0">
                  <a:moveTo>
                    <a:pt x="4893" y="0"/>
                  </a:moveTo>
                  <a:cubicBezTo>
                    <a:pt x="2186" y="0"/>
                    <a:pt x="0" y="2219"/>
                    <a:pt x="0" y="4926"/>
                  </a:cubicBezTo>
                  <a:lnTo>
                    <a:pt x="0" y="9460"/>
                  </a:lnTo>
                  <a:cubicBezTo>
                    <a:pt x="0" y="11776"/>
                    <a:pt x="1598" y="13766"/>
                    <a:pt x="3849" y="14255"/>
                  </a:cubicBezTo>
                  <a:cubicBezTo>
                    <a:pt x="4208" y="9460"/>
                    <a:pt x="4697" y="4698"/>
                    <a:pt x="53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48"/>
            <p:cNvSpPr/>
            <p:nvPr/>
          </p:nvSpPr>
          <p:spPr>
            <a:xfrm>
              <a:off x="2271150" y="4178600"/>
              <a:ext cx="318075" cy="318050"/>
            </a:xfrm>
            <a:custGeom>
              <a:avLst/>
              <a:gdLst/>
              <a:ahLst/>
              <a:cxnLst/>
              <a:rect l="l" t="t" r="r" b="b"/>
              <a:pathLst>
                <a:path w="12723" h="12722" extrusionOk="0">
                  <a:moveTo>
                    <a:pt x="4502" y="0"/>
                  </a:moveTo>
                  <a:cubicBezTo>
                    <a:pt x="2023" y="0"/>
                    <a:pt x="0" y="1990"/>
                    <a:pt x="0" y="4502"/>
                  </a:cubicBezTo>
                  <a:lnTo>
                    <a:pt x="0" y="8220"/>
                  </a:lnTo>
                  <a:cubicBezTo>
                    <a:pt x="0" y="10700"/>
                    <a:pt x="2023" y="12722"/>
                    <a:pt x="4502" y="12722"/>
                  </a:cubicBezTo>
                  <a:lnTo>
                    <a:pt x="8221" y="12722"/>
                  </a:lnTo>
                  <a:cubicBezTo>
                    <a:pt x="10732" y="12722"/>
                    <a:pt x="12722" y="10700"/>
                    <a:pt x="12722" y="8220"/>
                  </a:cubicBezTo>
                  <a:lnTo>
                    <a:pt x="12722" y="4502"/>
                  </a:lnTo>
                  <a:cubicBezTo>
                    <a:pt x="12722" y="1990"/>
                    <a:pt x="10732" y="0"/>
                    <a:pt x="82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48"/>
            <p:cNvSpPr/>
            <p:nvPr/>
          </p:nvSpPr>
          <p:spPr>
            <a:xfrm>
              <a:off x="2271150" y="3712950"/>
              <a:ext cx="267500" cy="318125"/>
            </a:xfrm>
            <a:custGeom>
              <a:avLst/>
              <a:gdLst/>
              <a:ahLst/>
              <a:cxnLst/>
              <a:rect l="l" t="t" r="r" b="b"/>
              <a:pathLst>
                <a:path w="10700" h="12725" extrusionOk="0">
                  <a:moveTo>
                    <a:pt x="4502" y="0"/>
                  </a:moveTo>
                  <a:cubicBezTo>
                    <a:pt x="2023" y="0"/>
                    <a:pt x="0" y="2023"/>
                    <a:pt x="0" y="4534"/>
                  </a:cubicBezTo>
                  <a:lnTo>
                    <a:pt x="0" y="8220"/>
                  </a:lnTo>
                  <a:cubicBezTo>
                    <a:pt x="0" y="10732"/>
                    <a:pt x="2023" y="12722"/>
                    <a:pt x="4502" y="12722"/>
                  </a:cubicBezTo>
                  <a:lnTo>
                    <a:pt x="8221" y="12722"/>
                  </a:lnTo>
                  <a:cubicBezTo>
                    <a:pt x="8270" y="12724"/>
                    <a:pt x="8319" y="12725"/>
                    <a:pt x="8368" y="12725"/>
                  </a:cubicBezTo>
                  <a:cubicBezTo>
                    <a:pt x="9199" y="12725"/>
                    <a:pt x="10022" y="12466"/>
                    <a:pt x="10700" y="12004"/>
                  </a:cubicBezTo>
                  <a:cubicBezTo>
                    <a:pt x="9167" y="8057"/>
                    <a:pt x="7764" y="4078"/>
                    <a:pt x="64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48"/>
            <p:cNvSpPr/>
            <p:nvPr/>
          </p:nvSpPr>
          <p:spPr>
            <a:xfrm>
              <a:off x="2271150" y="4631200"/>
              <a:ext cx="318075" cy="318050"/>
            </a:xfrm>
            <a:custGeom>
              <a:avLst/>
              <a:gdLst/>
              <a:ahLst/>
              <a:cxnLst/>
              <a:rect l="l" t="t" r="r" b="b"/>
              <a:pathLst>
                <a:path w="12723" h="12722" extrusionOk="0">
                  <a:moveTo>
                    <a:pt x="4502" y="0"/>
                  </a:moveTo>
                  <a:cubicBezTo>
                    <a:pt x="2023" y="0"/>
                    <a:pt x="0" y="2023"/>
                    <a:pt x="0" y="4502"/>
                  </a:cubicBezTo>
                  <a:lnTo>
                    <a:pt x="0" y="8220"/>
                  </a:lnTo>
                  <a:cubicBezTo>
                    <a:pt x="0" y="10732"/>
                    <a:pt x="2023" y="12722"/>
                    <a:pt x="4502" y="12722"/>
                  </a:cubicBezTo>
                  <a:lnTo>
                    <a:pt x="8221" y="12722"/>
                  </a:lnTo>
                  <a:cubicBezTo>
                    <a:pt x="10732" y="12722"/>
                    <a:pt x="12722" y="10732"/>
                    <a:pt x="12722" y="8220"/>
                  </a:cubicBezTo>
                  <a:lnTo>
                    <a:pt x="12722" y="4502"/>
                  </a:lnTo>
                  <a:cubicBezTo>
                    <a:pt x="12722" y="2023"/>
                    <a:pt x="10732" y="0"/>
                    <a:pt x="82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48"/>
            <p:cNvSpPr/>
            <p:nvPr/>
          </p:nvSpPr>
          <p:spPr>
            <a:xfrm>
              <a:off x="2701725" y="4631200"/>
              <a:ext cx="294425" cy="318050"/>
            </a:xfrm>
            <a:custGeom>
              <a:avLst/>
              <a:gdLst/>
              <a:ahLst/>
              <a:cxnLst/>
              <a:rect l="l" t="t" r="r" b="b"/>
              <a:pathLst>
                <a:path w="11777" h="12722" extrusionOk="0">
                  <a:moveTo>
                    <a:pt x="4502" y="0"/>
                  </a:moveTo>
                  <a:cubicBezTo>
                    <a:pt x="2023" y="0"/>
                    <a:pt x="1" y="2023"/>
                    <a:pt x="1" y="4502"/>
                  </a:cubicBezTo>
                  <a:lnTo>
                    <a:pt x="1" y="8220"/>
                  </a:lnTo>
                  <a:cubicBezTo>
                    <a:pt x="1" y="10700"/>
                    <a:pt x="2023" y="12722"/>
                    <a:pt x="4502" y="12722"/>
                  </a:cubicBezTo>
                  <a:lnTo>
                    <a:pt x="8221" y="12722"/>
                  </a:lnTo>
                  <a:cubicBezTo>
                    <a:pt x="9591" y="12722"/>
                    <a:pt x="10896" y="12102"/>
                    <a:pt x="11776" y="11026"/>
                  </a:cubicBezTo>
                  <a:cubicBezTo>
                    <a:pt x="9460" y="7438"/>
                    <a:pt x="7242" y="3751"/>
                    <a:pt x="51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48"/>
            <p:cNvSpPr/>
            <p:nvPr/>
          </p:nvSpPr>
          <p:spPr>
            <a:xfrm>
              <a:off x="1855250" y="1036475"/>
              <a:ext cx="3889925" cy="4370275"/>
            </a:xfrm>
            <a:custGeom>
              <a:avLst/>
              <a:gdLst/>
              <a:ahLst/>
              <a:cxnLst/>
              <a:rect l="l" t="t" r="r" b="b"/>
              <a:pathLst>
                <a:path w="155597" h="174811" extrusionOk="0">
                  <a:moveTo>
                    <a:pt x="13309" y="1"/>
                  </a:moveTo>
                  <a:cubicBezTo>
                    <a:pt x="5970" y="33"/>
                    <a:pt x="0" y="5970"/>
                    <a:pt x="0" y="13342"/>
                  </a:cubicBezTo>
                  <a:lnTo>
                    <a:pt x="0" y="30468"/>
                  </a:lnTo>
                  <a:cubicBezTo>
                    <a:pt x="0" y="31805"/>
                    <a:pt x="1077" y="32882"/>
                    <a:pt x="2447" y="32882"/>
                  </a:cubicBezTo>
                  <a:cubicBezTo>
                    <a:pt x="3784" y="32882"/>
                    <a:pt x="4893" y="31805"/>
                    <a:pt x="4893" y="30468"/>
                  </a:cubicBezTo>
                  <a:lnTo>
                    <a:pt x="4893" y="13342"/>
                  </a:lnTo>
                  <a:cubicBezTo>
                    <a:pt x="4893" y="8678"/>
                    <a:pt x="8644" y="4894"/>
                    <a:pt x="13309" y="4894"/>
                  </a:cubicBezTo>
                  <a:lnTo>
                    <a:pt x="142288" y="4894"/>
                  </a:lnTo>
                  <a:cubicBezTo>
                    <a:pt x="146953" y="4894"/>
                    <a:pt x="150704" y="8678"/>
                    <a:pt x="150704" y="13342"/>
                  </a:cubicBezTo>
                  <a:lnTo>
                    <a:pt x="150704" y="161469"/>
                  </a:lnTo>
                  <a:cubicBezTo>
                    <a:pt x="150704" y="166134"/>
                    <a:pt x="146953" y="169885"/>
                    <a:pt x="142288" y="169918"/>
                  </a:cubicBezTo>
                  <a:lnTo>
                    <a:pt x="13309" y="169918"/>
                  </a:lnTo>
                  <a:cubicBezTo>
                    <a:pt x="8644" y="169885"/>
                    <a:pt x="4893" y="166134"/>
                    <a:pt x="4893" y="161469"/>
                  </a:cubicBezTo>
                  <a:lnTo>
                    <a:pt x="4893" y="51671"/>
                  </a:lnTo>
                  <a:cubicBezTo>
                    <a:pt x="4893" y="50301"/>
                    <a:pt x="3784" y="49224"/>
                    <a:pt x="2447" y="49224"/>
                  </a:cubicBezTo>
                  <a:cubicBezTo>
                    <a:pt x="1077" y="49224"/>
                    <a:pt x="0" y="50301"/>
                    <a:pt x="0" y="51671"/>
                  </a:cubicBezTo>
                  <a:lnTo>
                    <a:pt x="0" y="161469"/>
                  </a:lnTo>
                  <a:cubicBezTo>
                    <a:pt x="0" y="168841"/>
                    <a:pt x="5970" y="174778"/>
                    <a:pt x="13309" y="174811"/>
                  </a:cubicBezTo>
                  <a:lnTo>
                    <a:pt x="142288" y="174811"/>
                  </a:lnTo>
                  <a:cubicBezTo>
                    <a:pt x="149628" y="174778"/>
                    <a:pt x="155597" y="168841"/>
                    <a:pt x="155597" y="161469"/>
                  </a:cubicBezTo>
                  <a:lnTo>
                    <a:pt x="155597" y="13342"/>
                  </a:lnTo>
                  <a:cubicBezTo>
                    <a:pt x="155597" y="5970"/>
                    <a:pt x="149628" y="33"/>
                    <a:pt x="14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48"/>
            <p:cNvSpPr/>
            <p:nvPr/>
          </p:nvSpPr>
          <p:spPr>
            <a:xfrm>
              <a:off x="1855250" y="1950650"/>
              <a:ext cx="122350" cy="224300"/>
            </a:xfrm>
            <a:custGeom>
              <a:avLst/>
              <a:gdLst/>
              <a:ahLst/>
              <a:cxnLst/>
              <a:rect l="l" t="t" r="r" b="b"/>
              <a:pathLst>
                <a:path w="4894" h="8972" extrusionOk="0">
                  <a:moveTo>
                    <a:pt x="2447" y="1"/>
                  </a:moveTo>
                  <a:cubicBezTo>
                    <a:pt x="1077" y="1"/>
                    <a:pt x="0" y="1110"/>
                    <a:pt x="0" y="2447"/>
                  </a:cubicBezTo>
                  <a:lnTo>
                    <a:pt x="0" y="6525"/>
                  </a:lnTo>
                  <a:cubicBezTo>
                    <a:pt x="0" y="7862"/>
                    <a:pt x="1077" y="8971"/>
                    <a:pt x="2447" y="8971"/>
                  </a:cubicBezTo>
                  <a:cubicBezTo>
                    <a:pt x="3784" y="8971"/>
                    <a:pt x="4893" y="7862"/>
                    <a:pt x="4893" y="6525"/>
                  </a:cubicBezTo>
                  <a:lnTo>
                    <a:pt x="4893" y="2447"/>
                  </a:lnTo>
                  <a:cubicBezTo>
                    <a:pt x="4893" y="1110"/>
                    <a:pt x="3784" y="1"/>
                    <a:pt x="24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48"/>
            <p:cNvSpPr/>
            <p:nvPr/>
          </p:nvSpPr>
          <p:spPr>
            <a:xfrm>
              <a:off x="2692750" y="1366750"/>
              <a:ext cx="2214925" cy="2010225"/>
            </a:xfrm>
            <a:custGeom>
              <a:avLst/>
              <a:gdLst/>
              <a:ahLst/>
              <a:cxnLst/>
              <a:rect l="l" t="t" r="r" b="b"/>
              <a:pathLst>
                <a:path w="88597" h="80409" extrusionOk="0">
                  <a:moveTo>
                    <a:pt x="72743" y="4894"/>
                  </a:moveTo>
                  <a:cubicBezTo>
                    <a:pt x="78810" y="4926"/>
                    <a:pt x="83703" y="9819"/>
                    <a:pt x="83703" y="15854"/>
                  </a:cubicBezTo>
                  <a:lnTo>
                    <a:pt x="83703" y="64556"/>
                  </a:lnTo>
                  <a:cubicBezTo>
                    <a:pt x="83703" y="70623"/>
                    <a:pt x="78810" y="75516"/>
                    <a:pt x="72743" y="75516"/>
                  </a:cubicBezTo>
                  <a:lnTo>
                    <a:pt x="15854" y="75516"/>
                  </a:lnTo>
                  <a:cubicBezTo>
                    <a:pt x="9787" y="75516"/>
                    <a:pt x="4894" y="70623"/>
                    <a:pt x="4894" y="64556"/>
                  </a:cubicBezTo>
                  <a:lnTo>
                    <a:pt x="4894" y="15854"/>
                  </a:lnTo>
                  <a:cubicBezTo>
                    <a:pt x="4894" y="9819"/>
                    <a:pt x="9787" y="4926"/>
                    <a:pt x="15854" y="4894"/>
                  </a:cubicBezTo>
                  <a:close/>
                  <a:moveTo>
                    <a:pt x="15854" y="1"/>
                  </a:moveTo>
                  <a:cubicBezTo>
                    <a:pt x="7079" y="34"/>
                    <a:pt x="1" y="7112"/>
                    <a:pt x="1" y="15854"/>
                  </a:cubicBezTo>
                  <a:lnTo>
                    <a:pt x="1" y="64556"/>
                  </a:lnTo>
                  <a:cubicBezTo>
                    <a:pt x="1" y="73298"/>
                    <a:pt x="7079" y="80409"/>
                    <a:pt x="15854" y="80409"/>
                  </a:cubicBezTo>
                  <a:lnTo>
                    <a:pt x="72743" y="80409"/>
                  </a:lnTo>
                  <a:cubicBezTo>
                    <a:pt x="81518" y="80409"/>
                    <a:pt x="88596" y="73298"/>
                    <a:pt x="88596" y="64556"/>
                  </a:cubicBezTo>
                  <a:lnTo>
                    <a:pt x="88596" y="15854"/>
                  </a:lnTo>
                  <a:cubicBezTo>
                    <a:pt x="88596" y="7112"/>
                    <a:pt x="81518" y="34"/>
                    <a:pt x="72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48"/>
            <p:cNvSpPr/>
            <p:nvPr/>
          </p:nvSpPr>
          <p:spPr>
            <a:xfrm>
              <a:off x="2044450" y="2895825"/>
              <a:ext cx="594500" cy="481150"/>
            </a:xfrm>
            <a:custGeom>
              <a:avLst/>
              <a:gdLst/>
              <a:ahLst/>
              <a:cxnLst/>
              <a:rect l="l" t="t" r="r" b="b"/>
              <a:pathLst>
                <a:path w="23780" h="19246" extrusionOk="0">
                  <a:moveTo>
                    <a:pt x="16440" y="4893"/>
                  </a:moveTo>
                  <a:cubicBezTo>
                    <a:pt x="17778" y="4893"/>
                    <a:pt x="18887" y="6002"/>
                    <a:pt x="18887" y="7372"/>
                  </a:cubicBezTo>
                  <a:lnTo>
                    <a:pt x="18887" y="11906"/>
                  </a:lnTo>
                  <a:cubicBezTo>
                    <a:pt x="18887" y="13244"/>
                    <a:pt x="17778" y="14353"/>
                    <a:pt x="16440" y="14353"/>
                  </a:cubicBezTo>
                  <a:lnTo>
                    <a:pt x="7372" y="14353"/>
                  </a:lnTo>
                  <a:cubicBezTo>
                    <a:pt x="6002" y="14353"/>
                    <a:pt x="4926" y="13244"/>
                    <a:pt x="4893" y="11906"/>
                  </a:cubicBezTo>
                  <a:lnTo>
                    <a:pt x="4893" y="7372"/>
                  </a:lnTo>
                  <a:cubicBezTo>
                    <a:pt x="4926" y="6002"/>
                    <a:pt x="6002" y="4893"/>
                    <a:pt x="7372" y="4893"/>
                  </a:cubicBezTo>
                  <a:close/>
                  <a:moveTo>
                    <a:pt x="7372" y="0"/>
                  </a:moveTo>
                  <a:cubicBezTo>
                    <a:pt x="3295" y="0"/>
                    <a:pt x="33" y="3295"/>
                    <a:pt x="0" y="7372"/>
                  </a:cubicBezTo>
                  <a:lnTo>
                    <a:pt x="0" y="11906"/>
                  </a:lnTo>
                  <a:cubicBezTo>
                    <a:pt x="33" y="15951"/>
                    <a:pt x="3295" y="19246"/>
                    <a:pt x="7372" y="19246"/>
                  </a:cubicBezTo>
                  <a:lnTo>
                    <a:pt x="16440" y="19246"/>
                  </a:lnTo>
                  <a:cubicBezTo>
                    <a:pt x="20485" y="19246"/>
                    <a:pt x="23780" y="15951"/>
                    <a:pt x="23780" y="11906"/>
                  </a:cubicBezTo>
                  <a:lnTo>
                    <a:pt x="23780" y="7372"/>
                  </a:lnTo>
                  <a:cubicBezTo>
                    <a:pt x="23780" y="3295"/>
                    <a:pt x="20485" y="0"/>
                    <a:pt x="164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48"/>
            <p:cNvSpPr/>
            <p:nvPr/>
          </p:nvSpPr>
          <p:spPr>
            <a:xfrm>
              <a:off x="2044450" y="2386125"/>
              <a:ext cx="594500" cy="481175"/>
            </a:xfrm>
            <a:custGeom>
              <a:avLst/>
              <a:gdLst/>
              <a:ahLst/>
              <a:cxnLst/>
              <a:rect l="l" t="t" r="r" b="b"/>
              <a:pathLst>
                <a:path w="23780" h="19247" extrusionOk="0">
                  <a:moveTo>
                    <a:pt x="16440" y="4894"/>
                  </a:moveTo>
                  <a:cubicBezTo>
                    <a:pt x="17778" y="4894"/>
                    <a:pt x="18887" y="6003"/>
                    <a:pt x="18887" y="7373"/>
                  </a:cubicBezTo>
                  <a:lnTo>
                    <a:pt x="18887" y="11907"/>
                  </a:lnTo>
                  <a:cubicBezTo>
                    <a:pt x="18887" y="13244"/>
                    <a:pt x="17778" y="14353"/>
                    <a:pt x="16440" y="14353"/>
                  </a:cubicBezTo>
                  <a:lnTo>
                    <a:pt x="7372" y="14353"/>
                  </a:lnTo>
                  <a:cubicBezTo>
                    <a:pt x="6002" y="14353"/>
                    <a:pt x="4926" y="13244"/>
                    <a:pt x="4893" y="11907"/>
                  </a:cubicBezTo>
                  <a:lnTo>
                    <a:pt x="4893" y="7373"/>
                  </a:lnTo>
                  <a:cubicBezTo>
                    <a:pt x="4926" y="6003"/>
                    <a:pt x="6002" y="4894"/>
                    <a:pt x="7372" y="4894"/>
                  </a:cubicBezTo>
                  <a:close/>
                  <a:moveTo>
                    <a:pt x="7372" y="1"/>
                  </a:moveTo>
                  <a:cubicBezTo>
                    <a:pt x="3295" y="1"/>
                    <a:pt x="33" y="3295"/>
                    <a:pt x="0" y="7373"/>
                  </a:cubicBezTo>
                  <a:lnTo>
                    <a:pt x="0" y="11907"/>
                  </a:lnTo>
                  <a:cubicBezTo>
                    <a:pt x="33" y="15952"/>
                    <a:pt x="3295" y="19246"/>
                    <a:pt x="7372" y="19246"/>
                  </a:cubicBezTo>
                  <a:lnTo>
                    <a:pt x="16440" y="19246"/>
                  </a:lnTo>
                  <a:cubicBezTo>
                    <a:pt x="20485" y="19246"/>
                    <a:pt x="23780" y="15952"/>
                    <a:pt x="23780" y="11907"/>
                  </a:cubicBezTo>
                  <a:lnTo>
                    <a:pt x="23780" y="7373"/>
                  </a:lnTo>
                  <a:cubicBezTo>
                    <a:pt x="23780" y="3295"/>
                    <a:pt x="20485" y="1"/>
                    <a:pt x="16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48"/>
            <p:cNvSpPr/>
            <p:nvPr/>
          </p:nvSpPr>
          <p:spPr>
            <a:xfrm>
              <a:off x="2044450" y="1876450"/>
              <a:ext cx="594500" cy="481175"/>
            </a:xfrm>
            <a:custGeom>
              <a:avLst/>
              <a:gdLst/>
              <a:ahLst/>
              <a:cxnLst/>
              <a:rect l="l" t="t" r="r" b="b"/>
              <a:pathLst>
                <a:path w="23780" h="19247" extrusionOk="0">
                  <a:moveTo>
                    <a:pt x="16440" y="4893"/>
                  </a:moveTo>
                  <a:cubicBezTo>
                    <a:pt x="17778" y="4893"/>
                    <a:pt x="18887" y="6002"/>
                    <a:pt x="18887" y="7372"/>
                  </a:cubicBezTo>
                  <a:lnTo>
                    <a:pt x="18887" y="11907"/>
                  </a:lnTo>
                  <a:cubicBezTo>
                    <a:pt x="18887" y="13244"/>
                    <a:pt x="17778" y="14353"/>
                    <a:pt x="16440" y="14353"/>
                  </a:cubicBezTo>
                  <a:lnTo>
                    <a:pt x="7372" y="14353"/>
                  </a:lnTo>
                  <a:cubicBezTo>
                    <a:pt x="6002" y="14353"/>
                    <a:pt x="4926" y="13244"/>
                    <a:pt x="4893" y="11907"/>
                  </a:cubicBezTo>
                  <a:lnTo>
                    <a:pt x="4893" y="7372"/>
                  </a:lnTo>
                  <a:cubicBezTo>
                    <a:pt x="4926" y="6002"/>
                    <a:pt x="6002" y="4893"/>
                    <a:pt x="7372" y="4893"/>
                  </a:cubicBezTo>
                  <a:close/>
                  <a:moveTo>
                    <a:pt x="7372" y="0"/>
                  </a:moveTo>
                  <a:cubicBezTo>
                    <a:pt x="3295" y="0"/>
                    <a:pt x="33" y="3295"/>
                    <a:pt x="0" y="7372"/>
                  </a:cubicBezTo>
                  <a:lnTo>
                    <a:pt x="0" y="11907"/>
                  </a:lnTo>
                  <a:cubicBezTo>
                    <a:pt x="33" y="15951"/>
                    <a:pt x="3295" y="19246"/>
                    <a:pt x="7372" y="19246"/>
                  </a:cubicBezTo>
                  <a:lnTo>
                    <a:pt x="16440" y="19246"/>
                  </a:lnTo>
                  <a:cubicBezTo>
                    <a:pt x="20485" y="19246"/>
                    <a:pt x="23780" y="15951"/>
                    <a:pt x="23780" y="11907"/>
                  </a:cubicBezTo>
                  <a:lnTo>
                    <a:pt x="23780" y="7372"/>
                  </a:lnTo>
                  <a:cubicBezTo>
                    <a:pt x="23780" y="3295"/>
                    <a:pt x="20485" y="0"/>
                    <a:pt x="164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48"/>
            <p:cNvSpPr/>
            <p:nvPr/>
          </p:nvSpPr>
          <p:spPr>
            <a:xfrm>
              <a:off x="2044450" y="1366750"/>
              <a:ext cx="594500" cy="481175"/>
            </a:xfrm>
            <a:custGeom>
              <a:avLst/>
              <a:gdLst/>
              <a:ahLst/>
              <a:cxnLst/>
              <a:rect l="l" t="t" r="r" b="b"/>
              <a:pathLst>
                <a:path w="23780" h="19247" extrusionOk="0">
                  <a:moveTo>
                    <a:pt x="16440" y="4894"/>
                  </a:moveTo>
                  <a:cubicBezTo>
                    <a:pt x="17778" y="4894"/>
                    <a:pt x="18887" y="6003"/>
                    <a:pt x="18887" y="7373"/>
                  </a:cubicBezTo>
                  <a:lnTo>
                    <a:pt x="18887" y="11907"/>
                  </a:lnTo>
                  <a:cubicBezTo>
                    <a:pt x="18887" y="13245"/>
                    <a:pt x="17778" y="14354"/>
                    <a:pt x="16440" y="14354"/>
                  </a:cubicBezTo>
                  <a:lnTo>
                    <a:pt x="7372" y="14354"/>
                  </a:lnTo>
                  <a:cubicBezTo>
                    <a:pt x="6002" y="14354"/>
                    <a:pt x="4926" y="13245"/>
                    <a:pt x="4893" y="11907"/>
                  </a:cubicBezTo>
                  <a:lnTo>
                    <a:pt x="4893" y="7373"/>
                  </a:lnTo>
                  <a:cubicBezTo>
                    <a:pt x="4926" y="6003"/>
                    <a:pt x="6002" y="4894"/>
                    <a:pt x="7372" y="4894"/>
                  </a:cubicBezTo>
                  <a:close/>
                  <a:moveTo>
                    <a:pt x="7372" y="1"/>
                  </a:moveTo>
                  <a:cubicBezTo>
                    <a:pt x="3295" y="1"/>
                    <a:pt x="33" y="3295"/>
                    <a:pt x="0" y="7373"/>
                  </a:cubicBezTo>
                  <a:lnTo>
                    <a:pt x="0" y="11907"/>
                  </a:lnTo>
                  <a:cubicBezTo>
                    <a:pt x="33" y="15952"/>
                    <a:pt x="3295" y="19247"/>
                    <a:pt x="7372" y="19247"/>
                  </a:cubicBezTo>
                  <a:lnTo>
                    <a:pt x="16440" y="19247"/>
                  </a:lnTo>
                  <a:cubicBezTo>
                    <a:pt x="20485" y="19247"/>
                    <a:pt x="23780" y="15952"/>
                    <a:pt x="23780" y="11907"/>
                  </a:cubicBezTo>
                  <a:lnTo>
                    <a:pt x="23780" y="7373"/>
                  </a:lnTo>
                  <a:cubicBezTo>
                    <a:pt x="23780" y="3295"/>
                    <a:pt x="20485" y="1"/>
                    <a:pt x="16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48"/>
            <p:cNvSpPr/>
            <p:nvPr/>
          </p:nvSpPr>
          <p:spPr>
            <a:xfrm>
              <a:off x="4961475" y="2895825"/>
              <a:ext cx="594525" cy="481150"/>
            </a:xfrm>
            <a:custGeom>
              <a:avLst/>
              <a:gdLst/>
              <a:ahLst/>
              <a:cxnLst/>
              <a:rect l="l" t="t" r="r" b="b"/>
              <a:pathLst>
                <a:path w="23781" h="19246" extrusionOk="0">
                  <a:moveTo>
                    <a:pt x="16408" y="4893"/>
                  </a:moveTo>
                  <a:cubicBezTo>
                    <a:pt x="17778" y="4893"/>
                    <a:pt x="18855" y="6002"/>
                    <a:pt x="18887" y="7372"/>
                  </a:cubicBezTo>
                  <a:lnTo>
                    <a:pt x="18887" y="11906"/>
                  </a:lnTo>
                  <a:cubicBezTo>
                    <a:pt x="18855" y="13244"/>
                    <a:pt x="17778" y="14353"/>
                    <a:pt x="16408" y="14353"/>
                  </a:cubicBezTo>
                  <a:lnTo>
                    <a:pt x="7340" y="14353"/>
                  </a:lnTo>
                  <a:cubicBezTo>
                    <a:pt x="6002" y="14353"/>
                    <a:pt x="4893" y="13244"/>
                    <a:pt x="4893" y="11906"/>
                  </a:cubicBezTo>
                  <a:lnTo>
                    <a:pt x="4893" y="7372"/>
                  </a:lnTo>
                  <a:cubicBezTo>
                    <a:pt x="4893" y="6002"/>
                    <a:pt x="6002" y="4893"/>
                    <a:pt x="7340" y="4893"/>
                  </a:cubicBezTo>
                  <a:close/>
                  <a:moveTo>
                    <a:pt x="7340" y="0"/>
                  </a:moveTo>
                  <a:cubicBezTo>
                    <a:pt x="3295" y="0"/>
                    <a:pt x="0" y="3295"/>
                    <a:pt x="0" y="7372"/>
                  </a:cubicBezTo>
                  <a:lnTo>
                    <a:pt x="0" y="11906"/>
                  </a:lnTo>
                  <a:cubicBezTo>
                    <a:pt x="0" y="15951"/>
                    <a:pt x="3295" y="19246"/>
                    <a:pt x="7340" y="19246"/>
                  </a:cubicBezTo>
                  <a:lnTo>
                    <a:pt x="16408" y="19246"/>
                  </a:lnTo>
                  <a:cubicBezTo>
                    <a:pt x="20486" y="19246"/>
                    <a:pt x="23748" y="15951"/>
                    <a:pt x="23780" y="11906"/>
                  </a:cubicBezTo>
                  <a:lnTo>
                    <a:pt x="23780" y="7372"/>
                  </a:lnTo>
                  <a:cubicBezTo>
                    <a:pt x="23748" y="3295"/>
                    <a:pt x="20486" y="0"/>
                    <a:pt x="164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48"/>
            <p:cNvSpPr/>
            <p:nvPr/>
          </p:nvSpPr>
          <p:spPr>
            <a:xfrm>
              <a:off x="4961475" y="2386125"/>
              <a:ext cx="594525" cy="481175"/>
            </a:xfrm>
            <a:custGeom>
              <a:avLst/>
              <a:gdLst/>
              <a:ahLst/>
              <a:cxnLst/>
              <a:rect l="l" t="t" r="r" b="b"/>
              <a:pathLst>
                <a:path w="23781" h="19247" extrusionOk="0">
                  <a:moveTo>
                    <a:pt x="16408" y="4894"/>
                  </a:moveTo>
                  <a:cubicBezTo>
                    <a:pt x="17778" y="4894"/>
                    <a:pt x="18855" y="6003"/>
                    <a:pt x="18887" y="7373"/>
                  </a:cubicBezTo>
                  <a:lnTo>
                    <a:pt x="18887" y="11907"/>
                  </a:lnTo>
                  <a:cubicBezTo>
                    <a:pt x="18855" y="13244"/>
                    <a:pt x="17778" y="14353"/>
                    <a:pt x="16408" y="14353"/>
                  </a:cubicBezTo>
                  <a:lnTo>
                    <a:pt x="7340" y="14353"/>
                  </a:lnTo>
                  <a:cubicBezTo>
                    <a:pt x="6002" y="14353"/>
                    <a:pt x="4893" y="13244"/>
                    <a:pt x="4893" y="11907"/>
                  </a:cubicBezTo>
                  <a:lnTo>
                    <a:pt x="4893" y="7373"/>
                  </a:lnTo>
                  <a:cubicBezTo>
                    <a:pt x="4893" y="6003"/>
                    <a:pt x="6002" y="4894"/>
                    <a:pt x="7340" y="4894"/>
                  </a:cubicBezTo>
                  <a:close/>
                  <a:moveTo>
                    <a:pt x="7340" y="1"/>
                  </a:moveTo>
                  <a:cubicBezTo>
                    <a:pt x="3295" y="1"/>
                    <a:pt x="0" y="3295"/>
                    <a:pt x="0" y="7373"/>
                  </a:cubicBezTo>
                  <a:lnTo>
                    <a:pt x="0" y="11907"/>
                  </a:lnTo>
                  <a:cubicBezTo>
                    <a:pt x="0" y="15952"/>
                    <a:pt x="3295" y="19246"/>
                    <a:pt x="7340" y="19246"/>
                  </a:cubicBezTo>
                  <a:lnTo>
                    <a:pt x="16408" y="19246"/>
                  </a:lnTo>
                  <a:cubicBezTo>
                    <a:pt x="20486" y="19246"/>
                    <a:pt x="23748" y="15952"/>
                    <a:pt x="23780" y="11907"/>
                  </a:cubicBezTo>
                  <a:lnTo>
                    <a:pt x="23780" y="7373"/>
                  </a:lnTo>
                  <a:cubicBezTo>
                    <a:pt x="23748" y="3295"/>
                    <a:pt x="20486" y="1"/>
                    <a:pt x="164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48"/>
            <p:cNvSpPr/>
            <p:nvPr/>
          </p:nvSpPr>
          <p:spPr>
            <a:xfrm>
              <a:off x="4961475" y="1876450"/>
              <a:ext cx="594525" cy="481175"/>
            </a:xfrm>
            <a:custGeom>
              <a:avLst/>
              <a:gdLst/>
              <a:ahLst/>
              <a:cxnLst/>
              <a:rect l="l" t="t" r="r" b="b"/>
              <a:pathLst>
                <a:path w="23781" h="19247" extrusionOk="0">
                  <a:moveTo>
                    <a:pt x="16408" y="4893"/>
                  </a:moveTo>
                  <a:cubicBezTo>
                    <a:pt x="17778" y="4893"/>
                    <a:pt x="18855" y="6002"/>
                    <a:pt x="18887" y="7372"/>
                  </a:cubicBezTo>
                  <a:lnTo>
                    <a:pt x="18887" y="11907"/>
                  </a:lnTo>
                  <a:cubicBezTo>
                    <a:pt x="18855" y="13244"/>
                    <a:pt x="17778" y="14353"/>
                    <a:pt x="16408" y="14353"/>
                  </a:cubicBezTo>
                  <a:lnTo>
                    <a:pt x="7340" y="14353"/>
                  </a:lnTo>
                  <a:cubicBezTo>
                    <a:pt x="6002" y="14353"/>
                    <a:pt x="4893" y="13244"/>
                    <a:pt x="4893" y="11907"/>
                  </a:cubicBezTo>
                  <a:lnTo>
                    <a:pt x="4893" y="7372"/>
                  </a:lnTo>
                  <a:cubicBezTo>
                    <a:pt x="4893" y="6002"/>
                    <a:pt x="6002" y="4893"/>
                    <a:pt x="7340" y="4893"/>
                  </a:cubicBezTo>
                  <a:close/>
                  <a:moveTo>
                    <a:pt x="7340" y="0"/>
                  </a:moveTo>
                  <a:cubicBezTo>
                    <a:pt x="3295" y="0"/>
                    <a:pt x="0" y="3295"/>
                    <a:pt x="0" y="7372"/>
                  </a:cubicBezTo>
                  <a:lnTo>
                    <a:pt x="0" y="11907"/>
                  </a:lnTo>
                  <a:cubicBezTo>
                    <a:pt x="0" y="15951"/>
                    <a:pt x="3295" y="19246"/>
                    <a:pt x="7340" y="19246"/>
                  </a:cubicBezTo>
                  <a:lnTo>
                    <a:pt x="16408" y="19246"/>
                  </a:lnTo>
                  <a:cubicBezTo>
                    <a:pt x="20486" y="19246"/>
                    <a:pt x="23748" y="15951"/>
                    <a:pt x="23780" y="11907"/>
                  </a:cubicBezTo>
                  <a:lnTo>
                    <a:pt x="23780" y="7372"/>
                  </a:lnTo>
                  <a:cubicBezTo>
                    <a:pt x="23748" y="3295"/>
                    <a:pt x="20486" y="0"/>
                    <a:pt x="164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48"/>
            <p:cNvSpPr/>
            <p:nvPr/>
          </p:nvSpPr>
          <p:spPr>
            <a:xfrm>
              <a:off x="4961475" y="1366750"/>
              <a:ext cx="594525" cy="481175"/>
            </a:xfrm>
            <a:custGeom>
              <a:avLst/>
              <a:gdLst/>
              <a:ahLst/>
              <a:cxnLst/>
              <a:rect l="l" t="t" r="r" b="b"/>
              <a:pathLst>
                <a:path w="23781" h="19247" extrusionOk="0">
                  <a:moveTo>
                    <a:pt x="16408" y="4894"/>
                  </a:moveTo>
                  <a:cubicBezTo>
                    <a:pt x="17778" y="4894"/>
                    <a:pt x="18855" y="6003"/>
                    <a:pt x="18887" y="7373"/>
                  </a:cubicBezTo>
                  <a:lnTo>
                    <a:pt x="18887" y="11907"/>
                  </a:lnTo>
                  <a:cubicBezTo>
                    <a:pt x="18855" y="13245"/>
                    <a:pt x="17778" y="14354"/>
                    <a:pt x="16408" y="14354"/>
                  </a:cubicBezTo>
                  <a:lnTo>
                    <a:pt x="7340" y="14354"/>
                  </a:lnTo>
                  <a:cubicBezTo>
                    <a:pt x="6002" y="14354"/>
                    <a:pt x="4893" y="13245"/>
                    <a:pt x="4893" y="11907"/>
                  </a:cubicBezTo>
                  <a:lnTo>
                    <a:pt x="4893" y="7373"/>
                  </a:lnTo>
                  <a:cubicBezTo>
                    <a:pt x="4893" y="6003"/>
                    <a:pt x="6002" y="4894"/>
                    <a:pt x="7340" y="4894"/>
                  </a:cubicBezTo>
                  <a:close/>
                  <a:moveTo>
                    <a:pt x="7340" y="1"/>
                  </a:moveTo>
                  <a:cubicBezTo>
                    <a:pt x="3295" y="1"/>
                    <a:pt x="0" y="3295"/>
                    <a:pt x="0" y="7373"/>
                  </a:cubicBezTo>
                  <a:lnTo>
                    <a:pt x="0" y="11907"/>
                  </a:lnTo>
                  <a:cubicBezTo>
                    <a:pt x="0" y="15952"/>
                    <a:pt x="3295" y="19247"/>
                    <a:pt x="7340" y="19247"/>
                  </a:cubicBezTo>
                  <a:lnTo>
                    <a:pt x="16408" y="19247"/>
                  </a:lnTo>
                  <a:cubicBezTo>
                    <a:pt x="20486" y="19247"/>
                    <a:pt x="23748" y="15952"/>
                    <a:pt x="23780" y="11907"/>
                  </a:cubicBezTo>
                  <a:lnTo>
                    <a:pt x="23780" y="7373"/>
                  </a:lnTo>
                  <a:cubicBezTo>
                    <a:pt x="23748" y="3295"/>
                    <a:pt x="20486" y="1"/>
                    <a:pt x="164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48"/>
            <p:cNvSpPr/>
            <p:nvPr/>
          </p:nvSpPr>
          <p:spPr>
            <a:xfrm>
              <a:off x="3918450" y="3774100"/>
              <a:ext cx="1472000" cy="565975"/>
            </a:xfrm>
            <a:custGeom>
              <a:avLst/>
              <a:gdLst/>
              <a:ahLst/>
              <a:cxnLst/>
              <a:rect l="l" t="t" r="r" b="b"/>
              <a:pathLst>
                <a:path w="58880" h="22639" extrusionOk="0">
                  <a:moveTo>
                    <a:pt x="47560" y="4894"/>
                  </a:moveTo>
                  <a:cubicBezTo>
                    <a:pt x="51116" y="4894"/>
                    <a:pt x="53986" y="7764"/>
                    <a:pt x="53986" y="11320"/>
                  </a:cubicBezTo>
                  <a:cubicBezTo>
                    <a:pt x="53986" y="14843"/>
                    <a:pt x="51116" y="17746"/>
                    <a:pt x="47560" y="17746"/>
                  </a:cubicBezTo>
                  <a:lnTo>
                    <a:pt x="11320" y="17746"/>
                  </a:lnTo>
                  <a:cubicBezTo>
                    <a:pt x="7764" y="17746"/>
                    <a:pt x="4893" y="14843"/>
                    <a:pt x="4893" y="11320"/>
                  </a:cubicBezTo>
                  <a:cubicBezTo>
                    <a:pt x="4893" y="7764"/>
                    <a:pt x="7764" y="4894"/>
                    <a:pt x="11320" y="4894"/>
                  </a:cubicBezTo>
                  <a:close/>
                  <a:moveTo>
                    <a:pt x="11320" y="1"/>
                  </a:moveTo>
                  <a:cubicBezTo>
                    <a:pt x="5057" y="1"/>
                    <a:pt x="0" y="5057"/>
                    <a:pt x="0" y="11320"/>
                  </a:cubicBezTo>
                  <a:cubicBezTo>
                    <a:pt x="0" y="17550"/>
                    <a:pt x="5057" y="22639"/>
                    <a:pt x="11320" y="22639"/>
                  </a:cubicBezTo>
                  <a:lnTo>
                    <a:pt x="47560" y="22639"/>
                  </a:lnTo>
                  <a:cubicBezTo>
                    <a:pt x="53791" y="22639"/>
                    <a:pt x="58879" y="17550"/>
                    <a:pt x="58879" y="11320"/>
                  </a:cubicBezTo>
                  <a:cubicBezTo>
                    <a:pt x="58879" y="5057"/>
                    <a:pt x="53791" y="1"/>
                    <a:pt x="475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48"/>
            <p:cNvSpPr/>
            <p:nvPr/>
          </p:nvSpPr>
          <p:spPr>
            <a:xfrm>
              <a:off x="2209975" y="4117425"/>
              <a:ext cx="440400" cy="440400"/>
            </a:xfrm>
            <a:custGeom>
              <a:avLst/>
              <a:gdLst/>
              <a:ahLst/>
              <a:cxnLst/>
              <a:rect l="l" t="t" r="r" b="b"/>
              <a:pathLst>
                <a:path w="17616" h="17616" extrusionOk="0">
                  <a:moveTo>
                    <a:pt x="10668" y="4894"/>
                  </a:moveTo>
                  <a:cubicBezTo>
                    <a:pt x="11809" y="4894"/>
                    <a:pt x="12723" y="5807"/>
                    <a:pt x="12723" y="6949"/>
                  </a:cubicBezTo>
                  <a:lnTo>
                    <a:pt x="12723" y="10667"/>
                  </a:lnTo>
                  <a:cubicBezTo>
                    <a:pt x="12723" y="11776"/>
                    <a:pt x="11809" y="12722"/>
                    <a:pt x="10668" y="12722"/>
                  </a:cubicBezTo>
                  <a:lnTo>
                    <a:pt x="6949" y="12722"/>
                  </a:lnTo>
                  <a:cubicBezTo>
                    <a:pt x="5807" y="12722"/>
                    <a:pt x="4894" y="11776"/>
                    <a:pt x="4894" y="10667"/>
                  </a:cubicBezTo>
                  <a:lnTo>
                    <a:pt x="4894" y="6949"/>
                  </a:lnTo>
                  <a:cubicBezTo>
                    <a:pt x="4894" y="5807"/>
                    <a:pt x="5807" y="4894"/>
                    <a:pt x="6949" y="4894"/>
                  </a:cubicBezTo>
                  <a:close/>
                  <a:moveTo>
                    <a:pt x="6949" y="1"/>
                  </a:moveTo>
                  <a:cubicBezTo>
                    <a:pt x="3132" y="1"/>
                    <a:pt x="1" y="3100"/>
                    <a:pt x="1" y="6949"/>
                  </a:cubicBezTo>
                  <a:lnTo>
                    <a:pt x="1" y="10667"/>
                  </a:lnTo>
                  <a:cubicBezTo>
                    <a:pt x="1" y="14484"/>
                    <a:pt x="3132" y="17615"/>
                    <a:pt x="6949" y="17615"/>
                  </a:cubicBezTo>
                  <a:lnTo>
                    <a:pt x="10668" y="17615"/>
                  </a:lnTo>
                  <a:cubicBezTo>
                    <a:pt x="14517" y="17615"/>
                    <a:pt x="17616" y="14484"/>
                    <a:pt x="17616" y="10667"/>
                  </a:cubicBezTo>
                  <a:lnTo>
                    <a:pt x="17616" y="6949"/>
                  </a:lnTo>
                  <a:cubicBezTo>
                    <a:pt x="17616" y="3100"/>
                    <a:pt x="14517" y="1"/>
                    <a:pt x="106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48"/>
            <p:cNvSpPr/>
            <p:nvPr/>
          </p:nvSpPr>
          <p:spPr>
            <a:xfrm>
              <a:off x="2640575" y="4117425"/>
              <a:ext cx="440375" cy="440400"/>
            </a:xfrm>
            <a:custGeom>
              <a:avLst/>
              <a:gdLst/>
              <a:ahLst/>
              <a:cxnLst/>
              <a:rect l="l" t="t" r="r" b="b"/>
              <a:pathLst>
                <a:path w="17615" h="17616" extrusionOk="0">
                  <a:moveTo>
                    <a:pt x="10667" y="4894"/>
                  </a:moveTo>
                  <a:cubicBezTo>
                    <a:pt x="11809" y="4894"/>
                    <a:pt x="12722" y="5807"/>
                    <a:pt x="12722" y="6949"/>
                  </a:cubicBezTo>
                  <a:lnTo>
                    <a:pt x="12722" y="10667"/>
                  </a:lnTo>
                  <a:cubicBezTo>
                    <a:pt x="12722" y="11776"/>
                    <a:pt x="11809" y="12722"/>
                    <a:pt x="10667" y="12722"/>
                  </a:cubicBezTo>
                  <a:lnTo>
                    <a:pt x="6948" y="12722"/>
                  </a:lnTo>
                  <a:cubicBezTo>
                    <a:pt x="5839" y="12722"/>
                    <a:pt x="4893" y="11776"/>
                    <a:pt x="4893" y="10667"/>
                  </a:cubicBezTo>
                  <a:lnTo>
                    <a:pt x="4893" y="6949"/>
                  </a:lnTo>
                  <a:cubicBezTo>
                    <a:pt x="4893" y="5807"/>
                    <a:pt x="5839" y="4894"/>
                    <a:pt x="6948" y="4894"/>
                  </a:cubicBezTo>
                  <a:close/>
                  <a:moveTo>
                    <a:pt x="6948" y="1"/>
                  </a:moveTo>
                  <a:cubicBezTo>
                    <a:pt x="3132" y="1"/>
                    <a:pt x="0" y="3100"/>
                    <a:pt x="0" y="6949"/>
                  </a:cubicBezTo>
                  <a:lnTo>
                    <a:pt x="0" y="10667"/>
                  </a:lnTo>
                  <a:cubicBezTo>
                    <a:pt x="0" y="14484"/>
                    <a:pt x="3132" y="17615"/>
                    <a:pt x="6948" y="17615"/>
                  </a:cubicBezTo>
                  <a:lnTo>
                    <a:pt x="10667" y="17615"/>
                  </a:lnTo>
                  <a:cubicBezTo>
                    <a:pt x="14516" y="17615"/>
                    <a:pt x="17615" y="14484"/>
                    <a:pt x="17615" y="10667"/>
                  </a:cubicBezTo>
                  <a:lnTo>
                    <a:pt x="17615" y="6949"/>
                  </a:lnTo>
                  <a:cubicBezTo>
                    <a:pt x="17615" y="3100"/>
                    <a:pt x="14516" y="1"/>
                    <a:pt x="106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48"/>
            <p:cNvSpPr/>
            <p:nvPr/>
          </p:nvSpPr>
          <p:spPr>
            <a:xfrm>
              <a:off x="3071150" y="4117425"/>
              <a:ext cx="440400" cy="440400"/>
            </a:xfrm>
            <a:custGeom>
              <a:avLst/>
              <a:gdLst/>
              <a:ahLst/>
              <a:cxnLst/>
              <a:rect l="l" t="t" r="r" b="b"/>
              <a:pathLst>
                <a:path w="17616" h="17616" extrusionOk="0">
                  <a:moveTo>
                    <a:pt x="10667" y="4894"/>
                  </a:moveTo>
                  <a:cubicBezTo>
                    <a:pt x="11809" y="4894"/>
                    <a:pt x="12722" y="5807"/>
                    <a:pt x="12722" y="6949"/>
                  </a:cubicBezTo>
                  <a:lnTo>
                    <a:pt x="12722" y="10667"/>
                  </a:lnTo>
                  <a:cubicBezTo>
                    <a:pt x="12722" y="11776"/>
                    <a:pt x="11809" y="12722"/>
                    <a:pt x="10667" y="12722"/>
                  </a:cubicBezTo>
                  <a:lnTo>
                    <a:pt x="6981" y="12722"/>
                  </a:lnTo>
                  <a:cubicBezTo>
                    <a:pt x="5839" y="12722"/>
                    <a:pt x="4893" y="11776"/>
                    <a:pt x="4893" y="10667"/>
                  </a:cubicBezTo>
                  <a:lnTo>
                    <a:pt x="4893" y="6949"/>
                  </a:lnTo>
                  <a:cubicBezTo>
                    <a:pt x="4893" y="5807"/>
                    <a:pt x="5839" y="4894"/>
                    <a:pt x="6981" y="4894"/>
                  </a:cubicBezTo>
                  <a:close/>
                  <a:moveTo>
                    <a:pt x="6981" y="1"/>
                  </a:moveTo>
                  <a:cubicBezTo>
                    <a:pt x="3132" y="1"/>
                    <a:pt x="33" y="3100"/>
                    <a:pt x="0" y="6949"/>
                  </a:cubicBezTo>
                  <a:lnTo>
                    <a:pt x="0" y="10667"/>
                  </a:lnTo>
                  <a:cubicBezTo>
                    <a:pt x="33" y="14484"/>
                    <a:pt x="3132" y="17615"/>
                    <a:pt x="6981" y="17615"/>
                  </a:cubicBezTo>
                  <a:lnTo>
                    <a:pt x="10667" y="17615"/>
                  </a:lnTo>
                  <a:cubicBezTo>
                    <a:pt x="14516" y="17615"/>
                    <a:pt x="17615" y="14484"/>
                    <a:pt x="17615" y="10667"/>
                  </a:cubicBezTo>
                  <a:lnTo>
                    <a:pt x="17615" y="6949"/>
                  </a:lnTo>
                  <a:cubicBezTo>
                    <a:pt x="17615" y="3100"/>
                    <a:pt x="14516" y="1"/>
                    <a:pt x="106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48"/>
            <p:cNvSpPr/>
            <p:nvPr/>
          </p:nvSpPr>
          <p:spPr>
            <a:xfrm>
              <a:off x="2209975" y="3651675"/>
              <a:ext cx="440400" cy="440400"/>
            </a:xfrm>
            <a:custGeom>
              <a:avLst/>
              <a:gdLst/>
              <a:ahLst/>
              <a:cxnLst/>
              <a:rect l="l" t="t" r="r" b="b"/>
              <a:pathLst>
                <a:path w="17616" h="17616" extrusionOk="0">
                  <a:moveTo>
                    <a:pt x="10668" y="4894"/>
                  </a:moveTo>
                  <a:cubicBezTo>
                    <a:pt x="11809" y="4894"/>
                    <a:pt x="12723" y="5840"/>
                    <a:pt x="12723" y="6981"/>
                  </a:cubicBezTo>
                  <a:lnTo>
                    <a:pt x="12723" y="10667"/>
                  </a:lnTo>
                  <a:cubicBezTo>
                    <a:pt x="12723" y="11809"/>
                    <a:pt x="11809" y="12723"/>
                    <a:pt x="10668" y="12723"/>
                  </a:cubicBezTo>
                  <a:lnTo>
                    <a:pt x="6949" y="12723"/>
                  </a:lnTo>
                  <a:cubicBezTo>
                    <a:pt x="5807" y="12723"/>
                    <a:pt x="4894" y="11809"/>
                    <a:pt x="4894" y="10667"/>
                  </a:cubicBezTo>
                  <a:lnTo>
                    <a:pt x="4894" y="6981"/>
                  </a:lnTo>
                  <a:cubicBezTo>
                    <a:pt x="4894" y="5840"/>
                    <a:pt x="5807" y="4894"/>
                    <a:pt x="6949" y="4894"/>
                  </a:cubicBezTo>
                  <a:close/>
                  <a:moveTo>
                    <a:pt x="6949" y="1"/>
                  </a:moveTo>
                  <a:cubicBezTo>
                    <a:pt x="3132" y="33"/>
                    <a:pt x="1" y="3132"/>
                    <a:pt x="1" y="6981"/>
                  </a:cubicBezTo>
                  <a:lnTo>
                    <a:pt x="1" y="10667"/>
                  </a:lnTo>
                  <a:cubicBezTo>
                    <a:pt x="1" y="14517"/>
                    <a:pt x="3132" y="17615"/>
                    <a:pt x="6949" y="17615"/>
                  </a:cubicBezTo>
                  <a:lnTo>
                    <a:pt x="10668" y="17615"/>
                  </a:lnTo>
                  <a:cubicBezTo>
                    <a:pt x="14517" y="17615"/>
                    <a:pt x="17616" y="14517"/>
                    <a:pt x="17616" y="10667"/>
                  </a:cubicBezTo>
                  <a:lnTo>
                    <a:pt x="17616" y="6981"/>
                  </a:lnTo>
                  <a:cubicBezTo>
                    <a:pt x="17616" y="3132"/>
                    <a:pt x="14517" y="33"/>
                    <a:pt x="106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48"/>
            <p:cNvSpPr/>
            <p:nvPr/>
          </p:nvSpPr>
          <p:spPr>
            <a:xfrm>
              <a:off x="2640575" y="3651775"/>
              <a:ext cx="440375" cy="440400"/>
            </a:xfrm>
            <a:custGeom>
              <a:avLst/>
              <a:gdLst/>
              <a:ahLst/>
              <a:cxnLst/>
              <a:rect l="l" t="t" r="r" b="b"/>
              <a:pathLst>
                <a:path w="17615" h="17616" extrusionOk="0">
                  <a:moveTo>
                    <a:pt x="10667" y="4894"/>
                  </a:moveTo>
                  <a:cubicBezTo>
                    <a:pt x="11809" y="4894"/>
                    <a:pt x="12722" y="5840"/>
                    <a:pt x="12722" y="6981"/>
                  </a:cubicBezTo>
                  <a:lnTo>
                    <a:pt x="12722" y="10667"/>
                  </a:lnTo>
                  <a:cubicBezTo>
                    <a:pt x="12722" y="11809"/>
                    <a:pt x="11809" y="12723"/>
                    <a:pt x="10667" y="12723"/>
                  </a:cubicBezTo>
                  <a:lnTo>
                    <a:pt x="6948" y="12723"/>
                  </a:lnTo>
                  <a:cubicBezTo>
                    <a:pt x="5839" y="12723"/>
                    <a:pt x="4893" y="11809"/>
                    <a:pt x="4893" y="10667"/>
                  </a:cubicBezTo>
                  <a:lnTo>
                    <a:pt x="4893" y="6981"/>
                  </a:lnTo>
                  <a:cubicBezTo>
                    <a:pt x="4893" y="5840"/>
                    <a:pt x="5839" y="4894"/>
                    <a:pt x="6948" y="4894"/>
                  </a:cubicBezTo>
                  <a:close/>
                  <a:moveTo>
                    <a:pt x="6948" y="1"/>
                  </a:moveTo>
                  <a:cubicBezTo>
                    <a:pt x="3132" y="33"/>
                    <a:pt x="0" y="3132"/>
                    <a:pt x="0" y="6981"/>
                  </a:cubicBezTo>
                  <a:lnTo>
                    <a:pt x="0" y="10667"/>
                  </a:lnTo>
                  <a:cubicBezTo>
                    <a:pt x="0" y="14517"/>
                    <a:pt x="3132" y="17615"/>
                    <a:pt x="6948" y="17615"/>
                  </a:cubicBezTo>
                  <a:lnTo>
                    <a:pt x="10667" y="17615"/>
                  </a:lnTo>
                  <a:cubicBezTo>
                    <a:pt x="14516" y="17615"/>
                    <a:pt x="17615" y="14517"/>
                    <a:pt x="17615" y="10667"/>
                  </a:cubicBezTo>
                  <a:lnTo>
                    <a:pt x="17615" y="6981"/>
                  </a:lnTo>
                  <a:cubicBezTo>
                    <a:pt x="17615" y="3132"/>
                    <a:pt x="14516" y="33"/>
                    <a:pt x="106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48"/>
            <p:cNvSpPr/>
            <p:nvPr/>
          </p:nvSpPr>
          <p:spPr>
            <a:xfrm>
              <a:off x="3071150" y="3651775"/>
              <a:ext cx="440400" cy="440400"/>
            </a:xfrm>
            <a:custGeom>
              <a:avLst/>
              <a:gdLst/>
              <a:ahLst/>
              <a:cxnLst/>
              <a:rect l="l" t="t" r="r" b="b"/>
              <a:pathLst>
                <a:path w="17616" h="17616" extrusionOk="0">
                  <a:moveTo>
                    <a:pt x="10667" y="4894"/>
                  </a:moveTo>
                  <a:cubicBezTo>
                    <a:pt x="11809" y="4894"/>
                    <a:pt x="12722" y="5840"/>
                    <a:pt x="12722" y="6981"/>
                  </a:cubicBezTo>
                  <a:lnTo>
                    <a:pt x="12722" y="10667"/>
                  </a:lnTo>
                  <a:cubicBezTo>
                    <a:pt x="12722" y="11809"/>
                    <a:pt x="11809" y="12723"/>
                    <a:pt x="10667" y="12723"/>
                  </a:cubicBezTo>
                  <a:lnTo>
                    <a:pt x="6981" y="12723"/>
                  </a:lnTo>
                  <a:cubicBezTo>
                    <a:pt x="5839" y="12723"/>
                    <a:pt x="4893" y="11809"/>
                    <a:pt x="4893" y="10667"/>
                  </a:cubicBezTo>
                  <a:lnTo>
                    <a:pt x="4893" y="6981"/>
                  </a:lnTo>
                  <a:cubicBezTo>
                    <a:pt x="4893" y="5840"/>
                    <a:pt x="5839" y="4894"/>
                    <a:pt x="6981" y="4894"/>
                  </a:cubicBezTo>
                  <a:close/>
                  <a:moveTo>
                    <a:pt x="6981" y="1"/>
                  </a:moveTo>
                  <a:cubicBezTo>
                    <a:pt x="3132" y="33"/>
                    <a:pt x="33" y="3132"/>
                    <a:pt x="0" y="6981"/>
                  </a:cubicBezTo>
                  <a:lnTo>
                    <a:pt x="0" y="10667"/>
                  </a:lnTo>
                  <a:cubicBezTo>
                    <a:pt x="33" y="14517"/>
                    <a:pt x="3132" y="17615"/>
                    <a:pt x="6981" y="17615"/>
                  </a:cubicBezTo>
                  <a:lnTo>
                    <a:pt x="10667" y="17615"/>
                  </a:lnTo>
                  <a:cubicBezTo>
                    <a:pt x="14516" y="17615"/>
                    <a:pt x="17615" y="14517"/>
                    <a:pt x="17615" y="10667"/>
                  </a:cubicBezTo>
                  <a:lnTo>
                    <a:pt x="17615" y="6981"/>
                  </a:lnTo>
                  <a:cubicBezTo>
                    <a:pt x="17615" y="3132"/>
                    <a:pt x="14516" y="33"/>
                    <a:pt x="106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48"/>
            <p:cNvSpPr/>
            <p:nvPr/>
          </p:nvSpPr>
          <p:spPr>
            <a:xfrm>
              <a:off x="2209975" y="4570025"/>
              <a:ext cx="440400" cy="440400"/>
            </a:xfrm>
            <a:custGeom>
              <a:avLst/>
              <a:gdLst/>
              <a:ahLst/>
              <a:cxnLst/>
              <a:rect l="l" t="t" r="r" b="b"/>
              <a:pathLst>
                <a:path w="17616" h="17616" extrusionOk="0">
                  <a:moveTo>
                    <a:pt x="10668" y="4894"/>
                  </a:moveTo>
                  <a:cubicBezTo>
                    <a:pt x="11809" y="4894"/>
                    <a:pt x="12723" y="5840"/>
                    <a:pt x="12723" y="6949"/>
                  </a:cubicBezTo>
                  <a:lnTo>
                    <a:pt x="12723" y="10667"/>
                  </a:lnTo>
                  <a:cubicBezTo>
                    <a:pt x="12723" y="11809"/>
                    <a:pt x="11809" y="12722"/>
                    <a:pt x="10668" y="12722"/>
                  </a:cubicBezTo>
                  <a:lnTo>
                    <a:pt x="6949" y="12722"/>
                  </a:lnTo>
                  <a:cubicBezTo>
                    <a:pt x="5807" y="12722"/>
                    <a:pt x="4894" y="11809"/>
                    <a:pt x="4894" y="10667"/>
                  </a:cubicBezTo>
                  <a:lnTo>
                    <a:pt x="4894" y="6949"/>
                  </a:lnTo>
                  <a:cubicBezTo>
                    <a:pt x="4894" y="5840"/>
                    <a:pt x="5807" y="4894"/>
                    <a:pt x="6949" y="4894"/>
                  </a:cubicBezTo>
                  <a:close/>
                  <a:moveTo>
                    <a:pt x="6949" y="1"/>
                  </a:moveTo>
                  <a:cubicBezTo>
                    <a:pt x="3132" y="1"/>
                    <a:pt x="1" y="3132"/>
                    <a:pt x="1" y="6949"/>
                  </a:cubicBezTo>
                  <a:lnTo>
                    <a:pt x="1" y="10667"/>
                  </a:lnTo>
                  <a:cubicBezTo>
                    <a:pt x="1" y="14517"/>
                    <a:pt x="3132" y="17615"/>
                    <a:pt x="6949" y="17615"/>
                  </a:cubicBezTo>
                  <a:lnTo>
                    <a:pt x="10668" y="17615"/>
                  </a:lnTo>
                  <a:cubicBezTo>
                    <a:pt x="14517" y="17615"/>
                    <a:pt x="17616" y="14517"/>
                    <a:pt x="17616" y="10667"/>
                  </a:cubicBezTo>
                  <a:lnTo>
                    <a:pt x="17616" y="6949"/>
                  </a:lnTo>
                  <a:cubicBezTo>
                    <a:pt x="17616" y="3132"/>
                    <a:pt x="14517" y="1"/>
                    <a:pt x="106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48"/>
            <p:cNvSpPr/>
            <p:nvPr/>
          </p:nvSpPr>
          <p:spPr>
            <a:xfrm>
              <a:off x="2640575" y="4570025"/>
              <a:ext cx="440375" cy="440400"/>
            </a:xfrm>
            <a:custGeom>
              <a:avLst/>
              <a:gdLst/>
              <a:ahLst/>
              <a:cxnLst/>
              <a:rect l="l" t="t" r="r" b="b"/>
              <a:pathLst>
                <a:path w="17615" h="17616" extrusionOk="0">
                  <a:moveTo>
                    <a:pt x="10667" y="4894"/>
                  </a:moveTo>
                  <a:cubicBezTo>
                    <a:pt x="11809" y="4894"/>
                    <a:pt x="12722" y="5840"/>
                    <a:pt x="12722" y="6949"/>
                  </a:cubicBezTo>
                  <a:lnTo>
                    <a:pt x="12722" y="10667"/>
                  </a:lnTo>
                  <a:cubicBezTo>
                    <a:pt x="12722" y="11809"/>
                    <a:pt x="11809" y="12722"/>
                    <a:pt x="10667" y="12722"/>
                  </a:cubicBezTo>
                  <a:lnTo>
                    <a:pt x="6948" y="12722"/>
                  </a:lnTo>
                  <a:cubicBezTo>
                    <a:pt x="5839" y="12722"/>
                    <a:pt x="4893" y="11809"/>
                    <a:pt x="4893" y="10667"/>
                  </a:cubicBezTo>
                  <a:lnTo>
                    <a:pt x="4893" y="6949"/>
                  </a:lnTo>
                  <a:cubicBezTo>
                    <a:pt x="4893" y="5840"/>
                    <a:pt x="5839" y="4894"/>
                    <a:pt x="6948" y="4894"/>
                  </a:cubicBezTo>
                  <a:close/>
                  <a:moveTo>
                    <a:pt x="6948" y="1"/>
                  </a:moveTo>
                  <a:cubicBezTo>
                    <a:pt x="3132" y="1"/>
                    <a:pt x="0" y="3132"/>
                    <a:pt x="0" y="6949"/>
                  </a:cubicBezTo>
                  <a:lnTo>
                    <a:pt x="0" y="10667"/>
                  </a:lnTo>
                  <a:cubicBezTo>
                    <a:pt x="0" y="14517"/>
                    <a:pt x="3132" y="17615"/>
                    <a:pt x="6948" y="17615"/>
                  </a:cubicBezTo>
                  <a:lnTo>
                    <a:pt x="10667" y="17615"/>
                  </a:lnTo>
                  <a:cubicBezTo>
                    <a:pt x="14516" y="17615"/>
                    <a:pt x="17615" y="14517"/>
                    <a:pt x="17615" y="10667"/>
                  </a:cubicBezTo>
                  <a:lnTo>
                    <a:pt x="17615" y="6949"/>
                  </a:lnTo>
                  <a:cubicBezTo>
                    <a:pt x="17615" y="3132"/>
                    <a:pt x="14516" y="1"/>
                    <a:pt x="106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48"/>
            <p:cNvSpPr/>
            <p:nvPr/>
          </p:nvSpPr>
          <p:spPr>
            <a:xfrm>
              <a:off x="3071150" y="4570025"/>
              <a:ext cx="440400" cy="440400"/>
            </a:xfrm>
            <a:custGeom>
              <a:avLst/>
              <a:gdLst/>
              <a:ahLst/>
              <a:cxnLst/>
              <a:rect l="l" t="t" r="r" b="b"/>
              <a:pathLst>
                <a:path w="17616" h="17616" extrusionOk="0">
                  <a:moveTo>
                    <a:pt x="10667" y="4894"/>
                  </a:moveTo>
                  <a:cubicBezTo>
                    <a:pt x="11809" y="4894"/>
                    <a:pt x="12722" y="5840"/>
                    <a:pt x="12722" y="6949"/>
                  </a:cubicBezTo>
                  <a:lnTo>
                    <a:pt x="12722" y="10667"/>
                  </a:lnTo>
                  <a:cubicBezTo>
                    <a:pt x="12722" y="11809"/>
                    <a:pt x="11809" y="12722"/>
                    <a:pt x="10667" y="12722"/>
                  </a:cubicBezTo>
                  <a:lnTo>
                    <a:pt x="6981" y="12722"/>
                  </a:lnTo>
                  <a:cubicBezTo>
                    <a:pt x="5839" y="12722"/>
                    <a:pt x="4893" y="11809"/>
                    <a:pt x="4893" y="10667"/>
                  </a:cubicBezTo>
                  <a:lnTo>
                    <a:pt x="4893" y="6949"/>
                  </a:lnTo>
                  <a:cubicBezTo>
                    <a:pt x="4893" y="5840"/>
                    <a:pt x="5839" y="4894"/>
                    <a:pt x="6981" y="4894"/>
                  </a:cubicBezTo>
                  <a:close/>
                  <a:moveTo>
                    <a:pt x="6981" y="1"/>
                  </a:moveTo>
                  <a:cubicBezTo>
                    <a:pt x="3132" y="1"/>
                    <a:pt x="33" y="3132"/>
                    <a:pt x="0" y="6949"/>
                  </a:cubicBezTo>
                  <a:lnTo>
                    <a:pt x="0" y="10667"/>
                  </a:lnTo>
                  <a:cubicBezTo>
                    <a:pt x="33" y="14517"/>
                    <a:pt x="3132" y="17615"/>
                    <a:pt x="6981" y="17615"/>
                  </a:cubicBezTo>
                  <a:lnTo>
                    <a:pt x="10667" y="17615"/>
                  </a:lnTo>
                  <a:cubicBezTo>
                    <a:pt x="14516" y="17615"/>
                    <a:pt x="17615" y="14517"/>
                    <a:pt x="17615" y="10667"/>
                  </a:cubicBezTo>
                  <a:lnTo>
                    <a:pt x="17615" y="6949"/>
                  </a:lnTo>
                  <a:cubicBezTo>
                    <a:pt x="17615" y="3132"/>
                    <a:pt x="14516" y="1"/>
                    <a:pt x="106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48"/>
            <p:cNvSpPr/>
            <p:nvPr/>
          </p:nvSpPr>
          <p:spPr>
            <a:xfrm>
              <a:off x="2456275" y="289500"/>
              <a:ext cx="2754750" cy="869325"/>
            </a:xfrm>
            <a:custGeom>
              <a:avLst/>
              <a:gdLst/>
              <a:ahLst/>
              <a:cxnLst/>
              <a:rect l="l" t="t" r="r" b="b"/>
              <a:pathLst>
                <a:path w="110190" h="34773" extrusionOk="0">
                  <a:moveTo>
                    <a:pt x="88237" y="4893"/>
                  </a:moveTo>
                  <a:cubicBezTo>
                    <a:pt x="97664" y="4893"/>
                    <a:pt x="105264" y="12493"/>
                    <a:pt x="105297" y="21921"/>
                  </a:cubicBezTo>
                  <a:lnTo>
                    <a:pt x="105297" y="29880"/>
                  </a:lnTo>
                  <a:lnTo>
                    <a:pt x="4893" y="29880"/>
                  </a:lnTo>
                  <a:lnTo>
                    <a:pt x="4893" y="21921"/>
                  </a:lnTo>
                  <a:cubicBezTo>
                    <a:pt x="4893" y="12493"/>
                    <a:pt x="12526" y="4893"/>
                    <a:pt x="21921" y="4893"/>
                  </a:cubicBezTo>
                  <a:close/>
                  <a:moveTo>
                    <a:pt x="21921" y="0"/>
                  </a:moveTo>
                  <a:cubicBezTo>
                    <a:pt x="9819" y="0"/>
                    <a:pt x="0" y="9819"/>
                    <a:pt x="0" y="21921"/>
                  </a:cubicBezTo>
                  <a:lnTo>
                    <a:pt x="0" y="32326"/>
                  </a:lnTo>
                  <a:cubicBezTo>
                    <a:pt x="0" y="33696"/>
                    <a:pt x="1076" y="34773"/>
                    <a:pt x="2447" y="34773"/>
                  </a:cubicBezTo>
                  <a:lnTo>
                    <a:pt x="107743" y="34773"/>
                  </a:lnTo>
                  <a:cubicBezTo>
                    <a:pt x="109081" y="34773"/>
                    <a:pt x="110190" y="33696"/>
                    <a:pt x="110190" y="32326"/>
                  </a:cubicBezTo>
                  <a:lnTo>
                    <a:pt x="110190" y="21921"/>
                  </a:lnTo>
                  <a:cubicBezTo>
                    <a:pt x="110157" y="9819"/>
                    <a:pt x="100371" y="0"/>
                    <a:pt x="882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48"/>
            <p:cNvSpPr/>
            <p:nvPr/>
          </p:nvSpPr>
          <p:spPr>
            <a:xfrm>
              <a:off x="4175325" y="3995925"/>
              <a:ext cx="958250" cy="122350"/>
            </a:xfrm>
            <a:custGeom>
              <a:avLst/>
              <a:gdLst/>
              <a:ahLst/>
              <a:cxnLst/>
              <a:rect l="l" t="t" r="r" b="b"/>
              <a:pathLst>
                <a:path w="38330" h="4894" extrusionOk="0">
                  <a:moveTo>
                    <a:pt x="2447" y="0"/>
                  </a:moveTo>
                  <a:cubicBezTo>
                    <a:pt x="1077" y="0"/>
                    <a:pt x="1" y="1077"/>
                    <a:pt x="1" y="2447"/>
                  </a:cubicBezTo>
                  <a:cubicBezTo>
                    <a:pt x="1" y="3784"/>
                    <a:pt x="1077" y="4893"/>
                    <a:pt x="2447" y="4893"/>
                  </a:cubicBezTo>
                  <a:lnTo>
                    <a:pt x="35883" y="4893"/>
                  </a:lnTo>
                  <a:cubicBezTo>
                    <a:pt x="37220" y="4893"/>
                    <a:pt x="38329" y="3784"/>
                    <a:pt x="38329" y="2447"/>
                  </a:cubicBezTo>
                  <a:cubicBezTo>
                    <a:pt x="38329" y="1077"/>
                    <a:pt x="37220" y="0"/>
                    <a:pt x="358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3" name="Google Shape;3893;p48"/>
          <p:cNvGrpSpPr/>
          <p:nvPr/>
        </p:nvGrpSpPr>
        <p:grpSpPr>
          <a:xfrm>
            <a:off x="1192994" y="2705479"/>
            <a:ext cx="513855" cy="457033"/>
            <a:chOff x="1241175" y="571650"/>
            <a:chExt cx="5118075" cy="4552125"/>
          </a:xfrm>
        </p:grpSpPr>
        <p:sp>
          <p:nvSpPr>
            <p:cNvPr id="3894" name="Google Shape;3894;p48"/>
            <p:cNvSpPr/>
            <p:nvPr/>
          </p:nvSpPr>
          <p:spPr>
            <a:xfrm>
              <a:off x="1303150" y="4640975"/>
              <a:ext cx="2996975" cy="421650"/>
            </a:xfrm>
            <a:custGeom>
              <a:avLst/>
              <a:gdLst/>
              <a:ahLst/>
              <a:cxnLst/>
              <a:rect l="l" t="t" r="r" b="b"/>
              <a:pathLst>
                <a:path w="119879" h="16866" extrusionOk="0">
                  <a:moveTo>
                    <a:pt x="8416" y="1"/>
                  </a:moveTo>
                  <a:cubicBezTo>
                    <a:pt x="3752" y="1"/>
                    <a:pt x="1" y="3752"/>
                    <a:pt x="1" y="8449"/>
                  </a:cubicBezTo>
                  <a:cubicBezTo>
                    <a:pt x="1" y="13114"/>
                    <a:pt x="3752" y="16865"/>
                    <a:pt x="8416" y="16865"/>
                  </a:cubicBezTo>
                  <a:lnTo>
                    <a:pt x="111430" y="16865"/>
                  </a:lnTo>
                  <a:cubicBezTo>
                    <a:pt x="116095" y="16865"/>
                    <a:pt x="119879" y="13114"/>
                    <a:pt x="119879" y="8449"/>
                  </a:cubicBezTo>
                  <a:cubicBezTo>
                    <a:pt x="119879" y="3752"/>
                    <a:pt x="116095" y="1"/>
                    <a:pt x="111430" y="1"/>
                  </a:cubicBezTo>
                  <a:close/>
                </a:path>
              </a:pathLst>
            </a:custGeom>
            <a:solidFill>
              <a:srgbClr val="F5D3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48"/>
            <p:cNvSpPr/>
            <p:nvPr/>
          </p:nvSpPr>
          <p:spPr>
            <a:xfrm>
              <a:off x="1653000" y="3746375"/>
              <a:ext cx="2297275" cy="894625"/>
            </a:xfrm>
            <a:custGeom>
              <a:avLst/>
              <a:gdLst/>
              <a:ahLst/>
              <a:cxnLst/>
              <a:rect l="l" t="t" r="r" b="b"/>
              <a:pathLst>
                <a:path w="91891" h="35785" extrusionOk="0">
                  <a:moveTo>
                    <a:pt x="18855" y="1"/>
                  </a:moveTo>
                  <a:cubicBezTo>
                    <a:pt x="8449" y="1"/>
                    <a:pt x="0" y="8449"/>
                    <a:pt x="0" y="18888"/>
                  </a:cubicBezTo>
                  <a:lnTo>
                    <a:pt x="0" y="35785"/>
                  </a:lnTo>
                  <a:lnTo>
                    <a:pt x="91891" y="35785"/>
                  </a:lnTo>
                  <a:lnTo>
                    <a:pt x="91891" y="18888"/>
                  </a:lnTo>
                  <a:cubicBezTo>
                    <a:pt x="91891" y="8449"/>
                    <a:pt x="83442" y="1"/>
                    <a:pt x="73004" y="1"/>
                  </a:cubicBezTo>
                  <a:close/>
                </a:path>
              </a:pathLst>
            </a:custGeom>
            <a:solidFill>
              <a:srgbClr val="FFE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48"/>
            <p:cNvSpPr/>
            <p:nvPr/>
          </p:nvSpPr>
          <p:spPr>
            <a:xfrm>
              <a:off x="3472375" y="1704025"/>
              <a:ext cx="2825725" cy="720125"/>
            </a:xfrm>
            <a:custGeom>
              <a:avLst/>
              <a:gdLst/>
              <a:ahLst/>
              <a:cxnLst/>
              <a:rect l="l" t="t" r="r" b="b"/>
              <a:pathLst>
                <a:path w="113029" h="28805" extrusionOk="0">
                  <a:moveTo>
                    <a:pt x="101379" y="0"/>
                  </a:moveTo>
                  <a:cubicBezTo>
                    <a:pt x="101207" y="0"/>
                    <a:pt x="101035" y="5"/>
                    <a:pt x="100861" y="15"/>
                  </a:cubicBezTo>
                  <a:lnTo>
                    <a:pt x="0" y="5332"/>
                  </a:lnTo>
                  <a:lnTo>
                    <a:pt x="0" y="22685"/>
                  </a:lnTo>
                  <a:lnTo>
                    <a:pt x="100763" y="28785"/>
                  </a:lnTo>
                  <a:cubicBezTo>
                    <a:pt x="100969" y="28798"/>
                    <a:pt x="101173" y="28805"/>
                    <a:pt x="101376" y="28805"/>
                  </a:cubicBezTo>
                  <a:cubicBezTo>
                    <a:pt x="107788" y="28805"/>
                    <a:pt x="113028" y="22399"/>
                    <a:pt x="113028" y="14400"/>
                  </a:cubicBezTo>
                  <a:cubicBezTo>
                    <a:pt x="113028" y="6427"/>
                    <a:pt x="107770" y="0"/>
                    <a:pt x="1013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48"/>
            <p:cNvSpPr/>
            <p:nvPr/>
          </p:nvSpPr>
          <p:spPr>
            <a:xfrm>
              <a:off x="2322525" y="1016100"/>
              <a:ext cx="1149875" cy="2121950"/>
            </a:xfrm>
            <a:custGeom>
              <a:avLst/>
              <a:gdLst/>
              <a:ahLst/>
              <a:cxnLst/>
              <a:rect l="l" t="t" r="r" b="b"/>
              <a:pathLst>
                <a:path w="45995" h="84878" extrusionOk="0">
                  <a:moveTo>
                    <a:pt x="0" y="0"/>
                  </a:moveTo>
                  <a:lnTo>
                    <a:pt x="0" y="84877"/>
                  </a:lnTo>
                  <a:lnTo>
                    <a:pt x="45994" y="84877"/>
                  </a:lnTo>
                  <a:lnTo>
                    <a:pt x="459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48"/>
            <p:cNvSpPr/>
            <p:nvPr/>
          </p:nvSpPr>
          <p:spPr>
            <a:xfrm>
              <a:off x="2117825" y="3138025"/>
              <a:ext cx="1546225" cy="383300"/>
            </a:xfrm>
            <a:custGeom>
              <a:avLst/>
              <a:gdLst/>
              <a:ahLst/>
              <a:cxnLst/>
              <a:rect l="l" t="t" r="r" b="b"/>
              <a:pathLst>
                <a:path w="61849" h="15332" extrusionOk="0">
                  <a:moveTo>
                    <a:pt x="7666" y="0"/>
                  </a:moveTo>
                  <a:cubicBezTo>
                    <a:pt x="3426" y="0"/>
                    <a:pt x="1" y="3425"/>
                    <a:pt x="1" y="7666"/>
                  </a:cubicBezTo>
                  <a:cubicBezTo>
                    <a:pt x="1" y="11906"/>
                    <a:pt x="3426" y="15332"/>
                    <a:pt x="7666" y="15332"/>
                  </a:cubicBezTo>
                  <a:lnTo>
                    <a:pt x="54182" y="15332"/>
                  </a:lnTo>
                  <a:cubicBezTo>
                    <a:pt x="58456" y="15332"/>
                    <a:pt x="61848" y="11906"/>
                    <a:pt x="61848" y="7666"/>
                  </a:cubicBezTo>
                  <a:cubicBezTo>
                    <a:pt x="61848" y="3425"/>
                    <a:pt x="58456" y="0"/>
                    <a:pt x="541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48"/>
            <p:cNvSpPr/>
            <p:nvPr/>
          </p:nvSpPr>
          <p:spPr>
            <a:xfrm>
              <a:off x="2117825" y="632825"/>
              <a:ext cx="1547025" cy="383300"/>
            </a:xfrm>
            <a:custGeom>
              <a:avLst/>
              <a:gdLst/>
              <a:ahLst/>
              <a:cxnLst/>
              <a:rect l="l" t="t" r="r" b="b"/>
              <a:pathLst>
                <a:path w="61881" h="15332" extrusionOk="0">
                  <a:moveTo>
                    <a:pt x="7666" y="0"/>
                  </a:moveTo>
                  <a:cubicBezTo>
                    <a:pt x="3426" y="0"/>
                    <a:pt x="1" y="3425"/>
                    <a:pt x="1" y="7666"/>
                  </a:cubicBezTo>
                  <a:cubicBezTo>
                    <a:pt x="1" y="11906"/>
                    <a:pt x="3426" y="15331"/>
                    <a:pt x="7666" y="15331"/>
                  </a:cubicBezTo>
                  <a:lnTo>
                    <a:pt x="54182" y="15331"/>
                  </a:lnTo>
                  <a:cubicBezTo>
                    <a:pt x="58456" y="15331"/>
                    <a:pt x="61881" y="11906"/>
                    <a:pt x="61881" y="7666"/>
                  </a:cubicBezTo>
                  <a:cubicBezTo>
                    <a:pt x="61881" y="3425"/>
                    <a:pt x="58456" y="0"/>
                    <a:pt x="541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48"/>
            <p:cNvSpPr/>
            <p:nvPr/>
          </p:nvSpPr>
          <p:spPr>
            <a:xfrm>
              <a:off x="1303150" y="4640975"/>
              <a:ext cx="1941725" cy="421650"/>
            </a:xfrm>
            <a:custGeom>
              <a:avLst/>
              <a:gdLst/>
              <a:ahLst/>
              <a:cxnLst/>
              <a:rect l="l" t="t" r="r" b="b"/>
              <a:pathLst>
                <a:path w="77669" h="16866" extrusionOk="0">
                  <a:moveTo>
                    <a:pt x="8416" y="1"/>
                  </a:moveTo>
                  <a:cubicBezTo>
                    <a:pt x="3752" y="1"/>
                    <a:pt x="1" y="3785"/>
                    <a:pt x="1" y="8449"/>
                  </a:cubicBezTo>
                  <a:cubicBezTo>
                    <a:pt x="1" y="13081"/>
                    <a:pt x="3752" y="16865"/>
                    <a:pt x="8416" y="16865"/>
                  </a:cubicBezTo>
                  <a:lnTo>
                    <a:pt x="77668" y="16865"/>
                  </a:lnTo>
                  <a:cubicBezTo>
                    <a:pt x="72025" y="11548"/>
                    <a:pt x="66708" y="5937"/>
                    <a:pt x="617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48"/>
            <p:cNvSpPr/>
            <p:nvPr/>
          </p:nvSpPr>
          <p:spPr>
            <a:xfrm>
              <a:off x="2846075" y="4640975"/>
              <a:ext cx="1454050" cy="421650"/>
            </a:xfrm>
            <a:custGeom>
              <a:avLst/>
              <a:gdLst/>
              <a:ahLst/>
              <a:cxnLst/>
              <a:rect l="l" t="t" r="r" b="b"/>
              <a:pathLst>
                <a:path w="58162" h="16866" extrusionOk="0">
                  <a:moveTo>
                    <a:pt x="0" y="1"/>
                  </a:moveTo>
                  <a:cubicBezTo>
                    <a:pt x="4991" y="5937"/>
                    <a:pt x="10308" y="11548"/>
                    <a:pt x="15951" y="16865"/>
                  </a:cubicBezTo>
                  <a:lnTo>
                    <a:pt x="49713" y="16865"/>
                  </a:lnTo>
                  <a:cubicBezTo>
                    <a:pt x="54378" y="16865"/>
                    <a:pt x="58162" y="13114"/>
                    <a:pt x="58162" y="8449"/>
                  </a:cubicBezTo>
                  <a:cubicBezTo>
                    <a:pt x="58162" y="3785"/>
                    <a:pt x="54378" y="1"/>
                    <a:pt x="497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48"/>
            <p:cNvSpPr/>
            <p:nvPr/>
          </p:nvSpPr>
          <p:spPr>
            <a:xfrm>
              <a:off x="1652175" y="3746375"/>
              <a:ext cx="1193925" cy="894625"/>
            </a:xfrm>
            <a:custGeom>
              <a:avLst/>
              <a:gdLst/>
              <a:ahLst/>
              <a:cxnLst/>
              <a:rect l="l" t="t" r="r" b="b"/>
              <a:pathLst>
                <a:path w="47757" h="35785" extrusionOk="0">
                  <a:moveTo>
                    <a:pt x="18888" y="1"/>
                  </a:moveTo>
                  <a:cubicBezTo>
                    <a:pt x="8482" y="1"/>
                    <a:pt x="33" y="8449"/>
                    <a:pt x="1" y="18888"/>
                  </a:cubicBezTo>
                  <a:lnTo>
                    <a:pt x="1" y="35785"/>
                  </a:lnTo>
                  <a:lnTo>
                    <a:pt x="47756" y="35785"/>
                  </a:lnTo>
                  <a:cubicBezTo>
                    <a:pt x="38460" y="24759"/>
                    <a:pt x="30337" y="12755"/>
                    <a:pt x="235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48"/>
            <p:cNvSpPr/>
            <p:nvPr/>
          </p:nvSpPr>
          <p:spPr>
            <a:xfrm>
              <a:off x="2241800" y="3746375"/>
              <a:ext cx="1708475" cy="894625"/>
            </a:xfrm>
            <a:custGeom>
              <a:avLst/>
              <a:gdLst/>
              <a:ahLst/>
              <a:cxnLst/>
              <a:rect l="l" t="t" r="r" b="b"/>
              <a:pathLst>
                <a:path w="68339" h="35785" extrusionOk="0">
                  <a:moveTo>
                    <a:pt x="0" y="1"/>
                  </a:moveTo>
                  <a:cubicBezTo>
                    <a:pt x="6752" y="12755"/>
                    <a:pt x="14875" y="24759"/>
                    <a:pt x="24171" y="35785"/>
                  </a:cubicBezTo>
                  <a:lnTo>
                    <a:pt x="68339" y="35785"/>
                  </a:lnTo>
                  <a:lnTo>
                    <a:pt x="68339" y="18888"/>
                  </a:lnTo>
                  <a:cubicBezTo>
                    <a:pt x="68339" y="8449"/>
                    <a:pt x="59890" y="1"/>
                    <a:pt x="494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48"/>
            <p:cNvSpPr/>
            <p:nvPr/>
          </p:nvSpPr>
          <p:spPr>
            <a:xfrm>
              <a:off x="1241175" y="4579825"/>
              <a:ext cx="3120125" cy="543950"/>
            </a:xfrm>
            <a:custGeom>
              <a:avLst/>
              <a:gdLst/>
              <a:ahLst/>
              <a:cxnLst/>
              <a:rect l="l" t="t" r="r" b="b"/>
              <a:pathLst>
                <a:path w="124805" h="21758" extrusionOk="0">
                  <a:moveTo>
                    <a:pt x="113909" y="4893"/>
                  </a:moveTo>
                  <a:cubicBezTo>
                    <a:pt x="117236" y="4893"/>
                    <a:pt x="119911" y="7568"/>
                    <a:pt x="119911" y="10895"/>
                  </a:cubicBezTo>
                  <a:cubicBezTo>
                    <a:pt x="119911" y="14190"/>
                    <a:pt x="117236" y="16865"/>
                    <a:pt x="113909" y="16865"/>
                  </a:cubicBezTo>
                  <a:lnTo>
                    <a:pt x="10895" y="16865"/>
                  </a:lnTo>
                  <a:cubicBezTo>
                    <a:pt x="7601" y="16865"/>
                    <a:pt x="4893" y="14190"/>
                    <a:pt x="4893" y="10895"/>
                  </a:cubicBezTo>
                  <a:cubicBezTo>
                    <a:pt x="4893" y="7568"/>
                    <a:pt x="7601" y="4893"/>
                    <a:pt x="10895" y="4893"/>
                  </a:cubicBezTo>
                  <a:close/>
                  <a:moveTo>
                    <a:pt x="10895" y="0"/>
                  </a:moveTo>
                  <a:cubicBezTo>
                    <a:pt x="4893" y="0"/>
                    <a:pt x="0" y="4861"/>
                    <a:pt x="0" y="10895"/>
                  </a:cubicBezTo>
                  <a:cubicBezTo>
                    <a:pt x="0" y="16877"/>
                    <a:pt x="4861" y="21758"/>
                    <a:pt x="10836" y="21758"/>
                  </a:cubicBezTo>
                  <a:cubicBezTo>
                    <a:pt x="10856" y="21758"/>
                    <a:pt x="10876" y="21758"/>
                    <a:pt x="10895" y="21758"/>
                  </a:cubicBezTo>
                  <a:lnTo>
                    <a:pt x="113909" y="21758"/>
                  </a:lnTo>
                  <a:cubicBezTo>
                    <a:pt x="113929" y="21758"/>
                    <a:pt x="113949" y="21758"/>
                    <a:pt x="113969" y="21758"/>
                  </a:cubicBezTo>
                  <a:cubicBezTo>
                    <a:pt x="119976" y="21758"/>
                    <a:pt x="124804" y="16877"/>
                    <a:pt x="124804" y="10895"/>
                  </a:cubicBezTo>
                  <a:cubicBezTo>
                    <a:pt x="124804" y="4861"/>
                    <a:pt x="119944" y="0"/>
                    <a:pt x="1139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48"/>
            <p:cNvSpPr/>
            <p:nvPr/>
          </p:nvSpPr>
          <p:spPr>
            <a:xfrm>
              <a:off x="1591825" y="3685225"/>
              <a:ext cx="2419625" cy="1016950"/>
            </a:xfrm>
            <a:custGeom>
              <a:avLst/>
              <a:gdLst/>
              <a:ahLst/>
              <a:cxnLst/>
              <a:rect l="l" t="t" r="r" b="b"/>
              <a:pathLst>
                <a:path w="96785" h="40678" extrusionOk="0">
                  <a:moveTo>
                    <a:pt x="75451" y="4893"/>
                  </a:moveTo>
                  <a:cubicBezTo>
                    <a:pt x="84519" y="4893"/>
                    <a:pt x="91859" y="12233"/>
                    <a:pt x="91891" y="21334"/>
                  </a:cubicBezTo>
                  <a:lnTo>
                    <a:pt x="91891" y="35784"/>
                  </a:lnTo>
                  <a:lnTo>
                    <a:pt x="4894" y="35784"/>
                  </a:lnTo>
                  <a:lnTo>
                    <a:pt x="4894" y="21334"/>
                  </a:lnTo>
                  <a:cubicBezTo>
                    <a:pt x="4894" y="12233"/>
                    <a:pt x="12233" y="4893"/>
                    <a:pt x="21302" y="4893"/>
                  </a:cubicBezTo>
                  <a:close/>
                  <a:moveTo>
                    <a:pt x="21302" y="0"/>
                  </a:moveTo>
                  <a:cubicBezTo>
                    <a:pt x="9526" y="0"/>
                    <a:pt x="1" y="9558"/>
                    <a:pt x="1" y="21334"/>
                  </a:cubicBezTo>
                  <a:lnTo>
                    <a:pt x="1" y="38231"/>
                  </a:lnTo>
                  <a:cubicBezTo>
                    <a:pt x="1" y="39568"/>
                    <a:pt x="1077" y="40677"/>
                    <a:pt x="2447" y="40677"/>
                  </a:cubicBezTo>
                  <a:lnTo>
                    <a:pt x="94338" y="40677"/>
                  </a:lnTo>
                  <a:cubicBezTo>
                    <a:pt x="95675" y="40677"/>
                    <a:pt x="96784" y="39568"/>
                    <a:pt x="96784" y="38231"/>
                  </a:cubicBezTo>
                  <a:lnTo>
                    <a:pt x="96784" y="21334"/>
                  </a:lnTo>
                  <a:cubicBezTo>
                    <a:pt x="96751" y="9558"/>
                    <a:pt x="87226" y="0"/>
                    <a:pt x="754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48"/>
            <p:cNvSpPr/>
            <p:nvPr/>
          </p:nvSpPr>
          <p:spPr>
            <a:xfrm>
              <a:off x="3411200" y="1643000"/>
              <a:ext cx="2948050" cy="842650"/>
            </a:xfrm>
            <a:custGeom>
              <a:avLst/>
              <a:gdLst/>
              <a:ahLst/>
              <a:cxnLst/>
              <a:rect l="l" t="t" r="r" b="b"/>
              <a:pathLst>
                <a:path w="117922" h="33706" extrusionOk="0">
                  <a:moveTo>
                    <a:pt x="103678" y="4898"/>
                  </a:moveTo>
                  <a:cubicBezTo>
                    <a:pt x="105746" y="4898"/>
                    <a:pt x="107736" y="5709"/>
                    <a:pt x="109212" y="7185"/>
                  </a:cubicBezTo>
                  <a:cubicBezTo>
                    <a:pt x="111593" y="9469"/>
                    <a:pt x="113029" y="13057"/>
                    <a:pt x="113029" y="16841"/>
                  </a:cubicBezTo>
                  <a:cubicBezTo>
                    <a:pt x="113029" y="20657"/>
                    <a:pt x="111593" y="24278"/>
                    <a:pt x="109180" y="26529"/>
                  </a:cubicBezTo>
                  <a:cubicBezTo>
                    <a:pt x="107703" y="28005"/>
                    <a:pt x="105683" y="28816"/>
                    <a:pt x="103613" y="28816"/>
                  </a:cubicBezTo>
                  <a:cubicBezTo>
                    <a:pt x="103533" y="28816"/>
                    <a:pt x="103453" y="28815"/>
                    <a:pt x="103373" y="28812"/>
                  </a:cubicBezTo>
                  <a:lnTo>
                    <a:pt x="4894" y="22810"/>
                  </a:lnTo>
                  <a:lnTo>
                    <a:pt x="4894" y="10089"/>
                  </a:lnTo>
                  <a:lnTo>
                    <a:pt x="103438" y="4902"/>
                  </a:lnTo>
                  <a:cubicBezTo>
                    <a:pt x="103518" y="4900"/>
                    <a:pt x="103598" y="4898"/>
                    <a:pt x="103678" y="4898"/>
                  </a:cubicBezTo>
                  <a:close/>
                  <a:moveTo>
                    <a:pt x="103655" y="0"/>
                  </a:moveTo>
                  <a:cubicBezTo>
                    <a:pt x="103496" y="0"/>
                    <a:pt x="103337" y="3"/>
                    <a:pt x="103178" y="9"/>
                  </a:cubicBezTo>
                  <a:lnTo>
                    <a:pt x="2317" y="5326"/>
                  </a:lnTo>
                  <a:cubicBezTo>
                    <a:pt x="1045" y="5391"/>
                    <a:pt x="1" y="6468"/>
                    <a:pt x="1" y="7773"/>
                  </a:cubicBezTo>
                  <a:lnTo>
                    <a:pt x="1" y="25126"/>
                  </a:lnTo>
                  <a:cubicBezTo>
                    <a:pt x="1" y="26431"/>
                    <a:pt x="1012" y="27475"/>
                    <a:pt x="2317" y="27573"/>
                  </a:cubicBezTo>
                  <a:lnTo>
                    <a:pt x="103080" y="33673"/>
                  </a:lnTo>
                  <a:cubicBezTo>
                    <a:pt x="103308" y="33705"/>
                    <a:pt x="103569" y="33705"/>
                    <a:pt x="103797" y="33705"/>
                  </a:cubicBezTo>
                  <a:cubicBezTo>
                    <a:pt x="107059" y="33673"/>
                    <a:pt x="110191" y="32368"/>
                    <a:pt x="112539" y="30085"/>
                  </a:cubicBezTo>
                  <a:cubicBezTo>
                    <a:pt x="115965" y="26888"/>
                    <a:pt x="117922" y="22060"/>
                    <a:pt x="117922" y="16841"/>
                  </a:cubicBezTo>
                  <a:cubicBezTo>
                    <a:pt x="117922" y="11687"/>
                    <a:pt x="115965" y="6859"/>
                    <a:pt x="112572" y="3662"/>
                  </a:cubicBezTo>
                  <a:cubicBezTo>
                    <a:pt x="110206" y="1296"/>
                    <a:pt x="106979" y="0"/>
                    <a:pt x="1036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48"/>
            <p:cNvSpPr/>
            <p:nvPr/>
          </p:nvSpPr>
          <p:spPr>
            <a:xfrm>
              <a:off x="2261350" y="954925"/>
              <a:ext cx="1272200" cy="2244275"/>
            </a:xfrm>
            <a:custGeom>
              <a:avLst/>
              <a:gdLst/>
              <a:ahLst/>
              <a:cxnLst/>
              <a:rect l="l" t="t" r="r" b="b"/>
              <a:pathLst>
                <a:path w="50888" h="89771" extrusionOk="0">
                  <a:moveTo>
                    <a:pt x="2447" y="1"/>
                  </a:moveTo>
                  <a:cubicBezTo>
                    <a:pt x="1077" y="1"/>
                    <a:pt x="1" y="1110"/>
                    <a:pt x="1" y="2447"/>
                  </a:cubicBezTo>
                  <a:lnTo>
                    <a:pt x="1" y="22704"/>
                  </a:lnTo>
                  <a:cubicBezTo>
                    <a:pt x="1" y="24042"/>
                    <a:pt x="1077" y="25151"/>
                    <a:pt x="2447" y="25151"/>
                  </a:cubicBezTo>
                  <a:cubicBezTo>
                    <a:pt x="3785" y="25151"/>
                    <a:pt x="4894" y="24042"/>
                    <a:pt x="4894" y="22704"/>
                  </a:cubicBezTo>
                  <a:lnTo>
                    <a:pt x="4894" y="4894"/>
                  </a:lnTo>
                  <a:lnTo>
                    <a:pt x="45995" y="4894"/>
                  </a:lnTo>
                  <a:lnTo>
                    <a:pt x="45995" y="84878"/>
                  </a:lnTo>
                  <a:lnTo>
                    <a:pt x="4894" y="84878"/>
                  </a:lnTo>
                  <a:lnTo>
                    <a:pt x="4894" y="43907"/>
                  </a:lnTo>
                  <a:cubicBezTo>
                    <a:pt x="4894" y="42570"/>
                    <a:pt x="3785" y="41461"/>
                    <a:pt x="2447" y="41461"/>
                  </a:cubicBezTo>
                  <a:cubicBezTo>
                    <a:pt x="1077" y="41461"/>
                    <a:pt x="1" y="42570"/>
                    <a:pt x="1" y="43907"/>
                  </a:cubicBezTo>
                  <a:lnTo>
                    <a:pt x="1" y="87324"/>
                  </a:lnTo>
                  <a:cubicBezTo>
                    <a:pt x="1" y="88694"/>
                    <a:pt x="1077" y="89771"/>
                    <a:pt x="2447" y="89771"/>
                  </a:cubicBezTo>
                  <a:lnTo>
                    <a:pt x="48441" y="89771"/>
                  </a:lnTo>
                  <a:cubicBezTo>
                    <a:pt x="49811" y="89771"/>
                    <a:pt x="50888" y="88694"/>
                    <a:pt x="50888" y="87324"/>
                  </a:cubicBezTo>
                  <a:lnTo>
                    <a:pt x="50888" y="2447"/>
                  </a:lnTo>
                  <a:cubicBezTo>
                    <a:pt x="50888" y="1110"/>
                    <a:pt x="49811" y="1"/>
                    <a:pt x="484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48"/>
            <p:cNvSpPr/>
            <p:nvPr/>
          </p:nvSpPr>
          <p:spPr>
            <a:xfrm>
              <a:off x="2261350" y="1675825"/>
              <a:ext cx="122350" cy="224300"/>
            </a:xfrm>
            <a:custGeom>
              <a:avLst/>
              <a:gdLst/>
              <a:ahLst/>
              <a:cxnLst/>
              <a:rect l="l" t="t" r="r" b="b"/>
              <a:pathLst>
                <a:path w="4894" h="8972" extrusionOk="0">
                  <a:moveTo>
                    <a:pt x="2447" y="1"/>
                  </a:moveTo>
                  <a:cubicBezTo>
                    <a:pt x="1077" y="1"/>
                    <a:pt x="1" y="1077"/>
                    <a:pt x="1" y="2447"/>
                  </a:cubicBezTo>
                  <a:lnTo>
                    <a:pt x="1" y="6525"/>
                  </a:lnTo>
                  <a:cubicBezTo>
                    <a:pt x="1" y="7862"/>
                    <a:pt x="1077" y="8971"/>
                    <a:pt x="2447" y="8971"/>
                  </a:cubicBezTo>
                  <a:cubicBezTo>
                    <a:pt x="3785" y="8971"/>
                    <a:pt x="4894" y="7862"/>
                    <a:pt x="4894" y="6525"/>
                  </a:cubicBezTo>
                  <a:lnTo>
                    <a:pt x="4894" y="2447"/>
                  </a:lnTo>
                  <a:cubicBezTo>
                    <a:pt x="4894" y="1077"/>
                    <a:pt x="3785" y="1"/>
                    <a:pt x="24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48"/>
            <p:cNvSpPr/>
            <p:nvPr/>
          </p:nvSpPr>
          <p:spPr>
            <a:xfrm>
              <a:off x="2056675" y="3076850"/>
              <a:ext cx="1668525" cy="505650"/>
            </a:xfrm>
            <a:custGeom>
              <a:avLst/>
              <a:gdLst/>
              <a:ahLst/>
              <a:cxnLst/>
              <a:rect l="l" t="t" r="r" b="b"/>
              <a:pathLst>
                <a:path w="66741" h="20226" extrusionOk="0">
                  <a:moveTo>
                    <a:pt x="56628" y="4894"/>
                  </a:moveTo>
                  <a:cubicBezTo>
                    <a:pt x="59532" y="4894"/>
                    <a:pt x="61848" y="7242"/>
                    <a:pt x="61848" y="10113"/>
                  </a:cubicBezTo>
                  <a:cubicBezTo>
                    <a:pt x="61848" y="13016"/>
                    <a:pt x="59532" y="15332"/>
                    <a:pt x="56628" y="15332"/>
                  </a:cubicBezTo>
                  <a:lnTo>
                    <a:pt x="10112" y="15332"/>
                  </a:lnTo>
                  <a:cubicBezTo>
                    <a:pt x="7242" y="15332"/>
                    <a:pt x="4893" y="13016"/>
                    <a:pt x="4893" y="10113"/>
                  </a:cubicBezTo>
                  <a:cubicBezTo>
                    <a:pt x="4893" y="7242"/>
                    <a:pt x="7242" y="4894"/>
                    <a:pt x="10112" y="4894"/>
                  </a:cubicBezTo>
                  <a:close/>
                  <a:moveTo>
                    <a:pt x="10112" y="1"/>
                  </a:moveTo>
                  <a:cubicBezTo>
                    <a:pt x="4534" y="1"/>
                    <a:pt x="0" y="4535"/>
                    <a:pt x="0" y="10113"/>
                  </a:cubicBezTo>
                  <a:cubicBezTo>
                    <a:pt x="0" y="15691"/>
                    <a:pt x="4534" y="20225"/>
                    <a:pt x="10112" y="20225"/>
                  </a:cubicBezTo>
                  <a:lnTo>
                    <a:pt x="56628" y="20225"/>
                  </a:lnTo>
                  <a:cubicBezTo>
                    <a:pt x="62239" y="20225"/>
                    <a:pt x="66741" y="15691"/>
                    <a:pt x="66741" y="10113"/>
                  </a:cubicBezTo>
                  <a:cubicBezTo>
                    <a:pt x="66741" y="4535"/>
                    <a:pt x="62239" y="1"/>
                    <a:pt x="56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48"/>
            <p:cNvSpPr/>
            <p:nvPr/>
          </p:nvSpPr>
          <p:spPr>
            <a:xfrm>
              <a:off x="2056675" y="571650"/>
              <a:ext cx="1668525" cy="505625"/>
            </a:xfrm>
            <a:custGeom>
              <a:avLst/>
              <a:gdLst/>
              <a:ahLst/>
              <a:cxnLst/>
              <a:rect l="l" t="t" r="r" b="b"/>
              <a:pathLst>
                <a:path w="66741" h="20225" extrusionOk="0">
                  <a:moveTo>
                    <a:pt x="56628" y="4894"/>
                  </a:moveTo>
                  <a:cubicBezTo>
                    <a:pt x="59532" y="4894"/>
                    <a:pt x="61848" y="7210"/>
                    <a:pt x="61848" y="10113"/>
                  </a:cubicBezTo>
                  <a:cubicBezTo>
                    <a:pt x="61848" y="12983"/>
                    <a:pt x="59532" y="15332"/>
                    <a:pt x="56628" y="15332"/>
                  </a:cubicBezTo>
                  <a:lnTo>
                    <a:pt x="10112" y="15332"/>
                  </a:lnTo>
                  <a:cubicBezTo>
                    <a:pt x="7242" y="15332"/>
                    <a:pt x="4893" y="12983"/>
                    <a:pt x="4893" y="10113"/>
                  </a:cubicBezTo>
                  <a:cubicBezTo>
                    <a:pt x="4893" y="7210"/>
                    <a:pt x="7242" y="4894"/>
                    <a:pt x="10112" y="4894"/>
                  </a:cubicBezTo>
                  <a:close/>
                  <a:moveTo>
                    <a:pt x="10112" y="1"/>
                  </a:moveTo>
                  <a:cubicBezTo>
                    <a:pt x="4534" y="1"/>
                    <a:pt x="0" y="4535"/>
                    <a:pt x="0" y="10113"/>
                  </a:cubicBezTo>
                  <a:cubicBezTo>
                    <a:pt x="0" y="15691"/>
                    <a:pt x="4534" y="20225"/>
                    <a:pt x="10112" y="20225"/>
                  </a:cubicBezTo>
                  <a:lnTo>
                    <a:pt x="56628" y="20225"/>
                  </a:lnTo>
                  <a:cubicBezTo>
                    <a:pt x="62239" y="20225"/>
                    <a:pt x="66741" y="15691"/>
                    <a:pt x="66741" y="10113"/>
                  </a:cubicBezTo>
                  <a:cubicBezTo>
                    <a:pt x="66741" y="4535"/>
                    <a:pt x="62239" y="1"/>
                    <a:pt x="56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11" name="Google Shape;3911;p48"/>
          <p:cNvGrpSpPr/>
          <p:nvPr/>
        </p:nvGrpSpPr>
        <p:grpSpPr>
          <a:xfrm>
            <a:off x="1896802" y="2684506"/>
            <a:ext cx="310096" cy="498932"/>
            <a:chOff x="2209975" y="289500"/>
            <a:chExt cx="3180475" cy="5117250"/>
          </a:xfrm>
        </p:grpSpPr>
        <p:sp>
          <p:nvSpPr>
            <p:cNvPr id="3912" name="Google Shape;3912;p48"/>
            <p:cNvSpPr/>
            <p:nvPr/>
          </p:nvSpPr>
          <p:spPr>
            <a:xfrm>
              <a:off x="2760450" y="4859525"/>
              <a:ext cx="2079525" cy="486075"/>
            </a:xfrm>
            <a:custGeom>
              <a:avLst/>
              <a:gdLst/>
              <a:ahLst/>
              <a:cxnLst/>
              <a:rect l="l" t="t" r="r" b="b"/>
              <a:pathLst>
                <a:path w="83181" h="19443" extrusionOk="0">
                  <a:moveTo>
                    <a:pt x="0" y="1"/>
                  </a:moveTo>
                  <a:lnTo>
                    <a:pt x="0" y="5774"/>
                  </a:lnTo>
                  <a:cubicBezTo>
                    <a:pt x="0" y="13310"/>
                    <a:pt x="6133" y="19410"/>
                    <a:pt x="13668" y="19442"/>
                  </a:cubicBezTo>
                  <a:lnTo>
                    <a:pt x="69513" y="19442"/>
                  </a:lnTo>
                  <a:cubicBezTo>
                    <a:pt x="77048" y="19410"/>
                    <a:pt x="83181" y="13310"/>
                    <a:pt x="83181" y="5774"/>
                  </a:cubicBezTo>
                  <a:lnTo>
                    <a:pt x="8318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48"/>
            <p:cNvSpPr/>
            <p:nvPr/>
          </p:nvSpPr>
          <p:spPr>
            <a:xfrm>
              <a:off x="3863000" y="4859525"/>
              <a:ext cx="421625" cy="486075"/>
            </a:xfrm>
            <a:custGeom>
              <a:avLst/>
              <a:gdLst/>
              <a:ahLst/>
              <a:cxnLst/>
              <a:rect l="l" t="t" r="r" b="b"/>
              <a:pathLst>
                <a:path w="16865" h="19443" extrusionOk="0">
                  <a:moveTo>
                    <a:pt x="0" y="1"/>
                  </a:moveTo>
                  <a:lnTo>
                    <a:pt x="0" y="19442"/>
                  </a:lnTo>
                  <a:lnTo>
                    <a:pt x="16865" y="19442"/>
                  </a:lnTo>
                  <a:lnTo>
                    <a:pt x="168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48"/>
            <p:cNvSpPr/>
            <p:nvPr/>
          </p:nvSpPr>
          <p:spPr>
            <a:xfrm>
              <a:off x="2918650" y="4859525"/>
              <a:ext cx="397175" cy="258850"/>
            </a:xfrm>
            <a:custGeom>
              <a:avLst/>
              <a:gdLst/>
              <a:ahLst/>
              <a:cxnLst/>
              <a:rect l="l" t="t" r="r" b="b"/>
              <a:pathLst>
                <a:path w="15887" h="10354" extrusionOk="0">
                  <a:moveTo>
                    <a:pt x="1958" y="1"/>
                  </a:moveTo>
                  <a:cubicBezTo>
                    <a:pt x="0" y="4241"/>
                    <a:pt x="2480" y="9167"/>
                    <a:pt x="7014" y="10178"/>
                  </a:cubicBezTo>
                  <a:cubicBezTo>
                    <a:pt x="7550" y="10297"/>
                    <a:pt x="8083" y="10354"/>
                    <a:pt x="8606" y="10354"/>
                  </a:cubicBezTo>
                  <a:cubicBezTo>
                    <a:pt x="12533" y="10354"/>
                    <a:pt x="15886" y="7155"/>
                    <a:pt x="15886" y="3067"/>
                  </a:cubicBezTo>
                  <a:cubicBezTo>
                    <a:pt x="15886" y="1991"/>
                    <a:pt x="15658" y="947"/>
                    <a:pt x="15201" y="1"/>
                  </a:cubicBezTo>
                  <a:close/>
                </a:path>
              </a:pathLst>
            </a:custGeom>
            <a:solidFill>
              <a:srgbClr val="F5D3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48"/>
            <p:cNvSpPr/>
            <p:nvPr/>
          </p:nvSpPr>
          <p:spPr>
            <a:xfrm>
              <a:off x="2271150" y="350650"/>
              <a:ext cx="3058125" cy="4508900"/>
            </a:xfrm>
            <a:custGeom>
              <a:avLst/>
              <a:gdLst/>
              <a:ahLst/>
              <a:cxnLst/>
              <a:rect l="l" t="t" r="r" b="b"/>
              <a:pathLst>
                <a:path w="122325" h="180356" extrusionOk="0">
                  <a:moveTo>
                    <a:pt x="19181" y="1"/>
                  </a:moveTo>
                  <a:cubicBezTo>
                    <a:pt x="8547" y="1"/>
                    <a:pt x="0" y="8547"/>
                    <a:pt x="0" y="19148"/>
                  </a:cubicBezTo>
                  <a:lnTo>
                    <a:pt x="0" y="161175"/>
                  </a:lnTo>
                  <a:cubicBezTo>
                    <a:pt x="0" y="171809"/>
                    <a:pt x="8547" y="180356"/>
                    <a:pt x="19181" y="180356"/>
                  </a:cubicBezTo>
                  <a:lnTo>
                    <a:pt x="103144" y="180356"/>
                  </a:lnTo>
                  <a:cubicBezTo>
                    <a:pt x="113778" y="180356"/>
                    <a:pt x="122325" y="171809"/>
                    <a:pt x="122325" y="161175"/>
                  </a:cubicBezTo>
                  <a:lnTo>
                    <a:pt x="122325" y="19148"/>
                  </a:lnTo>
                  <a:cubicBezTo>
                    <a:pt x="122325" y="8547"/>
                    <a:pt x="113778" y="1"/>
                    <a:pt x="1031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48"/>
            <p:cNvSpPr/>
            <p:nvPr/>
          </p:nvSpPr>
          <p:spPr>
            <a:xfrm>
              <a:off x="3564525" y="2949650"/>
              <a:ext cx="486875" cy="486050"/>
            </a:xfrm>
            <a:custGeom>
              <a:avLst/>
              <a:gdLst/>
              <a:ahLst/>
              <a:cxnLst/>
              <a:rect l="l" t="t" r="r" b="b"/>
              <a:pathLst>
                <a:path w="19475" h="19442" extrusionOk="0">
                  <a:moveTo>
                    <a:pt x="6916" y="0"/>
                  </a:moveTo>
                  <a:cubicBezTo>
                    <a:pt x="3067" y="0"/>
                    <a:pt x="0" y="3066"/>
                    <a:pt x="0" y="6883"/>
                  </a:cubicBezTo>
                  <a:lnTo>
                    <a:pt x="0" y="12559"/>
                  </a:lnTo>
                  <a:cubicBezTo>
                    <a:pt x="0" y="16375"/>
                    <a:pt x="3067" y="19441"/>
                    <a:pt x="6916" y="19441"/>
                  </a:cubicBezTo>
                  <a:lnTo>
                    <a:pt x="12592" y="19441"/>
                  </a:lnTo>
                  <a:cubicBezTo>
                    <a:pt x="16408" y="19441"/>
                    <a:pt x="19474" y="16375"/>
                    <a:pt x="19474" y="12559"/>
                  </a:cubicBezTo>
                  <a:lnTo>
                    <a:pt x="19474" y="6883"/>
                  </a:lnTo>
                  <a:cubicBezTo>
                    <a:pt x="19474" y="3066"/>
                    <a:pt x="16408" y="0"/>
                    <a:pt x="125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48"/>
            <p:cNvSpPr/>
            <p:nvPr/>
          </p:nvSpPr>
          <p:spPr>
            <a:xfrm>
              <a:off x="3564525" y="2128425"/>
              <a:ext cx="486875" cy="486875"/>
            </a:xfrm>
            <a:custGeom>
              <a:avLst/>
              <a:gdLst/>
              <a:ahLst/>
              <a:cxnLst/>
              <a:rect l="l" t="t" r="r" b="b"/>
              <a:pathLst>
                <a:path w="19475" h="19475" extrusionOk="0">
                  <a:moveTo>
                    <a:pt x="6916" y="1"/>
                  </a:moveTo>
                  <a:cubicBezTo>
                    <a:pt x="3067" y="1"/>
                    <a:pt x="0" y="3100"/>
                    <a:pt x="0" y="6916"/>
                  </a:cubicBezTo>
                  <a:lnTo>
                    <a:pt x="0" y="12592"/>
                  </a:lnTo>
                  <a:cubicBezTo>
                    <a:pt x="0" y="16409"/>
                    <a:pt x="3067" y="19475"/>
                    <a:pt x="6916" y="19475"/>
                  </a:cubicBezTo>
                  <a:lnTo>
                    <a:pt x="12592" y="19475"/>
                  </a:lnTo>
                  <a:cubicBezTo>
                    <a:pt x="16408" y="19475"/>
                    <a:pt x="19474" y="16409"/>
                    <a:pt x="19474" y="12592"/>
                  </a:cubicBezTo>
                  <a:lnTo>
                    <a:pt x="19474" y="6916"/>
                  </a:lnTo>
                  <a:cubicBezTo>
                    <a:pt x="19474" y="3100"/>
                    <a:pt x="16408" y="1"/>
                    <a:pt x="125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48"/>
            <p:cNvSpPr/>
            <p:nvPr/>
          </p:nvSpPr>
          <p:spPr>
            <a:xfrm>
              <a:off x="3564525" y="3735775"/>
              <a:ext cx="486875" cy="486875"/>
            </a:xfrm>
            <a:custGeom>
              <a:avLst/>
              <a:gdLst/>
              <a:ahLst/>
              <a:cxnLst/>
              <a:rect l="l" t="t" r="r" b="b"/>
              <a:pathLst>
                <a:path w="19475" h="19475" extrusionOk="0">
                  <a:moveTo>
                    <a:pt x="6916" y="1"/>
                  </a:moveTo>
                  <a:cubicBezTo>
                    <a:pt x="3067" y="1"/>
                    <a:pt x="0" y="3099"/>
                    <a:pt x="0" y="6916"/>
                  </a:cubicBezTo>
                  <a:lnTo>
                    <a:pt x="0" y="12592"/>
                  </a:lnTo>
                  <a:cubicBezTo>
                    <a:pt x="0" y="16408"/>
                    <a:pt x="3067" y="19475"/>
                    <a:pt x="6916" y="19475"/>
                  </a:cubicBezTo>
                  <a:lnTo>
                    <a:pt x="12592" y="19475"/>
                  </a:lnTo>
                  <a:cubicBezTo>
                    <a:pt x="16408" y="19475"/>
                    <a:pt x="19474" y="16408"/>
                    <a:pt x="19474" y="12592"/>
                  </a:cubicBezTo>
                  <a:lnTo>
                    <a:pt x="19474" y="6916"/>
                  </a:lnTo>
                  <a:cubicBezTo>
                    <a:pt x="19474" y="3099"/>
                    <a:pt x="16408" y="1"/>
                    <a:pt x="125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48"/>
            <p:cNvSpPr/>
            <p:nvPr/>
          </p:nvSpPr>
          <p:spPr>
            <a:xfrm>
              <a:off x="2765325" y="2949650"/>
              <a:ext cx="486900" cy="486050"/>
            </a:xfrm>
            <a:custGeom>
              <a:avLst/>
              <a:gdLst/>
              <a:ahLst/>
              <a:cxnLst/>
              <a:rect l="l" t="t" r="r" b="b"/>
              <a:pathLst>
                <a:path w="19476" h="19442" extrusionOk="0">
                  <a:moveTo>
                    <a:pt x="6884" y="0"/>
                  </a:moveTo>
                  <a:cubicBezTo>
                    <a:pt x="3067" y="0"/>
                    <a:pt x="1" y="3066"/>
                    <a:pt x="1" y="6883"/>
                  </a:cubicBezTo>
                  <a:lnTo>
                    <a:pt x="1" y="12559"/>
                  </a:lnTo>
                  <a:cubicBezTo>
                    <a:pt x="1" y="16375"/>
                    <a:pt x="3067" y="19441"/>
                    <a:pt x="6884" y="19441"/>
                  </a:cubicBezTo>
                  <a:lnTo>
                    <a:pt x="12560" y="19441"/>
                  </a:lnTo>
                  <a:cubicBezTo>
                    <a:pt x="16376" y="19441"/>
                    <a:pt x="19475" y="16375"/>
                    <a:pt x="19475" y="12559"/>
                  </a:cubicBezTo>
                  <a:lnTo>
                    <a:pt x="19475" y="6883"/>
                  </a:lnTo>
                  <a:cubicBezTo>
                    <a:pt x="19475" y="3066"/>
                    <a:pt x="16376" y="0"/>
                    <a:pt x="12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48"/>
            <p:cNvSpPr/>
            <p:nvPr/>
          </p:nvSpPr>
          <p:spPr>
            <a:xfrm>
              <a:off x="2765325" y="2128425"/>
              <a:ext cx="486900" cy="486875"/>
            </a:xfrm>
            <a:custGeom>
              <a:avLst/>
              <a:gdLst/>
              <a:ahLst/>
              <a:cxnLst/>
              <a:rect l="l" t="t" r="r" b="b"/>
              <a:pathLst>
                <a:path w="19476" h="19475" extrusionOk="0">
                  <a:moveTo>
                    <a:pt x="6884" y="1"/>
                  </a:moveTo>
                  <a:cubicBezTo>
                    <a:pt x="3067" y="1"/>
                    <a:pt x="1" y="3100"/>
                    <a:pt x="1" y="6916"/>
                  </a:cubicBezTo>
                  <a:lnTo>
                    <a:pt x="1" y="12592"/>
                  </a:lnTo>
                  <a:cubicBezTo>
                    <a:pt x="1" y="16409"/>
                    <a:pt x="3067" y="19475"/>
                    <a:pt x="6884" y="19475"/>
                  </a:cubicBezTo>
                  <a:lnTo>
                    <a:pt x="12560" y="19475"/>
                  </a:lnTo>
                  <a:cubicBezTo>
                    <a:pt x="16376" y="19475"/>
                    <a:pt x="19475" y="16409"/>
                    <a:pt x="19475" y="12592"/>
                  </a:cubicBezTo>
                  <a:lnTo>
                    <a:pt x="19475" y="6916"/>
                  </a:lnTo>
                  <a:cubicBezTo>
                    <a:pt x="19475" y="3100"/>
                    <a:pt x="16376" y="1"/>
                    <a:pt x="125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48"/>
            <p:cNvSpPr/>
            <p:nvPr/>
          </p:nvSpPr>
          <p:spPr>
            <a:xfrm>
              <a:off x="2765325" y="3735775"/>
              <a:ext cx="486900" cy="486875"/>
            </a:xfrm>
            <a:custGeom>
              <a:avLst/>
              <a:gdLst/>
              <a:ahLst/>
              <a:cxnLst/>
              <a:rect l="l" t="t" r="r" b="b"/>
              <a:pathLst>
                <a:path w="19476" h="19475" extrusionOk="0">
                  <a:moveTo>
                    <a:pt x="6884" y="1"/>
                  </a:moveTo>
                  <a:cubicBezTo>
                    <a:pt x="3067" y="1"/>
                    <a:pt x="1" y="3099"/>
                    <a:pt x="1" y="6916"/>
                  </a:cubicBezTo>
                  <a:lnTo>
                    <a:pt x="1" y="12592"/>
                  </a:lnTo>
                  <a:cubicBezTo>
                    <a:pt x="1" y="16408"/>
                    <a:pt x="3067" y="19475"/>
                    <a:pt x="6884" y="19475"/>
                  </a:cubicBezTo>
                  <a:lnTo>
                    <a:pt x="12560" y="19475"/>
                  </a:lnTo>
                  <a:cubicBezTo>
                    <a:pt x="16376" y="19475"/>
                    <a:pt x="19475" y="16408"/>
                    <a:pt x="19475" y="12592"/>
                  </a:cubicBezTo>
                  <a:lnTo>
                    <a:pt x="19475" y="6916"/>
                  </a:lnTo>
                  <a:cubicBezTo>
                    <a:pt x="19475" y="3099"/>
                    <a:pt x="16376" y="1"/>
                    <a:pt x="125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48"/>
            <p:cNvSpPr/>
            <p:nvPr/>
          </p:nvSpPr>
          <p:spPr>
            <a:xfrm>
              <a:off x="4348225" y="2949650"/>
              <a:ext cx="486875" cy="486050"/>
            </a:xfrm>
            <a:custGeom>
              <a:avLst/>
              <a:gdLst/>
              <a:ahLst/>
              <a:cxnLst/>
              <a:rect l="l" t="t" r="r" b="b"/>
              <a:pathLst>
                <a:path w="19475" h="19442" extrusionOk="0">
                  <a:moveTo>
                    <a:pt x="6916" y="0"/>
                  </a:moveTo>
                  <a:cubicBezTo>
                    <a:pt x="3099" y="0"/>
                    <a:pt x="0" y="3066"/>
                    <a:pt x="0" y="6883"/>
                  </a:cubicBezTo>
                  <a:lnTo>
                    <a:pt x="0" y="12559"/>
                  </a:lnTo>
                  <a:cubicBezTo>
                    <a:pt x="0" y="16375"/>
                    <a:pt x="3099" y="19441"/>
                    <a:pt x="6916" y="19441"/>
                  </a:cubicBezTo>
                  <a:lnTo>
                    <a:pt x="12591" y="19441"/>
                  </a:lnTo>
                  <a:cubicBezTo>
                    <a:pt x="16408" y="19441"/>
                    <a:pt x="19474" y="16375"/>
                    <a:pt x="19474" y="12559"/>
                  </a:cubicBezTo>
                  <a:lnTo>
                    <a:pt x="19474" y="6883"/>
                  </a:lnTo>
                  <a:cubicBezTo>
                    <a:pt x="19474" y="3066"/>
                    <a:pt x="16408" y="0"/>
                    <a:pt x="125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48"/>
            <p:cNvSpPr/>
            <p:nvPr/>
          </p:nvSpPr>
          <p:spPr>
            <a:xfrm>
              <a:off x="4348225" y="2128425"/>
              <a:ext cx="486875" cy="486875"/>
            </a:xfrm>
            <a:custGeom>
              <a:avLst/>
              <a:gdLst/>
              <a:ahLst/>
              <a:cxnLst/>
              <a:rect l="l" t="t" r="r" b="b"/>
              <a:pathLst>
                <a:path w="19475" h="19475" extrusionOk="0">
                  <a:moveTo>
                    <a:pt x="6916" y="1"/>
                  </a:moveTo>
                  <a:cubicBezTo>
                    <a:pt x="3099" y="1"/>
                    <a:pt x="0" y="3100"/>
                    <a:pt x="0" y="6916"/>
                  </a:cubicBezTo>
                  <a:lnTo>
                    <a:pt x="0" y="12592"/>
                  </a:lnTo>
                  <a:cubicBezTo>
                    <a:pt x="0" y="16409"/>
                    <a:pt x="3099" y="19475"/>
                    <a:pt x="6916" y="19475"/>
                  </a:cubicBezTo>
                  <a:lnTo>
                    <a:pt x="12591" y="19475"/>
                  </a:lnTo>
                  <a:cubicBezTo>
                    <a:pt x="16408" y="19475"/>
                    <a:pt x="19474" y="16409"/>
                    <a:pt x="19474" y="12592"/>
                  </a:cubicBezTo>
                  <a:lnTo>
                    <a:pt x="19474" y="6916"/>
                  </a:lnTo>
                  <a:cubicBezTo>
                    <a:pt x="19474" y="3100"/>
                    <a:pt x="16408" y="1"/>
                    <a:pt x="125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48"/>
            <p:cNvSpPr/>
            <p:nvPr/>
          </p:nvSpPr>
          <p:spPr>
            <a:xfrm>
              <a:off x="4348225" y="3735775"/>
              <a:ext cx="486875" cy="486875"/>
            </a:xfrm>
            <a:custGeom>
              <a:avLst/>
              <a:gdLst/>
              <a:ahLst/>
              <a:cxnLst/>
              <a:rect l="l" t="t" r="r" b="b"/>
              <a:pathLst>
                <a:path w="19475" h="19475" extrusionOk="0">
                  <a:moveTo>
                    <a:pt x="6916" y="1"/>
                  </a:moveTo>
                  <a:cubicBezTo>
                    <a:pt x="3099" y="1"/>
                    <a:pt x="0" y="3099"/>
                    <a:pt x="0" y="6916"/>
                  </a:cubicBezTo>
                  <a:lnTo>
                    <a:pt x="0" y="12592"/>
                  </a:lnTo>
                  <a:cubicBezTo>
                    <a:pt x="0" y="16408"/>
                    <a:pt x="3099" y="19475"/>
                    <a:pt x="6916" y="19475"/>
                  </a:cubicBezTo>
                  <a:lnTo>
                    <a:pt x="12591" y="19475"/>
                  </a:lnTo>
                  <a:cubicBezTo>
                    <a:pt x="16408" y="19475"/>
                    <a:pt x="19474" y="16408"/>
                    <a:pt x="19474" y="12592"/>
                  </a:cubicBezTo>
                  <a:lnTo>
                    <a:pt x="19474" y="6916"/>
                  </a:lnTo>
                  <a:cubicBezTo>
                    <a:pt x="19474" y="3099"/>
                    <a:pt x="16408" y="1"/>
                    <a:pt x="125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48"/>
            <p:cNvSpPr/>
            <p:nvPr/>
          </p:nvSpPr>
          <p:spPr>
            <a:xfrm>
              <a:off x="2660950" y="760025"/>
              <a:ext cx="2278525" cy="949275"/>
            </a:xfrm>
            <a:custGeom>
              <a:avLst/>
              <a:gdLst/>
              <a:ahLst/>
              <a:cxnLst/>
              <a:rect l="l" t="t" r="r" b="b"/>
              <a:pathLst>
                <a:path w="91141" h="37971" extrusionOk="0">
                  <a:moveTo>
                    <a:pt x="11418" y="1"/>
                  </a:moveTo>
                  <a:cubicBezTo>
                    <a:pt x="5089" y="1"/>
                    <a:pt x="1" y="5089"/>
                    <a:pt x="1" y="11385"/>
                  </a:cubicBezTo>
                  <a:lnTo>
                    <a:pt x="1" y="26586"/>
                  </a:lnTo>
                  <a:cubicBezTo>
                    <a:pt x="1" y="32882"/>
                    <a:pt x="5089" y="37970"/>
                    <a:pt x="11418" y="37970"/>
                  </a:cubicBezTo>
                  <a:lnTo>
                    <a:pt x="79724" y="37970"/>
                  </a:lnTo>
                  <a:cubicBezTo>
                    <a:pt x="86052" y="37970"/>
                    <a:pt x="91141" y="32882"/>
                    <a:pt x="91141" y="26586"/>
                  </a:cubicBezTo>
                  <a:lnTo>
                    <a:pt x="91141" y="11385"/>
                  </a:lnTo>
                  <a:cubicBezTo>
                    <a:pt x="91141" y="5089"/>
                    <a:pt x="86052" y="1"/>
                    <a:pt x="797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48"/>
            <p:cNvSpPr/>
            <p:nvPr/>
          </p:nvSpPr>
          <p:spPr>
            <a:xfrm>
              <a:off x="2760450" y="4859525"/>
              <a:ext cx="1120500" cy="486075"/>
            </a:xfrm>
            <a:custGeom>
              <a:avLst/>
              <a:gdLst/>
              <a:ahLst/>
              <a:cxnLst/>
              <a:rect l="l" t="t" r="r" b="b"/>
              <a:pathLst>
                <a:path w="44820" h="19443" extrusionOk="0">
                  <a:moveTo>
                    <a:pt x="0" y="1"/>
                  </a:moveTo>
                  <a:lnTo>
                    <a:pt x="0" y="5774"/>
                  </a:lnTo>
                  <a:cubicBezTo>
                    <a:pt x="0" y="13310"/>
                    <a:pt x="6133" y="19410"/>
                    <a:pt x="13668" y="19442"/>
                  </a:cubicBezTo>
                  <a:lnTo>
                    <a:pt x="44820" y="19442"/>
                  </a:lnTo>
                  <a:cubicBezTo>
                    <a:pt x="38948" y="13310"/>
                    <a:pt x="33468" y="6818"/>
                    <a:pt x="284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48"/>
            <p:cNvSpPr/>
            <p:nvPr/>
          </p:nvSpPr>
          <p:spPr>
            <a:xfrm>
              <a:off x="2918650" y="4859525"/>
              <a:ext cx="397175" cy="258850"/>
            </a:xfrm>
            <a:custGeom>
              <a:avLst/>
              <a:gdLst/>
              <a:ahLst/>
              <a:cxnLst/>
              <a:rect l="l" t="t" r="r" b="b"/>
              <a:pathLst>
                <a:path w="15887" h="10354" extrusionOk="0">
                  <a:moveTo>
                    <a:pt x="1958" y="1"/>
                  </a:moveTo>
                  <a:cubicBezTo>
                    <a:pt x="0" y="4241"/>
                    <a:pt x="2480" y="9167"/>
                    <a:pt x="7014" y="10178"/>
                  </a:cubicBezTo>
                  <a:cubicBezTo>
                    <a:pt x="7550" y="10297"/>
                    <a:pt x="8083" y="10354"/>
                    <a:pt x="8606" y="10354"/>
                  </a:cubicBezTo>
                  <a:cubicBezTo>
                    <a:pt x="12533" y="10354"/>
                    <a:pt x="15886" y="7155"/>
                    <a:pt x="15886" y="3067"/>
                  </a:cubicBezTo>
                  <a:cubicBezTo>
                    <a:pt x="15886" y="1991"/>
                    <a:pt x="15658" y="947"/>
                    <a:pt x="152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48"/>
            <p:cNvSpPr/>
            <p:nvPr/>
          </p:nvSpPr>
          <p:spPr>
            <a:xfrm>
              <a:off x="2238525" y="350650"/>
              <a:ext cx="1232250" cy="4508900"/>
            </a:xfrm>
            <a:custGeom>
              <a:avLst/>
              <a:gdLst/>
              <a:ahLst/>
              <a:cxnLst/>
              <a:rect l="l" t="t" r="r" b="b"/>
              <a:pathLst>
                <a:path w="49290" h="180356" extrusionOk="0">
                  <a:moveTo>
                    <a:pt x="19768" y="1"/>
                  </a:moveTo>
                  <a:lnTo>
                    <a:pt x="19768" y="1"/>
                  </a:lnTo>
                  <a:cubicBezTo>
                    <a:pt x="9460" y="359"/>
                    <a:pt x="1305" y="8841"/>
                    <a:pt x="1305" y="19148"/>
                  </a:cubicBezTo>
                  <a:lnTo>
                    <a:pt x="1305" y="161175"/>
                  </a:lnTo>
                  <a:cubicBezTo>
                    <a:pt x="1305" y="171777"/>
                    <a:pt x="9884" y="180356"/>
                    <a:pt x="20486" y="180356"/>
                  </a:cubicBezTo>
                  <a:lnTo>
                    <a:pt x="49289" y="180356"/>
                  </a:lnTo>
                  <a:cubicBezTo>
                    <a:pt x="10993" y="128490"/>
                    <a:pt x="1" y="61359"/>
                    <a:pt x="197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48"/>
            <p:cNvSpPr/>
            <p:nvPr/>
          </p:nvSpPr>
          <p:spPr>
            <a:xfrm>
              <a:off x="2765325" y="3758600"/>
              <a:ext cx="304225" cy="464050"/>
            </a:xfrm>
            <a:custGeom>
              <a:avLst/>
              <a:gdLst/>
              <a:ahLst/>
              <a:cxnLst/>
              <a:rect l="l" t="t" r="r" b="b"/>
              <a:pathLst>
                <a:path w="12169" h="18562" extrusionOk="0">
                  <a:moveTo>
                    <a:pt x="3524" y="1"/>
                  </a:moveTo>
                  <a:cubicBezTo>
                    <a:pt x="1338" y="1208"/>
                    <a:pt x="1" y="3491"/>
                    <a:pt x="1" y="6003"/>
                  </a:cubicBezTo>
                  <a:lnTo>
                    <a:pt x="1" y="11679"/>
                  </a:lnTo>
                  <a:cubicBezTo>
                    <a:pt x="1" y="15463"/>
                    <a:pt x="3100" y="18562"/>
                    <a:pt x="6884" y="18562"/>
                  </a:cubicBezTo>
                  <a:lnTo>
                    <a:pt x="12168" y="18562"/>
                  </a:lnTo>
                  <a:cubicBezTo>
                    <a:pt x="8971" y="12527"/>
                    <a:pt x="6068" y="6329"/>
                    <a:pt x="3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48"/>
            <p:cNvSpPr/>
            <p:nvPr/>
          </p:nvSpPr>
          <p:spPr>
            <a:xfrm>
              <a:off x="2699275" y="4798375"/>
              <a:ext cx="2201875" cy="608375"/>
            </a:xfrm>
            <a:custGeom>
              <a:avLst/>
              <a:gdLst/>
              <a:ahLst/>
              <a:cxnLst/>
              <a:rect l="l" t="t" r="r" b="b"/>
              <a:pathLst>
                <a:path w="88075" h="24335" extrusionOk="0">
                  <a:moveTo>
                    <a:pt x="83181" y="4893"/>
                  </a:moveTo>
                  <a:lnTo>
                    <a:pt x="83181" y="8220"/>
                  </a:lnTo>
                  <a:cubicBezTo>
                    <a:pt x="83181" y="14418"/>
                    <a:pt x="78158" y="19409"/>
                    <a:pt x="71960" y="19442"/>
                  </a:cubicBezTo>
                  <a:lnTo>
                    <a:pt x="16115" y="19442"/>
                  </a:lnTo>
                  <a:cubicBezTo>
                    <a:pt x="9917" y="19409"/>
                    <a:pt x="4894" y="14418"/>
                    <a:pt x="4894" y="8220"/>
                  </a:cubicBezTo>
                  <a:lnTo>
                    <a:pt x="4894" y="4893"/>
                  </a:lnTo>
                  <a:close/>
                  <a:moveTo>
                    <a:pt x="2447" y="0"/>
                  </a:moveTo>
                  <a:cubicBezTo>
                    <a:pt x="1110" y="0"/>
                    <a:pt x="1" y="1077"/>
                    <a:pt x="1" y="2447"/>
                  </a:cubicBezTo>
                  <a:lnTo>
                    <a:pt x="1" y="8220"/>
                  </a:lnTo>
                  <a:cubicBezTo>
                    <a:pt x="1" y="17093"/>
                    <a:pt x="7210" y="24302"/>
                    <a:pt x="16115" y="24335"/>
                  </a:cubicBezTo>
                  <a:lnTo>
                    <a:pt x="71960" y="24335"/>
                  </a:lnTo>
                  <a:cubicBezTo>
                    <a:pt x="80865" y="24302"/>
                    <a:pt x="88074" y="17093"/>
                    <a:pt x="88074" y="8220"/>
                  </a:cubicBezTo>
                  <a:lnTo>
                    <a:pt x="88074" y="2447"/>
                  </a:lnTo>
                  <a:cubicBezTo>
                    <a:pt x="88074" y="1077"/>
                    <a:pt x="86965" y="0"/>
                    <a:pt x="856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48"/>
            <p:cNvSpPr/>
            <p:nvPr/>
          </p:nvSpPr>
          <p:spPr>
            <a:xfrm>
              <a:off x="3801825" y="4798375"/>
              <a:ext cx="543975" cy="608375"/>
            </a:xfrm>
            <a:custGeom>
              <a:avLst/>
              <a:gdLst/>
              <a:ahLst/>
              <a:cxnLst/>
              <a:rect l="l" t="t" r="r" b="b"/>
              <a:pathLst>
                <a:path w="21759" h="24335" extrusionOk="0">
                  <a:moveTo>
                    <a:pt x="16865" y="4893"/>
                  </a:moveTo>
                  <a:lnTo>
                    <a:pt x="16865" y="19442"/>
                  </a:lnTo>
                  <a:lnTo>
                    <a:pt x="4894" y="19442"/>
                  </a:lnTo>
                  <a:lnTo>
                    <a:pt x="4894" y="4893"/>
                  </a:lnTo>
                  <a:close/>
                  <a:moveTo>
                    <a:pt x="2447" y="0"/>
                  </a:moveTo>
                  <a:cubicBezTo>
                    <a:pt x="1110" y="0"/>
                    <a:pt x="1" y="1077"/>
                    <a:pt x="1" y="2447"/>
                  </a:cubicBezTo>
                  <a:lnTo>
                    <a:pt x="1" y="21888"/>
                  </a:lnTo>
                  <a:cubicBezTo>
                    <a:pt x="1" y="23226"/>
                    <a:pt x="1110" y="24335"/>
                    <a:pt x="2447" y="24335"/>
                  </a:cubicBezTo>
                  <a:lnTo>
                    <a:pt x="19312" y="24335"/>
                  </a:lnTo>
                  <a:cubicBezTo>
                    <a:pt x="20682" y="24335"/>
                    <a:pt x="21758" y="23226"/>
                    <a:pt x="21758" y="21888"/>
                  </a:cubicBezTo>
                  <a:lnTo>
                    <a:pt x="21758" y="2447"/>
                  </a:lnTo>
                  <a:cubicBezTo>
                    <a:pt x="21758" y="1077"/>
                    <a:pt x="20682" y="0"/>
                    <a:pt x="193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48"/>
            <p:cNvSpPr/>
            <p:nvPr/>
          </p:nvSpPr>
          <p:spPr>
            <a:xfrm>
              <a:off x="2889300" y="4798375"/>
              <a:ext cx="487675" cy="380850"/>
            </a:xfrm>
            <a:custGeom>
              <a:avLst/>
              <a:gdLst/>
              <a:ahLst/>
              <a:cxnLst/>
              <a:rect l="l" t="t" r="r" b="b"/>
              <a:pathLst>
                <a:path w="19507" h="15234" extrusionOk="0">
                  <a:moveTo>
                    <a:pt x="14581" y="4893"/>
                  </a:moveTo>
                  <a:cubicBezTo>
                    <a:pt x="14581" y="5089"/>
                    <a:pt x="14614" y="5285"/>
                    <a:pt x="14614" y="5480"/>
                  </a:cubicBezTo>
                  <a:cubicBezTo>
                    <a:pt x="14614" y="8188"/>
                    <a:pt x="12428" y="10341"/>
                    <a:pt x="9754" y="10341"/>
                  </a:cubicBezTo>
                  <a:cubicBezTo>
                    <a:pt x="7079" y="10341"/>
                    <a:pt x="4893" y="8188"/>
                    <a:pt x="4893" y="5480"/>
                  </a:cubicBezTo>
                  <a:cubicBezTo>
                    <a:pt x="4893" y="5285"/>
                    <a:pt x="4926" y="5089"/>
                    <a:pt x="4958" y="4893"/>
                  </a:cubicBezTo>
                  <a:close/>
                  <a:moveTo>
                    <a:pt x="3132" y="0"/>
                  </a:moveTo>
                  <a:cubicBezTo>
                    <a:pt x="2186" y="0"/>
                    <a:pt x="1305" y="555"/>
                    <a:pt x="914" y="1403"/>
                  </a:cubicBezTo>
                  <a:cubicBezTo>
                    <a:pt x="326" y="2675"/>
                    <a:pt x="0" y="4078"/>
                    <a:pt x="0" y="5513"/>
                  </a:cubicBezTo>
                  <a:cubicBezTo>
                    <a:pt x="33" y="10863"/>
                    <a:pt x="4371" y="15234"/>
                    <a:pt x="9754" y="15234"/>
                  </a:cubicBezTo>
                  <a:cubicBezTo>
                    <a:pt x="15136" y="15234"/>
                    <a:pt x="19507" y="10863"/>
                    <a:pt x="19507" y="5513"/>
                  </a:cubicBezTo>
                  <a:cubicBezTo>
                    <a:pt x="19507" y="4078"/>
                    <a:pt x="19213" y="2675"/>
                    <a:pt x="18594" y="1403"/>
                  </a:cubicBezTo>
                  <a:cubicBezTo>
                    <a:pt x="18202" y="555"/>
                    <a:pt x="17354" y="0"/>
                    <a:pt x="163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48"/>
            <p:cNvSpPr/>
            <p:nvPr/>
          </p:nvSpPr>
          <p:spPr>
            <a:xfrm>
              <a:off x="2209975" y="289500"/>
              <a:ext cx="3180475" cy="4631225"/>
            </a:xfrm>
            <a:custGeom>
              <a:avLst/>
              <a:gdLst/>
              <a:ahLst/>
              <a:cxnLst/>
              <a:rect l="l" t="t" r="r" b="b"/>
              <a:pathLst>
                <a:path w="127219" h="185249" extrusionOk="0">
                  <a:moveTo>
                    <a:pt x="21628" y="0"/>
                  </a:moveTo>
                  <a:cubicBezTo>
                    <a:pt x="9689" y="0"/>
                    <a:pt x="1" y="9656"/>
                    <a:pt x="1" y="21594"/>
                  </a:cubicBezTo>
                  <a:lnTo>
                    <a:pt x="1" y="33599"/>
                  </a:lnTo>
                  <a:cubicBezTo>
                    <a:pt x="1" y="34936"/>
                    <a:pt x="1110" y="36045"/>
                    <a:pt x="2447" y="36045"/>
                  </a:cubicBezTo>
                  <a:cubicBezTo>
                    <a:pt x="3785" y="36045"/>
                    <a:pt x="4894" y="34936"/>
                    <a:pt x="4894" y="33599"/>
                  </a:cubicBezTo>
                  <a:lnTo>
                    <a:pt x="4894" y="21594"/>
                  </a:lnTo>
                  <a:cubicBezTo>
                    <a:pt x="4894" y="12363"/>
                    <a:pt x="12396" y="4893"/>
                    <a:pt x="21628" y="4893"/>
                  </a:cubicBezTo>
                  <a:lnTo>
                    <a:pt x="105591" y="4893"/>
                  </a:lnTo>
                  <a:cubicBezTo>
                    <a:pt x="114823" y="4893"/>
                    <a:pt x="122325" y="12363"/>
                    <a:pt x="122325" y="21594"/>
                  </a:cubicBezTo>
                  <a:lnTo>
                    <a:pt x="122325" y="163621"/>
                  </a:lnTo>
                  <a:cubicBezTo>
                    <a:pt x="122325" y="172853"/>
                    <a:pt x="114823" y="180323"/>
                    <a:pt x="105591" y="180355"/>
                  </a:cubicBezTo>
                  <a:lnTo>
                    <a:pt x="21628" y="180355"/>
                  </a:lnTo>
                  <a:cubicBezTo>
                    <a:pt x="12396" y="180323"/>
                    <a:pt x="4894" y="172853"/>
                    <a:pt x="4894" y="163621"/>
                  </a:cubicBezTo>
                  <a:lnTo>
                    <a:pt x="4894" y="54377"/>
                  </a:lnTo>
                  <a:cubicBezTo>
                    <a:pt x="4894" y="53040"/>
                    <a:pt x="3785" y="51931"/>
                    <a:pt x="2447" y="51931"/>
                  </a:cubicBezTo>
                  <a:cubicBezTo>
                    <a:pt x="1110" y="51931"/>
                    <a:pt x="1" y="53040"/>
                    <a:pt x="1" y="54377"/>
                  </a:cubicBezTo>
                  <a:lnTo>
                    <a:pt x="1" y="163621"/>
                  </a:lnTo>
                  <a:cubicBezTo>
                    <a:pt x="1" y="175560"/>
                    <a:pt x="9689" y="185216"/>
                    <a:pt x="21628" y="185248"/>
                  </a:cubicBezTo>
                  <a:lnTo>
                    <a:pt x="105591" y="185248"/>
                  </a:lnTo>
                  <a:cubicBezTo>
                    <a:pt x="117530" y="185216"/>
                    <a:pt x="127218" y="175560"/>
                    <a:pt x="127218" y="163621"/>
                  </a:cubicBezTo>
                  <a:lnTo>
                    <a:pt x="127218" y="21594"/>
                  </a:lnTo>
                  <a:cubicBezTo>
                    <a:pt x="127218" y="9656"/>
                    <a:pt x="117530" y="0"/>
                    <a:pt x="1055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48"/>
            <p:cNvSpPr/>
            <p:nvPr/>
          </p:nvSpPr>
          <p:spPr>
            <a:xfrm>
              <a:off x="2209975" y="1277875"/>
              <a:ext cx="122350" cy="222650"/>
            </a:xfrm>
            <a:custGeom>
              <a:avLst/>
              <a:gdLst/>
              <a:ahLst/>
              <a:cxnLst/>
              <a:rect l="l" t="t" r="r" b="b"/>
              <a:pathLst>
                <a:path w="4894" h="8906" extrusionOk="0">
                  <a:moveTo>
                    <a:pt x="2447" y="0"/>
                  </a:moveTo>
                  <a:cubicBezTo>
                    <a:pt x="1110" y="0"/>
                    <a:pt x="1" y="1109"/>
                    <a:pt x="1" y="2447"/>
                  </a:cubicBezTo>
                  <a:lnTo>
                    <a:pt x="1" y="6459"/>
                  </a:lnTo>
                  <a:cubicBezTo>
                    <a:pt x="1" y="7796"/>
                    <a:pt x="1110" y="8906"/>
                    <a:pt x="2447" y="8906"/>
                  </a:cubicBezTo>
                  <a:cubicBezTo>
                    <a:pt x="3785" y="8906"/>
                    <a:pt x="4894" y="7796"/>
                    <a:pt x="4894" y="6459"/>
                  </a:cubicBezTo>
                  <a:lnTo>
                    <a:pt x="4894" y="2447"/>
                  </a:lnTo>
                  <a:cubicBezTo>
                    <a:pt x="4894" y="1109"/>
                    <a:pt x="3785" y="0"/>
                    <a:pt x="24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48"/>
            <p:cNvSpPr/>
            <p:nvPr/>
          </p:nvSpPr>
          <p:spPr>
            <a:xfrm>
              <a:off x="3503350" y="2888475"/>
              <a:ext cx="609200" cy="608375"/>
            </a:xfrm>
            <a:custGeom>
              <a:avLst/>
              <a:gdLst/>
              <a:ahLst/>
              <a:cxnLst/>
              <a:rect l="l" t="t" r="r" b="b"/>
              <a:pathLst>
                <a:path w="24368" h="24335" extrusionOk="0">
                  <a:moveTo>
                    <a:pt x="15039" y="4894"/>
                  </a:moveTo>
                  <a:cubicBezTo>
                    <a:pt x="17485" y="4894"/>
                    <a:pt x="19475" y="6883"/>
                    <a:pt x="19475" y="9330"/>
                  </a:cubicBezTo>
                  <a:lnTo>
                    <a:pt x="19475" y="15006"/>
                  </a:lnTo>
                  <a:cubicBezTo>
                    <a:pt x="19475" y="17452"/>
                    <a:pt x="17485" y="19442"/>
                    <a:pt x="15039" y="19442"/>
                  </a:cubicBezTo>
                  <a:lnTo>
                    <a:pt x="9363" y="19442"/>
                  </a:lnTo>
                  <a:cubicBezTo>
                    <a:pt x="6884" y="19442"/>
                    <a:pt x="4894" y="17452"/>
                    <a:pt x="4894" y="15006"/>
                  </a:cubicBezTo>
                  <a:lnTo>
                    <a:pt x="4894" y="9330"/>
                  </a:lnTo>
                  <a:cubicBezTo>
                    <a:pt x="4894" y="6883"/>
                    <a:pt x="6884" y="4894"/>
                    <a:pt x="9363" y="4894"/>
                  </a:cubicBezTo>
                  <a:close/>
                  <a:moveTo>
                    <a:pt x="9363" y="1"/>
                  </a:moveTo>
                  <a:cubicBezTo>
                    <a:pt x="4176" y="1"/>
                    <a:pt x="1" y="4176"/>
                    <a:pt x="1" y="9330"/>
                  </a:cubicBezTo>
                  <a:lnTo>
                    <a:pt x="1" y="15006"/>
                  </a:lnTo>
                  <a:cubicBezTo>
                    <a:pt x="1" y="20160"/>
                    <a:pt x="4176" y="24335"/>
                    <a:pt x="9363" y="24335"/>
                  </a:cubicBezTo>
                  <a:lnTo>
                    <a:pt x="15039" y="24335"/>
                  </a:lnTo>
                  <a:cubicBezTo>
                    <a:pt x="20193" y="24335"/>
                    <a:pt x="24368" y="20160"/>
                    <a:pt x="24368" y="15006"/>
                  </a:cubicBezTo>
                  <a:lnTo>
                    <a:pt x="24368" y="9330"/>
                  </a:lnTo>
                  <a:cubicBezTo>
                    <a:pt x="24368" y="4176"/>
                    <a:pt x="20193" y="1"/>
                    <a:pt x="150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48"/>
            <p:cNvSpPr/>
            <p:nvPr/>
          </p:nvSpPr>
          <p:spPr>
            <a:xfrm>
              <a:off x="3503350" y="2067275"/>
              <a:ext cx="609200" cy="609200"/>
            </a:xfrm>
            <a:custGeom>
              <a:avLst/>
              <a:gdLst/>
              <a:ahLst/>
              <a:cxnLst/>
              <a:rect l="l" t="t" r="r" b="b"/>
              <a:pathLst>
                <a:path w="24368" h="24368" extrusionOk="0">
                  <a:moveTo>
                    <a:pt x="15039" y="4893"/>
                  </a:moveTo>
                  <a:cubicBezTo>
                    <a:pt x="17485" y="4893"/>
                    <a:pt x="19475" y="6883"/>
                    <a:pt x="19475" y="9362"/>
                  </a:cubicBezTo>
                  <a:lnTo>
                    <a:pt x="19475" y="15038"/>
                  </a:lnTo>
                  <a:cubicBezTo>
                    <a:pt x="19475" y="17485"/>
                    <a:pt x="17485" y="19474"/>
                    <a:pt x="15039" y="19474"/>
                  </a:cubicBezTo>
                  <a:lnTo>
                    <a:pt x="9363" y="19474"/>
                  </a:lnTo>
                  <a:cubicBezTo>
                    <a:pt x="6884" y="19474"/>
                    <a:pt x="4894" y="17485"/>
                    <a:pt x="4894" y="15038"/>
                  </a:cubicBezTo>
                  <a:lnTo>
                    <a:pt x="4894" y="9362"/>
                  </a:lnTo>
                  <a:cubicBezTo>
                    <a:pt x="4894" y="6883"/>
                    <a:pt x="6884" y="4893"/>
                    <a:pt x="9363" y="4893"/>
                  </a:cubicBezTo>
                  <a:close/>
                  <a:moveTo>
                    <a:pt x="9363" y="0"/>
                  </a:moveTo>
                  <a:cubicBezTo>
                    <a:pt x="4176" y="0"/>
                    <a:pt x="1" y="4208"/>
                    <a:pt x="1" y="9362"/>
                  </a:cubicBezTo>
                  <a:lnTo>
                    <a:pt x="1" y="15038"/>
                  </a:lnTo>
                  <a:cubicBezTo>
                    <a:pt x="1" y="20192"/>
                    <a:pt x="4176" y="24367"/>
                    <a:pt x="9363" y="24367"/>
                  </a:cubicBezTo>
                  <a:lnTo>
                    <a:pt x="15039" y="24367"/>
                  </a:lnTo>
                  <a:cubicBezTo>
                    <a:pt x="20193" y="24367"/>
                    <a:pt x="24368" y="20192"/>
                    <a:pt x="24368" y="15038"/>
                  </a:cubicBezTo>
                  <a:lnTo>
                    <a:pt x="24368" y="9362"/>
                  </a:lnTo>
                  <a:cubicBezTo>
                    <a:pt x="24368" y="4208"/>
                    <a:pt x="20193" y="0"/>
                    <a:pt x="150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48"/>
            <p:cNvSpPr/>
            <p:nvPr/>
          </p:nvSpPr>
          <p:spPr>
            <a:xfrm>
              <a:off x="3503350" y="3674625"/>
              <a:ext cx="609200" cy="609200"/>
            </a:xfrm>
            <a:custGeom>
              <a:avLst/>
              <a:gdLst/>
              <a:ahLst/>
              <a:cxnLst/>
              <a:rect l="l" t="t" r="r" b="b"/>
              <a:pathLst>
                <a:path w="24368" h="24368" extrusionOk="0">
                  <a:moveTo>
                    <a:pt x="15039" y="4893"/>
                  </a:moveTo>
                  <a:cubicBezTo>
                    <a:pt x="17485" y="4926"/>
                    <a:pt x="19475" y="6883"/>
                    <a:pt x="19475" y="9362"/>
                  </a:cubicBezTo>
                  <a:lnTo>
                    <a:pt x="19475" y="15038"/>
                  </a:lnTo>
                  <a:cubicBezTo>
                    <a:pt x="19475" y="17484"/>
                    <a:pt x="17485" y="19474"/>
                    <a:pt x="15039" y="19474"/>
                  </a:cubicBezTo>
                  <a:lnTo>
                    <a:pt x="9363" y="19474"/>
                  </a:lnTo>
                  <a:cubicBezTo>
                    <a:pt x="6884" y="19474"/>
                    <a:pt x="4894" y="17484"/>
                    <a:pt x="4894" y="15038"/>
                  </a:cubicBezTo>
                  <a:lnTo>
                    <a:pt x="4894" y="9362"/>
                  </a:lnTo>
                  <a:cubicBezTo>
                    <a:pt x="4894" y="6883"/>
                    <a:pt x="6884" y="4926"/>
                    <a:pt x="9363" y="4893"/>
                  </a:cubicBezTo>
                  <a:close/>
                  <a:moveTo>
                    <a:pt x="9363" y="0"/>
                  </a:moveTo>
                  <a:cubicBezTo>
                    <a:pt x="4176" y="33"/>
                    <a:pt x="1" y="4208"/>
                    <a:pt x="1" y="9362"/>
                  </a:cubicBezTo>
                  <a:lnTo>
                    <a:pt x="1" y="15038"/>
                  </a:lnTo>
                  <a:cubicBezTo>
                    <a:pt x="1" y="20192"/>
                    <a:pt x="4176" y="24367"/>
                    <a:pt x="9363" y="24367"/>
                  </a:cubicBezTo>
                  <a:lnTo>
                    <a:pt x="15039" y="24367"/>
                  </a:lnTo>
                  <a:cubicBezTo>
                    <a:pt x="20193" y="24367"/>
                    <a:pt x="24368" y="20192"/>
                    <a:pt x="24368" y="15038"/>
                  </a:cubicBezTo>
                  <a:lnTo>
                    <a:pt x="24368" y="9362"/>
                  </a:lnTo>
                  <a:cubicBezTo>
                    <a:pt x="24368" y="4208"/>
                    <a:pt x="20193" y="33"/>
                    <a:pt x="150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48"/>
            <p:cNvSpPr/>
            <p:nvPr/>
          </p:nvSpPr>
          <p:spPr>
            <a:xfrm>
              <a:off x="2704175" y="2888475"/>
              <a:ext cx="609200" cy="608375"/>
            </a:xfrm>
            <a:custGeom>
              <a:avLst/>
              <a:gdLst/>
              <a:ahLst/>
              <a:cxnLst/>
              <a:rect l="l" t="t" r="r" b="b"/>
              <a:pathLst>
                <a:path w="24368" h="24335" extrusionOk="0">
                  <a:moveTo>
                    <a:pt x="15006" y="4894"/>
                  </a:moveTo>
                  <a:cubicBezTo>
                    <a:pt x="17485" y="4894"/>
                    <a:pt x="19475" y="6883"/>
                    <a:pt x="19475" y="9330"/>
                  </a:cubicBezTo>
                  <a:lnTo>
                    <a:pt x="19475" y="15006"/>
                  </a:lnTo>
                  <a:cubicBezTo>
                    <a:pt x="19475" y="17452"/>
                    <a:pt x="17485" y="19442"/>
                    <a:pt x="15006" y="19442"/>
                  </a:cubicBezTo>
                  <a:lnTo>
                    <a:pt x="9330" y="19442"/>
                  </a:lnTo>
                  <a:cubicBezTo>
                    <a:pt x="6883" y="19442"/>
                    <a:pt x="4893" y="17452"/>
                    <a:pt x="4893" y="15006"/>
                  </a:cubicBezTo>
                  <a:lnTo>
                    <a:pt x="4893" y="9330"/>
                  </a:lnTo>
                  <a:cubicBezTo>
                    <a:pt x="4893" y="6883"/>
                    <a:pt x="6883" y="4894"/>
                    <a:pt x="9330" y="4894"/>
                  </a:cubicBezTo>
                  <a:close/>
                  <a:moveTo>
                    <a:pt x="9330" y="1"/>
                  </a:moveTo>
                  <a:cubicBezTo>
                    <a:pt x="4176" y="1"/>
                    <a:pt x="0" y="4176"/>
                    <a:pt x="0" y="9330"/>
                  </a:cubicBezTo>
                  <a:lnTo>
                    <a:pt x="0" y="15006"/>
                  </a:lnTo>
                  <a:cubicBezTo>
                    <a:pt x="0" y="20160"/>
                    <a:pt x="4176" y="24335"/>
                    <a:pt x="9330" y="24335"/>
                  </a:cubicBezTo>
                  <a:lnTo>
                    <a:pt x="15006" y="24335"/>
                  </a:lnTo>
                  <a:cubicBezTo>
                    <a:pt x="20160" y="24335"/>
                    <a:pt x="24368" y="20160"/>
                    <a:pt x="24368" y="15006"/>
                  </a:cubicBezTo>
                  <a:lnTo>
                    <a:pt x="24368" y="9330"/>
                  </a:lnTo>
                  <a:cubicBezTo>
                    <a:pt x="24368" y="4176"/>
                    <a:pt x="20160" y="1"/>
                    <a:pt x="150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48"/>
            <p:cNvSpPr/>
            <p:nvPr/>
          </p:nvSpPr>
          <p:spPr>
            <a:xfrm>
              <a:off x="2704175" y="2067275"/>
              <a:ext cx="609200" cy="609200"/>
            </a:xfrm>
            <a:custGeom>
              <a:avLst/>
              <a:gdLst/>
              <a:ahLst/>
              <a:cxnLst/>
              <a:rect l="l" t="t" r="r" b="b"/>
              <a:pathLst>
                <a:path w="24368" h="24368" extrusionOk="0">
                  <a:moveTo>
                    <a:pt x="15006" y="4893"/>
                  </a:moveTo>
                  <a:cubicBezTo>
                    <a:pt x="17485" y="4893"/>
                    <a:pt x="19475" y="6883"/>
                    <a:pt x="19475" y="9362"/>
                  </a:cubicBezTo>
                  <a:lnTo>
                    <a:pt x="19475" y="15038"/>
                  </a:lnTo>
                  <a:cubicBezTo>
                    <a:pt x="19475" y="17485"/>
                    <a:pt x="17485" y="19474"/>
                    <a:pt x="15006" y="19474"/>
                  </a:cubicBezTo>
                  <a:lnTo>
                    <a:pt x="9330" y="19474"/>
                  </a:lnTo>
                  <a:cubicBezTo>
                    <a:pt x="6883" y="19474"/>
                    <a:pt x="4893" y="17485"/>
                    <a:pt x="4893" y="15038"/>
                  </a:cubicBezTo>
                  <a:lnTo>
                    <a:pt x="4893" y="9362"/>
                  </a:lnTo>
                  <a:cubicBezTo>
                    <a:pt x="4893" y="6883"/>
                    <a:pt x="6883" y="4893"/>
                    <a:pt x="9330" y="4893"/>
                  </a:cubicBezTo>
                  <a:close/>
                  <a:moveTo>
                    <a:pt x="9330" y="0"/>
                  </a:moveTo>
                  <a:cubicBezTo>
                    <a:pt x="4176" y="0"/>
                    <a:pt x="0" y="4208"/>
                    <a:pt x="0" y="9362"/>
                  </a:cubicBezTo>
                  <a:lnTo>
                    <a:pt x="0" y="15038"/>
                  </a:lnTo>
                  <a:cubicBezTo>
                    <a:pt x="0" y="20192"/>
                    <a:pt x="4176" y="24367"/>
                    <a:pt x="9330" y="24367"/>
                  </a:cubicBezTo>
                  <a:lnTo>
                    <a:pt x="15006" y="24367"/>
                  </a:lnTo>
                  <a:cubicBezTo>
                    <a:pt x="20160" y="24367"/>
                    <a:pt x="24368" y="20192"/>
                    <a:pt x="24368" y="15038"/>
                  </a:cubicBezTo>
                  <a:lnTo>
                    <a:pt x="24368" y="9362"/>
                  </a:lnTo>
                  <a:cubicBezTo>
                    <a:pt x="24368" y="4208"/>
                    <a:pt x="20160" y="0"/>
                    <a:pt x="150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48"/>
            <p:cNvSpPr/>
            <p:nvPr/>
          </p:nvSpPr>
          <p:spPr>
            <a:xfrm>
              <a:off x="2704175" y="3674625"/>
              <a:ext cx="609200" cy="609200"/>
            </a:xfrm>
            <a:custGeom>
              <a:avLst/>
              <a:gdLst/>
              <a:ahLst/>
              <a:cxnLst/>
              <a:rect l="l" t="t" r="r" b="b"/>
              <a:pathLst>
                <a:path w="24368" h="24368" extrusionOk="0">
                  <a:moveTo>
                    <a:pt x="15006" y="4893"/>
                  </a:moveTo>
                  <a:cubicBezTo>
                    <a:pt x="17485" y="4926"/>
                    <a:pt x="19475" y="6883"/>
                    <a:pt x="19475" y="9362"/>
                  </a:cubicBezTo>
                  <a:lnTo>
                    <a:pt x="19475" y="15038"/>
                  </a:lnTo>
                  <a:cubicBezTo>
                    <a:pt x="19475" y="17484"/>
                    <a:pt x="17485" y="19474"/>
                    <a:pt x="15006" y="19474"/>
                  </a:cubicBezTo>
                  <a:lnTo>
                    <a:pt x="9330" y="19474"/>
                  </a:lnTo>
                  <a:cubicBezTo>
                    <a:pt x="6883" y="19474"/>
                    <a:pt x="4893" y="17484"/>
                    <a:pt x="4893" y="15038"/>
                  </a:cubicBezTo>
                  <a:lnTo>
                    <a:pt x="4893" y="9362"/>
                  </a:lnTo>
                  <a:cubicBezTo>
                    <a:pt x="4893" y="6883"/>
                    <a:pt x="6883" y="4893"/>
                    <a:pt x="9330" y="4893"/>
                  </a:cubicBezTo>
                  <a:close/>
                  <a:moveTo>
                    <a:pt x="9330" y="0"/>
                  </a:moveTo>
                  <a:cubicBezTo>
                    <a:pt x="4176" y="33"/>
                    <a:pt x="0" y="4208"/>
                    <a:pt x="0" y="9362"/>
                  </a:cubicBezTo>
                  <a:lnTo>
                    <a:pt x="0" y="15038"/>
                  </a:lnTo>
                  <a:cubicBezTo>
                    <a:pt x="0" y="20192"/>
                    <a:pt x="4176" y="24367"/>
                    <a:pt x="9330" y="24367"/>
                  </a:cubicBezTo>
                  <a:lnTo>
                    <a:pt x="15006" y="24367"/>
                  </a:lnTo>
                  <a:cubicBezTo>
                    <a:pt x="20160" y="24367"/>
                    <a:pt x="24368" y="20192"/>
                    <a:pt x="24368" y="15038"/>
                  </a:cubicBezTo>
                  <a:lnTo>
                    <a:pt x="24368" y="9362"/>
                  </a:lnTo>
                  <a:cubicBezTo>
                    <a:pt x="24368" y="4208"/>
                    <a:pt x="20160" y="33"/>
                    <a:pt x="150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48"/>
            <p:cNvSpPr/>
            <p:nvPr/>
          </p:nvSpPr>
          <p:spPr>
            <a:xfrm>
              <a:off x="4287050" y="2888475"/>
              <a:ext cx="609200" cy="608375"/>
            </a:xfrm>
            <a:custGeom>
              <a:avLst/>
              <a:gdLst/>
              <a:ahLst/>
              <a:cxnLst/>
              <a:rect l="l" t="t" r="r" b="b"/>
              <a:pathLst>
                <a:path w="24368" h="24335" extrusionOk="0">
                  <a:moveTo>
                    <a:pt x="15038" y="4894"/>
                  </a:moveTo>
                  <a:cubicBezTo>
                    <a:pt x="17485" y="4894"/>
                    <a:pt x="19475" y="6883"/>
                    <a:pt x="19475" y="9330"/>
                  </a:cubicBezTo>
                  <a:lnTo>
                    <a:pt x="19475" y="15006"/>
                  </a:lnTo>
                  <a:cubicBezTo>
                    <a:pt x="19475" y="17452"/>
                    <a:pt x="17485" y="19442"/>
                    <a:pt x="15038" y="19442"/>
                  </a:cubicBezTo>
                  <a:lnTo>
                    <a:pt x="9363" y="19442"/>
                  </a:lnTo>
                  <a:cubicBezTo>
                    <a:pt x="6883" y="19442"/>
                    <a:pt x="4894" y="17452"/>
                    <a:pt x="4894" y="15006"/>
                  </a:cubicBezTo>
                  <a:lnTo>
                    <a:pt x="4894" y="9330"/>
                  </a:lnTo>
                  <a:cubicBezTo>
                    <a:pt x="4894" y="6883"/>
                    <a:pt x="6883" y="4894"/>
                    <a:pt x="9363" y="4894"/>
                  </a:cubicBezTo>
                  <a:close/>
                  <a:moveTo>
                    <a:pt x="9363" y="1"/>
                  </a:moveTo>
                  <a:cubicBezTo>
                    <a:pt x="4209" y="1"/>
                    <a:pt x="1" y="4176"/>
                    <a:pt x="1" y="9330"/>
                  </a:cubicBezTo>
                  <a:lnTo>
                    <a:pt x="1" y="15006"/>
                  </a:lnTo>
                  <a:cubicBezTo>
                    <a:pt x="1" y="20160"/>
                    <a:pt x="4209" y="24335"/>
                    <a:pt x="9363" y="24335"/>
                  </a:cubicBezTo>
                  <a:lnTo>
                    <a:pt x="15038" y="24335"/>
                  </a:lnTo>
                  <a:cubicBezTo>
                    <a:pt x="20192" y="24335"/>
                    <a:pt x="24368" y="20160"/>
                    <a:pt x="24368" y="15006"/>
                  </a:cubicBezTo>
                  <a:lnTo>
                    <a:pt x="24368" y="9330"/>
                  </a:lnTo>
                  <a:cubicBezTo>
                    <a:pt x="24368" y="4176"/>
                    <a:pt x="20192" y="1"/>
                    <a:pt x="150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48"/>
            <p:cNvSpPr/>
            <p:nvPr/>
          </p:nvSpPr>
          <p:spPr>
            <a:xfrm>
              <a:off x="4287050" y="2067275"/>
              <a:ext cx="609200" cy="609200"/>
            </a:xfrm>
            <a:custGeom>
              <a:avLst/>
              <a:gdLst/>
              <a:ahLst/>
              <a:cxnLst/>
              <a:rect l="l" t="t" r="r" b="b"/>
              <a:pathLst>
                <a:path w="24368" h="24368" extrusionOk="0">
                  <a:moveTo>
                    <a:pt x="15038" y="4893"/>
                  </a:moveTo>
                  <a:cubicBezTo>
                    <a:pt x="17485" y="4893"/>
                    <a:pt x="19475" y="6883"/>
                    <a:pt x="19475" y="9362"/>
                  </a:cubicBezTo>
                  <a:lnTo>
                    <a:pt x="19475" y="15038"/>
                  </a:lnTo>
                  <a:cubicBezTo>
                    <a:pt x="19475" y="17485"/>
                    <a:pt x="17485" y="19474"/>
                    <a:pt x="15038" y="19474"/>
                  </a:cubicBezTo>
                  <a:lnTo>
                    <a:pt x="9363" y="19474"/>
                  </a:lnTo>
                  <a:cubicBezTo>
                    <a:pt x="6883" y="19474"/>
                    <a:pt x="4894" y="17485"/>
                    <a:pt x="4894" y="15038"/>
                  </a:cubicBezTo>
                  <a:lnTo>
                    <a:pt x="4894" y="9362"/>
                  </a:lnTo>
                  <a:cubicBezTo>
                    <a:pt x="4894" y="6883"/>
                    <a:pt x="6883" y="4893"/>
                    <a:pt x="9363" y="4893"/>
                  </a:cubicBezTo>
                  <a:close/>
                  <a:moveTo>
                    <a:pt x="9363" y="0"/>
                  </a:moveTo>
                  <a:cubicBezTo>
                    <a:pt x="4209" y="0"/>
                    <a:pt x="1" y="4208"/>
                    <a:pt x="1" y="9362"/>
                  </a:cubicBezTo>
                  <a:lnTo>
                    <a:pt x="1" y="15038"/>
                  </a:lnTo>
                  <a:cubicBezTo>
                    <a:pt x="1" y="20192"/>
                    <a:pt x="4209" y="24367"/>
                    <a:pt x="9363" y="24367"/>
                  </a:cubicBezTo>
                  <a:lnTo>
                    <a:pt x="15038" y="24367"/>
                  </a:lnTo>
                  <a:cubicBezTo>
                    <a:pt x="20192" y="24367"/>
                    <a:pt x="24368" y="20192"/>
                    <a:pt x="24368" y="15038"/>
                  </a:cubicBezTo>
                  <a:lnTo>
                    <a:pt x="24368" y="9362"/>
                  </a:lnTo>
                  <a:cubicBezTo>
                    <a:pt x="24368" y="4208"/>
                    <a:pt x="20192" y="0"/>
                    <a:pt x="150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48"/>
            <p:cNvSpPr/>
            <p:nvPr/>
          </p:nvSpPr>
          <p:spPr>
            <a:xfrm>
              <a:off x="4287050" y="3674625"/>
              <a:ext cx="609200" cy="609200"/>
            </a:xfrm>
            <a:custGeom>
              <a:avLst/>
              <a:gdLst/>
              <a:ahLst/>
              <a:cxnLst/>
              <a:rect l="l" t="t" r="r" b="b"/>
              <a:pathLst>
                <a:path w="24368" h="24368" extrusionOk="0">
                  <a:moveTo>
                    <a:pt x="15038" y="4893"/>
                  </a:moveTo>
                  <a:cubicBezTo>
                    <a:pt x="17485" y="4926"/>
                    <a:pt x="19475" y="6883"/>
                    <a:pt x="19475" y="9362"/>
                  </a:cubicBezTo>
                  <a:lnTo>
                    <a:pt x="19475" y="15038"/>
                  </a:lnTo>
                  <a:cubicBezTo>
                    <a:pt x="19475" y="17484"/>
                    <a:pt x="17485" y="19474"/>
                    <a:pt x="15038" y="19474"/>
                  </a:cubicBezTo>
                  <a:lnTo>
                    <a:pt x="9363" y="19474"/>
                  </a:lnTo>
                  <a:cubicBezTo>
                    <a:pt x="6883" y="19474"/>
                    <a:pt x="4894" y="17484"/>
                    <a:pt x="4894" y="15038"/>
                  </a:cubicBezTo>
                  <a:lnTo>
                    <a:pt x="4894" y="9362"/>
                  </a:lnTo>
                  <a:cubicBezTo>
                    <a:pt x="4894" y="6883"/>
                    <a:pt x="6883" y="4926"/>
                    <a:pt x="9363" y="4893"/>
                  </a:cubicBezTo>
                  <a:close/>
                  <a:moveTo>
                    <a:pt x="9363" y="0"/>
                  </a:moveTo>
                  <a:cubicBezTo>
                    <a:pt x="4209" y="33"/>
                    <a:pt x="1" y="4208"/>
                    <a:pt x="1" y="9362"/>
                  </a:cubicBezTo>
                  <a:lnTo>
                    <a:pt x="1" y="15038"/>
                  </a:lnTo>
                  <a:cubicBezTo>
                    <a:pt x="1" y="20192"/>
                    <a:pt x="4209" y="24367"/>
                    <a:pt x="9363" y="24367"/>
                  </a:cubicBezTo>
                  <a:lnTo>
                    <a:pt x="15038" y="24367"/>
                  </a:lnTo>
                  <a:cubicBezTo>
                    <a:pt x="20192" y="24367"/>
                    <a:pt x="24368" y="20192"/>
                    <a:pt x="24368" y="15038"/>
                  </a:cubicBezTo>
                  <a:lnTo>
                    <a:pt x="24368" y="9362"/>
                  </a:lnTo>
                  <a:cubicBezTo>
                    <a:pt x="24368" y="4208"/>
                    <a:pt x="20192" y="33"/>
                    <a:pt x="150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48"/>
            <p:cNvSpPr/>
            <p:nvPr/>
          </p:nvSpPr>
          <p:spPr>
            <a:xfrm>
              <a:off x="2599800" y="698875"/>
              <a:ext cx="2400825" cy="1071575"/>
            </a:xfrm>
            <a:custGeom>
              <a:avLst/>
              <a:gdLst/>
              <a:ahLst/>
              <a:cxnLst/>
              <a:rect l="l" t="t" r="r" b="b"/>
              <a:pathLst>
                <a:path w="96033" h="42863" extrusionOk="0">
                  <a:moveTo>
                    <a:pt x="82170" y="4893"/>
                  </a:moveTo>
                  <a:cubicBezTo>
                    <a:pt x="87128" y="4893"/>
                    <a:pt x="91140" y="8905"/>
                    <a:pt x="91140" y="13831"/>
                  </a:cubicBezTo>
                  <a:lnTo>
                    <a:pt x="91140" y="29032"/>
                  </a:lnTo>
                  <a:cubicBezTo>
                    <a:pt x="91140" y="33958"/>
                    <a:pt x="87128" y="37970"/>
                    <a:pt x="82170" y="37970"/>
                  </a:cubicBezTo>
                  <a:lnTo>
                    <a:pt x="13864" y="37970"/>
                  </a:lnTo>
                  <a:cubicBezTo>
                    <a:pt x="8905" y="37970"/>
                    <a:pt x="4893" y="33958"/>
                    <a:pt x="4893" y="29032"/>
                  </a:cubicBezTo>
                  <a:lnTo>
                    <a:pt x="4893" y="13831"/>
                  </a:lnTo>
                  <a:cubicBezTo>
                    <a:pt x="4893" y="8905"/>
                    <a:pt x="8905" y="4893"/>
                    <a:pt x="13864" y="4893"/>
                  </a:cubicBezTo>
                  <a:close/>
                  <a:moveTo>
                    <a:pt x="13864" y="0"/>
                  </a:moveTo>
                  <a:cubicBezTo>
                    <a:pt x="6198" y="0"/>
                    <a:pt x="33" y="6198"/>
                    <a:pt x="0" y="13831"/>
                  </a:cubicBezTo>
                  <a:lnTo>
                    <a:pt x="0" y="29032"/>
                  </a:lnTo>
                  <a:cubicBezTo>
                    <a:pt x="33" y="36665"/>
                    <a:pt x="6198" y="42863"/>
                    <a:pt x="13864" y="42863"/>
                  </a:cubicBezTo>
                  <a:lnTo>
                    <a:pt x="82170" y="42863"/>
                  </a:lnTo>
                  <a:cubicBezTo>
                    <a:pt x="89835" y="42863"/>
                    <a:pt x="96000" y="36665"/>
                    <a:pt x="96033" y="29032"/>
                  </a:cubicBezTo>
                  <a:lnTo>
                    <a:pt x="96033" y="13831"/>
                  </a:lnTo>
                  <a:cubicBezTo>
                    <a:pt x="96000" y="6198"/>
                    <a:pt x="89835" y="0"/>
                    <a:pt x="821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45" name="Google Shape;3945;p48"/>
          <p:cNvGrpSpPr/>
          <p:nvPr/>
        </p:nvGrpSpPr>
        <p:grpSpPr>
          <a:xfrm>
            <a:off x="2396852" y="2761139"/>
            <a:ext cx="549256" cy="345731"/>
            <a:chOff x="1187350" y="1219975"/>
            <a:chExt cx="5171900" cy="3255475"/>
          </a:xfrm>
        </p:grpSpPr>
        <p:sp>
          <p:nvSpPr>
            <p:cNvPr id="3946" name="Google Shape;3946;p48"/>
            <p:cNvSpPr/>
            <p:nvPr/>
          </p:nvSpPr>
          <p:spPr>
            <a:xfrm>
              <a:off x="3306825" y="3857275"/>
              <a:ext cx="2784950" cy="521150"/>
            </a:xfrm>
            <a:custGeom>
              <a:avLst/>
              <a:gdLst/>
              <a:ahLst/>
              <a:cxnLst/>
              <a:rect l="l" t="t" r="r" b="b"/>
              <a:pathLst>
                <a:path w="111398" h="20846" extrusionOk="0">
                  <a:moveTo>
                    <a:pt x="22149" y="1"/>
                  </a:moveTo>
                  <a:cubicBezTo>
                    <a:pt x="16310" y="7536"/>
                    <a:pt x="8710" y="13538"/>
                    <a:pt x="1" y="17420"/>
                  </a:cubicBezTo>
                  <a:cubicBezTo>
                    <a:pt x="98" y="17550"/>
                    <a:pt x="229" y="17648"/>
                    <a:pt x="359" y="17779"/>
                  </a:cubicBezTo>
                  <a:cubicBezTo>
                    <a:pt x="2284" y="19736"/>
                    <a:pt x="4959" y="20845"/>
                    <a:pt x="7699" y="20845"/>
                  </a:cubicBezTo>
                  <a:lnTo>
                    <a:pt x="100992" y="20845"/>
                  </a:lnTo>
                  <a:cubicBezTo>
                    <a:pt x="106733" y="20845"/>
                    <a:pt x="111397" y="16180"/>
                    <a:pt x="111397" y="10407"/>
                  </a:cubicBezTo>
                  <a:cubicBezTo>
                    <a:pt x="111397" y="4666"/>
                    <a:pt x="106733" y="1"/>
                    <a:pt x="1009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48"/>
            <p:cNvSpPr/>
            <p:nvPr/>
          </p:nvSpPr>
          <p:spPr>
            <a:xfrm>
              <a:off x="3849125" y="3349225"/>
              <a:ext cx="2448150" cy="521125"/>
            </a:xfrm>
            <a:custGeom>
              <a:avLst/>
              <a:gdLst/>
              <a:ahLst/>
              <a:cxnLst/>
              <a:rect l="l" t="t" r="r" b="b"/>
              <a:pathLst>
                <a:path w="97926" h="20845" extrusionOk="0">
                  <a:moveTo>
                    <a:pt x="10406" y="1"/>
                  </a:moveTo>
                  <a:cubicBezTo>
                    <a:pt x="10341" y="197"/>
                    <a:pt x="10309" y="392"/>
                    <a:pt x="10243" y="555"/>
                  </a:cubicBezTo>
                  <a:cubicBezTo>
                    <a:pt x="8319" y="7732"/>
                    <a:pt x="4959" y="14419"/>
                    <a:pt x="457" y="20323"/>
                  </a:cubicBezTo>
                  <a:cubicBezTo>
                    <a:pt x="294" y="20486"/>
                    <a:pt x="164" y="20682"/>
                    <a:pt x="1" y="20845"/>
                  </a:cubicBezTo>
                  <a:lnTo>
                    <a:pt x="87520" y="20845"/>
                  </a:lnTo>
                  <a:cubicBezTo>
                    <a:pt x="93261" y="20845"/>
                    <a:pt x="97926" y="16180"/>
                    <a:pt x="97926" y="10439"/>
                  </a:cubicBezTo>
                  <a:cubicBezTo>
                    <a:pt x="97926" y="4665"/>
                    <a:pt x="93261" y="1"/>
                    <a:pt x="87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48"/>
            <p:cNvSpPr/>
            <p:nvPr/>
          </p:nvSpPr>
          <p:spPr>
            <a:xfrm>
              <a:off x="4105200" y="2842000"/>
              <a:ext cx="1986575" cy="521125"/>
            </a:xfrm>
            <a:custGeom>
              <a:avLst/>
              <a:gdLst/>
              <a:ahLst/>
              <a:cxnLst/>
              <a:rect l="l" t="t" r="r" b="b"/>
              <a:pathLst>
                <a:path w="79463" h="20845" extrusionOk="0">
                  <a:moveTo>
                    <a:pt x="1729" y="0"/>
                  </a:moveTo>
                  <a:cubicBezTo>
                    <a:pt x="1925" y="1925"/>
                    <a:pt x="2023" y="3882"/>
                    <a:pt x="2023" y="5839"/>
                  </a:cubicBezTo>
                  <a:cubicBezTo>
                    <a:pt x="2023" y="10895"/>
                    <a:pt x="1338" y="15951"/>
                    <a:pt x="0" y="20844"/>
                  </a:cubicBezTo>
                  <a:lnTo>
                    <a:pt x="69057" y="20844"/>
                  </a:lnTo>
                  <a:cubicBezTo>
                    <a:pt x="74798" y="20844"/>
                    <a:pt x="79462" y="16180"/>
                    <a:pt x="79462" y="10439"/>
                  </a:cubicBezTo>
                  <a:cubicBezTo>
                    <a:pt x="79462" y="4665"/>
                    <a:pt x="74798" y="0"/>
                    <a:pt x="690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48"/>
            <p:cNvSpPr/>
            <p:nvPr/>
          </p:nvSpPr>
          <p:spPr>
            <a:xfrm>
              <a:off x="3997550" y="2334750"/>
              <a:ext cx="2299725" cy="521125"/>
            </a:xfrm>
            <a:custGeom>
              <a:avLst/>
              <a:gdLst/>
              <a:ahLst/>
              <a:cxnLst/>
              <a:rect l="l" t="t" r="r" b="b"/>
              <a:pathLst>
                <a:path w="91989" h="20845" extrusionOk="0">
                  <a:moveTo>
                    <a:pt x="1" y="1"/>
                  </a:moveTo>
                  <a:cubicBezTo>
                    <a:pt x="3263" y="6329"/>
                    <a:pt x="5318" y="13212"/>
                    <a:pt x="6035" y="20290"/>
                  </a:cubicBezTo>
                  <a:cubicBezTo>
                    <a:pt x="6035" y="20486"/>
                    <a:pt x="6068" y="20649"/>
                    <a:pt x="6068" y="20845"/>
                  </a:cubicBezTo>
                  <a:lnTo>
                    <a:pt x="81583" y="20845"/>
                  </a:lnTo>
                  <a:cubicBezTo>
                    <a:pt x="87324" y="20845"/>
                    <a:pt x="91989" y="16180"/>
                    <a:pt x="91989" y="10406"/>
                  </a:cubicBezTo>
                  <a:cubicBezTo>
                    <a:pt x="91989" y="4665"/>
                    <a:pt x="87324" y="1"/>
                    <a:pt x="815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48"/>
            <p:cNvSpPr/>
            <p:nvPr/>
          </p:nvSpPr>
          <p:spPr>
            <a:xfrm>
              <a:off x="3533525" y="1809575"/>
              <a:ext cx="2559050" cy="521125"/>
            </a:xfrm>
            <a:custGeom>
              <a:avLst/>
              <a:gdLst/>
              <a:ahLst/>
              <a:cxnLst/>
              <a:rect l="l" t="t" r="r" b="b"/>
              <a:pathLst>
                <a:path w="102362" h="20845" extrusionOk="0">
                  <a:moveTo>
                    <a:pt x="1" y="0"/>
                  </a:moveTo>
                  <a:cubicBezTo>
                    <a:pt x="7797" y="5350"/>
                    <a:pt x="14125" y="12494"/>
                    <a:pt x="18496" y="20845"/>
                  </a:cubicBezTo>
                  <a:lnTo>
                    <a:pt x="91924" y="20845"/>
                  </a:lnTo>
                  <a:cubicBezTo>
                    <a:pt x="91944" y="20845"/>
                    <a:pt x="91964" y="20845"/>
                    <a:pt x="91983" y="20845"/>
                  </a:cubicBezTo>
                  <a:cubicBezTo>
                    <a:pt x="97697" y="20845"/>
                    <a:pt x="102362" y="16192"/>
                    <a:pt x="102362" y="10439"/>
                  </a:cubicBezTo>
                  <a:cubicBezTo>
                    <a:pt x="102362" y="4665"/>
                    <a:pt x="97665" y="0"/>
                    <a:pt x="919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48"/>
            <p:cNvSpPr/>
            <p:nvPr/>
          </p:nvSpPr>
          <p:spPr>
            <a:xfrm>
              <a:off x="3444650" y="1281125"/>
              <a:ext cx="2853450" cy="521125"/>
            </a:xfrm>
            <a:custGeom>
              <a:avLst/>
              <a:gdLst/>
              <a:ahLst/>
              <a:cxnLst/>
              <a:rect l="l" t="t" r="r" b="b"/>
              <a:pathLst>
                <a:path w="114138" h="20845" extrusionOk="0">
                  <a:moveTo>
                    <a:pt x="10439" y="1"/>
                  </a:moveTo>
                  <a:cubicBezTo>
                    <a:pt x="4665" y="1"/>
                    <a:pt x="0" y="4665"/>
                    <a:pt x="0" y="10439"/>
                  </a:cubicBezTo>
                  <a:cubicBezTo>
                    <a:pt x="0" y="16213"/>
                    <a:pt x="4665" y="20845"/>
                    <a:pt x="10439" y="20845"/>
                  </a:cubicBezTo>
                  <a:lnTo>
                    <a:pt x="103699" y="20845"/>
                  </a:lnTo>
                  <a:cubicBezTo>
                    <a:pt x="109473" y="20845"/>
                    <a:pt x="114137" y="16213"/>
                    <a:pt x="114137" y="10439"/>
                  </a:cubicBezTo>
                  <a:cubicBezTo>
                    <a:pt x="114137" y="4665"/>
                    <a:pt x="109473" y="1"/>
                    <a:pt x="1036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48"/>
            <p:cNvSpPr/>
            <p:nvPr/>
          </p:nvSpPr>
          <p:spPr>
            <a:xfrm>
              <a:off x="1303150" y="1561675"/>
              <a:ext cx="2852625" cy="2852625"/>
            </a:xfrm>
            <a:custGeom>
              <a:avLst/>
              <a:gdLst/>
              <a:ahLst/>
              <a:cxnLst/>
              <a:rect l="l" t="t" r="r" b="b"/>
              <a:pathLst>
                <a:path w="114105" h="114105" extrusionOk="0">
                  <a:moveTo>
                    <a:pt x="57053" y="0"/>
                  </a:moveTo>
                  <a:cubicBezTo>
                    <a:pt x="25542" y="0"/>
                    <a:pt x="1" y="25541"/>
                    <a:pt x="1" y="57052"/>
                  </a:cubicBezTo>
                  <a:cubicBezTo>
                    <a:pt x="1" y="88563"/>
                    <a:pt x="25542" y="114104"/>
                    <a:pt x="57053" y="114104"/>
                  </a:cubicBezTo>
                  <a:cubicBezTo>
                    <a:pt x="88563" y="114104"/>
                    <a:pt x="114105" y="88563"/>
                    <a:pt x="114105" y="57052"/>
                  </a:cubicBezTo>
                  <a:cubicBezTo>
                    <a:pt x="114105" y="25541"/>
                    <a:pt x="88563" y="0"/>
                    <a:pt x="570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48"/>
            <p:cNvSpPr/>
            <p:nvPr/>
          </p:nvSpPr>
          <p:spPr>
            <a:xfrm>
              <a:off x="1644850" y="1903350"/>
              <a:ext cx="2168425" cy="2168425"/>
            </a:xfrm>
            <a:custGeom>
              <a:avLst/>
              <a:gdLst/>
              <a:ahLst/>
              <a:cxnLst/>
              <a:rect l="l" t="t" r="r" b="b"/>
              <a:pathLst>
                <a:path w="86737" h="86737" extrusionOk="0">
                  <a:moveTo>
                    <a:pt x="43385" y="1"/>
                  </a:moveTo>
                  <a:cubicBezTo>
                    <a:pt x="19409" y="1"/>
                    <a:pt x="0" y="19442"/>
                    <a:pt x="0" y="43385"/>
                  </a:cubicBezTo>
                  <a:cubicBezTo>
                    <a:pt x="0" y="67328"/>
                    <a:pt x="19409" y="86737"/>
                    <a:pt x="43385" y="86737"/>
                  </a:cubicBezTo>
                  <a:cubicBezTo>
                    <a:pt x="67328" y="86737"/>
                    <a:pt x="86736" y="67328"/>
                    <a:pt x="86736" y="43385"/>
                  </a:cubicBezTo>
                  <a:cubicBezTo>
                    <a:pt x="86736" y="19442"/>
                    <a:pt x="67328" y="1"/>
                    <a:pt x="433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48"/>
            <p:cNvSpPr/>
            <p:nvPr/>
          </p:nvSpPr>
          <p:spPr>
            <a:xfrm>
              <a:off x="1187350" y="1944125"/>
              <a:ext cx="1560075" cy="2470175"/>
            </a:xfrm>
            <a:custGeom>
              <a:avLst/>
              <a:gdLst/>
              <a:ahLst/>
              <a:cxnLst/>
              <a:rect l="l" t="t" r="r" b="b"/>
              <a:pathLst>
                <a:path w="62403" h="98807" extrusionOk="0">
                  <a:moveTo>
                    <a:pt x="22802" y="1"/>
                  </a:moveTo>
                  <a:cubicBezTo>
                    <a:pt x="5644" y="15984"/>
                    <a:pt x="1" y="40808"/>
                    <a:pt x="8580" y="62631"/>
                  </a:cubicBezTo>
                  <a:cubicBezTo>
                    <a:pt x="17159" y="84454"/>
                    <a:pt x="38231" y="98806"/>
                    <a:pt x="61685" y="98806"/>
                  </a:cubicBezTo>
                  <a:lnTo>
                    <a:pt x="62402" y="98806"/>
                  </a:lnTo>
                  <a:cubicBezTo>
                    <a:pt x="37318" y="71960"/>
                    <a:pt x="23161" y="36731"/>
                    <a:pt x="228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48"/>
            <p:cNvSpPr/>
            <p:nvPr/>
          </p:nvSpPr>
          <p:spPr>
            <a:xfrm>
              <a:off x="1434450" y="2437500"/>
              <a:ext cx="1000625" cy="1593500"/>
            </a:xfrm>
            <a:custGeom>
              <a:avLst/>
              <a:gdLst/>
              <a:ahLst/>
              <a:cxnLst/>
              <a:rect l="l" t="t" r="r" b="b"/>
              <a:pathLst>
                <a:path w="40025" h="63740" extrusionOk="0">
                  <a:moveTo>
                    <a:pt x="14451" y="1"/>
                  </a:moveTo>
                  <a:lnTo>
                    <a:pt x="14451" y="1"/>
                  </a:lnTo>
                  <a:cubicBezTo>
                    <a:pt x="0" y="24498"/>
                    <a:pt x="12624" y="56042"/>
                    <a:pt x="40025" y="63740"/>
                  </a:cubicBezTo>
                  <a:cubicBezTo>
                    <a:pt x="26586" y="44820"/>
                    <a:pt x="17811" y="22965"/>
                    <a:pt x="144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48"/>
            <p:cNvSpPr/>
            <p:nvPr/>
          </p:nvSpPr>
          <p:spPr>
            <a:xfrm>
              <a:off x="3233425" y="3796125"/>
              <a:ext cx="2919500" cy="643450"/>
            </a:xfrm>
            <a:custGeom>
              <a:avLst/>
              <a:gdLst/>
              <a:ahLst/>
              <a:cxnLst/>
              <a:rect l="l" t="t" r="r" b="b"/>
              <a:pathLst>
                <a:path w="116780" h="25738" extrusionOk="0">
                  <a:moveTo>
                    <a:pt x="103928" y="4893"/>
                  </a:moveTo>
                  <a:cubicBezTo>
                    <a:pt x="108331" y="4893"/>
                    <a:pt x="111887" y="8449"/>
                    <a:pt x="111887" y="12853"/>
                  </a:cubicBezTo>
                  <a:cubicBezTo>
                    <a:pt x="111887" y="17256"/>
                    <a:pt x="108331" y="20845"/>
                    <a:pt x="103928" y="20845"/>
                  </a:cubicBezTo>
                  <a:lnTo>
                    <a:pt x="10635" y="20845"/>
                  </a:lnTo>
                  <a:cubicBezTo>
                    <a:pt x="9624" y="20845"/>
                    <a:pt x="8612" y="20649"/>
                    <a:pt x="7666" y="20257"/>
                  </a:cubicBezTo>
                  <a:cubicBezTo>
                    <a:pt x="14843" y="16441"/>
                    <a:pt x="21171" y="11222"/>
                    <a:pt x="26260" y="4893"/>
                  </a:cubicBezTo>
                  <a:close/>
                  <a:moveTo>
                    <a:pt x="25085" y="0"/>
                  </a:moveTo>
                  <a:cubicBezTo>
                    <a:pt x="24303" y="0"/>
                    <a:pt x="23585" y="327"/>
                    <a:pt x="23128" y="946"/>
                  </a:cubicBezTo>
                  <a:cubicBezTo>
                    <a:pt x="17550" y="8188"/>
                    <a:pt x="10276" y="13897"/>
                    <a:pt x="1925" y="17615"/>
                  </a:cubicBezTo>
                  <a:cubicBezTo>
                    <a:pt x="392" y="18300"/>
                    <a:pt x="1" y="20257"/>
                    <a:pt x="1110" y="21497"/>
                  </a:cubicBezTo>
                  <a:cubicBezTo>
                    <a:pt x="1240" y="21660"/>
                    <a:pt x="1403" y="21823"/>
                    <a:pt x="1567" y="21954"/>
                  </a:cubicBezTo>
                  <a:cubicBezTo>
                    <a:pt x="3948" y="24368"/>
                    <a:pt x="7242" y="25738"/>
                    <a:pt x="10635" y="25738"/>
                  </a:cubicBezTo>
                  <a:lnTo>
                    <a:pt x="103928" y="25738"/>
                  </a:lnTo>
                  <a:cubicBezTo>
                    <a:pt x="111039" y="25738"/>
                    <a:pt x="116780" y="19964"/>
                    <a:pt x="116780" y="12853"/>
                  </a:cubicBezTo>
                  <a:cubicBezTo>
                    <a:pt x="116780" y="5742"/>
                    <a:pt x="111039" y="0"/>
                    <a:pt x="103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48"/>
            <p:cNvSpPr/>
            <p:nvPr/>
          </p:nvSpPr>
          <p:spPr>
            <a:xfrm>
              <a:off x="3769225" y="3288075"/>
              <a:ext cx="2589225" cy="643450"/>
            </a:xfrm>
            <a:custGeom>
              <a:avLst/>
              <a:gdLst/>
              <a:ahLst/>
              <a:cxnLst/>
              <a:rect l="l" t="t" r="r" b="b"/>
              <a:pathLst>
                <a:path w="103569" h="25738" extrusionOk="0">
                  <a:moveTo>
                    <a:pt x="90716" y="4893"/>
                  </a:moveTo>
                  <a:cubicBezTo>
                    <a:pt x="95120" y="4893"/>
                    <a:pt x="98675" y="8481"/>
                    <a:pt x="98675" y="12885"/>
                  </a:cubicBezTo>
                  <a:cubicBezTo>
                    <a:pt x="98675" y="17289"/>
                    <a:pt x="95120" y="20844"/>
                    <a:pt x="90716" y="20844"/>
                  </a:cubicBezTo>
                  <a:lnTo>
                    <a:pt x="7992" y="20844"/>
                  </a:lnTo>
                  <a:cubicBezTo>
                    <a:pt x="11286" y="15951"/>
                    <a:pt x="13798" y="10569"/>
                    <a:pt x="15462" y="4893"/>
                  </a:cubicBezTo>
                  <a:close/>
                  <a:moveTo>
                    <a:pt x="13602" y="0"/>
                  </a:moveTo>
                  <a:cubicBezTo>
                    <a:pt x="12461" y="0"/>
                    <a:pt x="11482" y="783"/>
                    <a:pt x="11221" y="1860"/>
                  </a:cubicBezTo>
                  <a:cubicBezTo>
                    <a:pt x="11189" y="2023"/>
                    <a:pt x="11123" y="2186"/>
                    <a:pt x="11091" y="2382"/>
                  </a:cubicBezTo>
                  <a:cubicBezTo>
                    <a:pt x="9231" y="9232"/>
                    <a:pt x="6035" y="15625"/>
                    <a:pt x="1696" y="21268"/>
                  </a:cubicBezTo>
                  <a:lnTo>
                    <a:pt x="1664" y="21334"/>
                  </a:lnTo>
                  <a:cubicBezTo>
                    <a:pt x="1533" y="21464"/>
                    <a:pt x="1435" y="21627"/>
                    <a:pt x="1305" y="21758"/>
                  </a:cubicBezTo>
                  <a:cubicBezTo>
                    <a:pt x="0" y="23356"/>
                    <a:pt x="1142" y="25737"/>
                    <a:pt x="3197" y="25737"/>
                  </a:cubicBezTo>
                  <a:lnTo>
                    <a:pt x="90716" y="25737"/>
                  </a:lnTo>
                  <a:cubicBezTo>
                    <a:pt x="97827" y="25737"/>
                    <a:pt x="103568" y="19996"/>
                    <a:pt x="103568" y="12885"/>
                  </a:cubicBezTo>
                  <a:cubicBezTo>
                    <a:pt x="103568" y="5774"/>
                    <a:pt x="97827" y="0"/>
                    <a:pt x="90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48"/>
            <p:cNvSpPr/>
            <p:nvPr/>
          </p:nvSpPr>
          <p:spPr>
            <a:xfrm>
              <a:off x="4035875" y="2780825"/>
              <a:ext cx="2117050" cy="643450"/>
            </a:xfrm>
            <a:custGeom>
              <a:avLst/>
              <a:gdLst/>
              <a:ahLst/>
              <a:cxnLst/>
              <a:rect l="l" t="t" r="r" b="b"/>
              <a:pathLst>
                <a:path w="84682" h="25738" extrusionOk="0">
                  <a:moveTo>
                    <a:pt x="71830" y="4894"/>
                  </a:moveTo>
                  <a:cubicBezTo>
                    <a:pt x="76233" y="4894"/>
                    <a:pt x="79789" y="8482"/>
                    <a:pt x="79789" y="12886"/>
                  </a:cubicBezTo>
                  <a:cubicBezTo>
                    <a:pt x="79789" y="17289"/>
                    <a:pt x="76233" y="20845"/>
                    <a:pt x="71830" y="20845"/>
                  </a:cubicBezTo>
                  <a:lnTo>
                    <a:pt x="5905" y="20845"/>
                  </a:lnTo>
                  <a:cubicBezTo>
                    <a:pt x="6786" y="16735"/>
                    <a:pt x="7242" y="12494"/>
                    <a:pt x="7242" y="8286"/>
                  </a:cubicBezTo>
                  <a:cubicBezTo>
                    <a:pt x="7242" y="7144"/>
                    <a:pt x="7210" y="6035"/>
                    <a:pt x="7144" y="4894"/>
                  </a:cubicBezTo>
                  <a:close/>
                  <a:moveTo>
                    <a:pt x="4502" y="1"/>
                  </a:moveTo>
                  <a:cubicBezTo>
                    <a:pt x="3034" y="1"/>
                    <a:pt x="1925" y="1273"/>
                    <a:pt x="2056" y="2708"/>
                  </a:cubicBezTo>
                  <a:cubicBezTo>
                    <a:pt x="2251" y="4568"/>
                    <a:pt x="2349" y="6427"/>
                    <a:pt x="2349" y="8286"/>
                  </a:cubicBezTo>
                  <a:cubicBezTo>
                    <a:pt x="2349" y="13147"/>
                    <a:pt x="1697" y="17974"/>
                    <a:pt x="425" y="22639"/>
                  </a:cubicBezTo>
                  <a:cubicBezTo>
                    <a:pt x="1" y="24205"/>
                    <a:pt x="1175" y="25738"/>
                    <a:pt x="2773" y="25738"/>
                  </a:cubicBezTo>
                  <a:lnTo>
                    <a:pt x="71830" y="25738"/>
                  </a:lnTo>
                  <a:cubicBezTo>
                    <a:pt x="78941" y="25738"/>
                    <a:pt x="84682" y="19997"/>
                    <a:pt x="84682" y="12886"/>
                  </a:cubicBezTo>
                  <a:cubicBezTo>
                    <a:pt x="84682" y="5774"/>
                    <a:pt x="78941" y="1"/>
                    <a:pt x="718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48"/>
            <p:cNvSpPr/>
            <p:nvPr/>
          </p:nvSpPr>
          <p:spPr>
            <a:xfrm>
              <a:off x="3921700" y="2273600"/>
              <a:ext cx="2435925" cy="643450"/>
            </a:xfrm>
            <a:custGeom>
              <a:avLst/>
              <a:gdLst/>
              <a:ahLst/>
              <a:cxnLst/>
              <a:rect l="l" t="t" r="r" b="b"/>
              <a:pathLst>
                <a:path w="97437" h="25738" extrusionOk="0">
                  <a:moveTo>
                    <a:pt x="84676" y="4893"/>
                  </a:moveTo>
                  <a:cubicBezTo>
                    <a:pt x="89053" y="4893"/>
                    <a:pt x="92641" y="8469"/>
                    <a:pt x="92641" y="12852"/>
                  </a:cubicBezTo>
                  <a:cubicBezTo>
                    <a:pt x="92641" y="17269"/>
                    <a:pt x="89053" y="20844"/>
                    <a:pt x="84676" y="20844"/>
                  </a:cubicBezTo>
                  <a:cubicBezTo>
                    <a:pt x="84657" y="20844"/>
                    <a:pt x="84637" y="20844"/>
                    <a:pt x="84617" y="20844"/>
                  </a:cubicBezTo>
                  <a:lnTo>
                    <a:pt x="11320" y="20844"/>
                  </a:lnTo>
                  <a:cubicBezTo>
                    <a:pt x="10602" y="15332"/>
                    <a:pt x="9102" y="9982"/>
                    <a:pt x="6916" y="4893"/>
                  </a:cubicBezTo>
                  <a:lnTo>
                    <a:pt x="84617" y="4893"/>
                  </a:lnTo>
                  <a:cubicBezTo>
                    <a:pt x="84637" y="4893"/>
                    <a:pt x="84657" y="4893"/>
                    <a:pt x="84676" y="4893"/>
                  </a:cubicBezTo>
                  <a:close/>
                  <a:moveTo>
                    <a:pt x="3035" y="0"/>
                  </a:moveTo>
                  <a:cubicBezTo>
                    <a:pt x="1208" y="0"/>
                    <a:pt x="1" y="1925"/>
                    <a:pt x="849" y="3556"/>
                  </a:cubicBezTo>
                  <a:cubicBezTo>
                    <a:pt x="3981" y="9623"/>
                    <a:pt x="5938" y="16180"/>
                    <a:pt x="6623" y="22965"/>
                  </a:cubicBezTo>
                  <a:lnTo>
                    <a:pt x="6655" y="23160"/>
                  </a:lnTo>
                  <a:cubicBezTo>
                    <a:pt x="6655" y="23258"/>
                    <a:pt x="6655" y="23356"/>
                    <a:pt x="6688" y="23454"/>
                  </a:cubicBezTo>
                  <a:cubicBezTo>
                    <a:pt x="6753" y="24726"/>
                    <a:pt x="7830" y="25737"/>
                    <a:pt x="9102" y="25737"/>
                  </a:cubicBezTo>
                  <a:lnTo>
                    <a:pt x="84617" y="25737"/>
                  </a:lnTo>
                  <a:cubicBezTo>
                    <a:pt x="91695" y="25705"/>
                    <a:pt x="97436" y="19964"/>
                    <a:pt x="97436" y="12852"/>
                  </a:cubicBezTo>
                  <a:cubicBezTo>
                    <a:pt x="97436" y="5774"/>
                    <a:pt x="91695" y="33"/>
                    <a:pt x="846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48"/>
            <p:cNvSpPr/>
            <p:nvPr/>
          </p:nvSpPr>
          <p:spPr>
            <a:xfrm>
              <a:off x="3449550" y="1748400"/>
              <a:ext cx="2703375" cy="643475"/>
            </a:xfrm>
            <a:custGeom>
              <a:avLst/>
              <a:gdLst/>
              <a:ahLst/>
              <a:cxnLst/>
              <a:rect l="l" t="t" r="r" b="b"/>
              <a:pathLst>
                <a:path w="108135" h="25739" extrusionOk="0">
                  <a:moveTo>
                    <a:pt x="95283" y="4894"/>
                  </a:moveTo>
                  <a:cubicBezTo>
                    <a:pt x="99686" y="4894"/>
                    <a:pt x="103242" y="8482"/>
                    <a:pt x="103242" y="12886"/>
                  </a:cubicBezTo>
                  <a:cubicBezTo>
                    <a:pt x="103242" y="17290"/>
                    <a:pt x="99686" y="20845"/>
                    <a:pt x="95283" y="20845"/>
                  </a:cubicBezTo>
                  <a:lnTo>
                    <a:pt x="23323" y="20845"/>
                  </a:lnTo>
                  <a:cubicBezTo>
                    <a:pt x="19996" y="14843"/>
                    <a:pt x="15658" y="9461"/>
                    <a:pt x="10504" y="4894"/>
                  </a:cubicBezTo>
                  <a:close/>
                  <a:moveTo>
                    <a:pt x="3360" y="1"/>
                  </a:moveTo>
                  <a:cubicBezTo>
                    <a:pt x="979" y="1"/>
                    <a:pt x="0" y="3132"/>
                    <a:pt x="1990" y="4470"/>
                  </a:cubicBezTo>
                  <a:cubicBezTo>
                    <a:pt x="9427" y="9591"/>
                    <a:pt x="15494" y="16441"/>
                    <a:pt x="19670" y="24433"/>
                  </a:cubicBezTo>
                  <a:cubicBezTo>
                    <a:pt x="20094" y="25249"/>
                    <a:pt x="20942" y="25738"/>
                    <a:pt x="21855" y="25738"/>
                  </a:cubicBezTo>
                  <a:lnTo>
                    <a:pt x="95283" y="25738"/>
                  </a:lnTo>
                  <a:cubicBezTo>
                    <a:pt x="102394" y="25738"/>
                    <a:pt x="108135" y="19997"/>
                    <a:pt x="108135" y="12886"/>
                  </a:cubicBezTo>
                  <a:cubicBezTo>
                    <a:pt x="108135" y="5775"/>
                    <a:pt x="102394" y="1"/>
                    <a:pt x="952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48"/>
            <p:cNvSpPr/>
            <p:nvPr/>
          </p:nvSpPr>
          <p:spPr>
            <a:xfrm>
              <a:off x="3384300" y="1219975"/>
              <a:ext cx="2974950" cy="643450"/>
            </a:xfrm>
            <a:custGeom>
              <a:avLst/>
              <a:gdLst/>
              <a:ahLst/>
              <a:cxnLst/>
              <a:rect l="l" t="t" r="r" b="b"/>
              <a:pathLst>
                <a:path w="118998" h="25738" extrusionOk="0">
                  <a:moveTo>
                    <a:pt x="106113" y="4893"/>
                  </a:moveTo>
                  <a:cubicBezTo>
                    <a:pt x="110517" y="4893"/>
                    <a:pt x="114105" y="8449"/>
                    <a:pt x="114105" y="12885"/>
                  </a:cubicBezTo>
                  <a:cubicBezTo>
                    <a:pt x="114105" y="17269"/>
                    <a:pt x="110549" y="20845"/>
                    <a:pt x="106172" y="20845"/>
                  </a:cubicBezTo>
                  <a:cubicBezTo>
                    <a:pt x="106153" y="20845"/>
                    <a:pt x="106133" y="20845"/>
                    <a:pt x="106113" y="20844"/>
                  </a:cubicBezTo>
                  <a:lnTo>
                    <a:pt x="12853" y="20844"/>
                  </a:lnTo>
                  <a:cubicBezTo>
                    <a:pt x="8449" y="20844"/>
                    <a:pt x="4893" y="17289"/>
                    <a:pt x="4893" y="12885"/>
                  </a:cubicBezTo>
                  <a:cubicBezTo>
                    <a:pt x="4893" y="8481"/>
                    <a:pt x="8449" y="4893"/>
                    <a:pt x="12853" y="4893"/>
                  </a:cubicBezTo>
                  <a:close/>
                  <a:moveTo>
                    <a:pt x="12853" y="0"/>
                  </a:moveTo>
                  <a:cubicBezTo>
                    <a:pt x="5742" y="33"/>
                    <a:pt x="0" y="5774"/>
                    <a:pt x="0" y="12885"/>
                  </a:cubicBezTo>
                  <a:cubicBezTo>
                    <a:pt x="0" y="19964"/>
                    <a:pt x="5742" y="25737"/>
                    <a:pt x="12853" y="25737"/>
                  </a:cubicBezTo>
                  <a:lnTo>
                    <a:pt x="106113" y="25737"/>
                  </a:lnTo>
                  <a:cubicBezTo>
                    <a:pt x="106133" y="25737"/>
                    <a:pt x="106153" y="25738"/>
                    <a:pt x="106173" y="25738"/>
                  </a:cubicBezTo>
                  <a:cubicBezTo>
                    <a:pt x="113256" y="25738"/>
                    <a:pt x="118998" y="19976"/>
                    <a:pt x="118998" y="12885"/>
                  </a:cubicBezTo>
                  <a:cubicBezTo>
                    <a:pt x="118998" y="5774"/>
                    <a:pt x="113224" y="0"/>
                    <a:pt x="1061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48"/>
            <p:cNvSpPr/>
            <p:nvPr/>
          </p:nvSpPr>
          <p:spPr>
            <a:xfrm>
              <a:off x="1327625" y="2301800"/>
              <a:ext cx="188400" cy="227875"/>
            </a:xfrm>
            <a:custGeom>
              <a:avLst/>
              <a:gdLst/>
              <a:ahLst/>
              <a:cxnLst/>
              <a:rect l="l" t="t" r="r" b="b"/>
              <a:pathLst>
                <a:path w="7536" h="9115" extrusionOk="0">
                  <a:moveTo>
                    <a:pt x="4790" y="1"/>
                  </a:moveTo>
                  <a:cubicBezTo>
                    <a:pt x="3877" y="1"/>
                    <a:pt x="2991" y="515"/>
                    <a:pt x="2544" y="1384"/>
                  </a:cubicBezTo>
                  <a:cubicBezTo>
                    <a:pt x="1859" y="2787"/>
                    <a:pt x="1207" y="4254"/>
                    <a:pt x="620" y="5788"/>
                  </a:cubicBezTo>
                  <a:cubicBezTo>
                    <a:pt x="0" y="7386"/>
                    <a:pt x="1174" y="9115"/>
                    <a:pt x="2903" y="9115"/>
                  </a:cubicBezTo>
                  <a:cubicBezTo>
                    <a:pt x="3915" y="9115"/>
                    <a:pt x="4828" y="8495"/>
                    <a:pt x="5187" y="7549"/>
                  </a:cubicBezTo>
                  <a:cubicBezTo>
                    <a:pt x="5741" y="6179"/>
                    <a:pt x="6328" y="4809"/>
                    <a:pt x="6948" y="3537"/>
                  </a:cubicBezTo>
                  <a:cubicBezTo>
                    <a:pt x="7535" y="2330"/>
                    <a:pt x="7046" y="862"/>
                    <a:pt x="5839" y="242"/>
                  </a:cubicBezTo>
                  <a:cubicBezTo>
                    <a:pt x="5502" y="78"/>
                    <a:pt x="5144" y="1"/>
                    <a:pt x="4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48"/>
            <p:cNvSpPr/>
            <p:nvPr/>
          </p:nvSpPr>
          <p:spPr>
            <a:xfrm>
              <a:off x="1242000" y="1500500"/>
              <a:ext cx="2974950" cy="2974950"/>
            </a:xfrm>
            <a:custGeom>
              <a:avLst/>
              <a:gdLst/>
              <a:ahLst/>
              <a:cxnLst/>
              <a:rect l="l" t="t" r="r" b="b"/>
              <a:pathLst>
                <a:path w="118998" h="118998" extrusionOk="0">
                  <a:moveTo>
                    <a:pt x="59396" y="0"/>
                  </a:moveTo>
                  <a:cubicBezTo>
                    <a:pt x="40515" y="0"/>
                    <a:pt x="22749" y="8999"/>
                    <a:pt x="11580" y="24204"/>
                  </a:cubicBezTo>
                  <a:cubicBezTo>
                    <a:pt x="10765" y="25281"/>
                    <a:pt x="10993" y="26814"/>
                    <a:pt x="12102" y="27630"/>
                  </a:cubicBezTo>
                  <a:cubicBezTo>
                    <a:pt x="12530" y="27954"/>
                    <a:pt x="13031" y="28108"/>
                    <a:pt x="13528" y="28108"/>
                  </a:cubicBezTo>
                  <a:cubicBezTo>
                    <a:pt x="14280" y="28108"/>
                    <a:pt x="15023" y="27756"/>
                    <a:pt x="15494" y="27108"/>
                  </a:cubicBezTo>
                  <a:cubicBezTo>
                    <a:pt x="25835" y="13146"/>
                    <a:pt x="42145" y="4926"/>
                    <a:pt x="59499" y="4894"/>
                  </a:cubicBezTo>
                  <a:cubicBezTo>
                    <a:pt x="89607" y="4894"/>
                    <a:pt x="114104" y="29391"/>
                    <a:pt x="114104" y="59499"/>
                  </a:cubicBezTo>
                  <a:cubicBezTo>
                    <a:pt x="114104" y="89607"/>
                    <a:pt x="89607" y="114105"/>
                    <a:pt x="59499" y="114105"/>
                  </a:cubicBezTo>
                  <a:cubicBezTo>
                    <a:pt x="29391" y="114105"/>
                    <a:pt x="4893" y="89607"/>
                    <a:pt x="4893" y="59499"/>
                  </a:cubicBezTo>
                  <a:cubicBezTo>
                    <a:pt x="4893" y="55650"/>
                    <a:pt x="5284" y="51834"/>
                    <a:pt x="6067" y="48082"/>
                  </a:cubicBezTo>
                  <a:cubicBezTo>
                    <a:pt x="6361" y="46745"/>
                    <a:pt x="5513" y="45440"/>
                    <a:pt x="4175" y="45179"/>
                  </a:cubicBezTo>
                  <a:cubicBezTo>
                    <a:pt x="4001" y="45140"/>
                    <a:pt x="3827" y="45121"/>
                    <a:pt x="3655" y="45121"/>
                  </a:cubicBezTo>
                  <a:cubicBezTo>
                    <a:pt x="2540" y="45121"/>
                    <a:pt x="1527" y="45912"/>
                    <a:pt x="1272" y="47071"/>
                  </a:cubicBezTo>
                  <a:cubicBezTo>
                    <a:pt x="424" y="51148"/>
                    <a:pt x="0" y="55324"/>
                    <a:pt x="0" y="59499"/>
                  </a:cubicBezTo>
                  <a:cubicBezTo>
                    <a:pt x="0" y="92315"/>
                    <a:pt x="26683" y="118998"/>
                    <a:pt x="59499" y="118998"/>
                  </a:cubicBezTo>
                  <a:cubicBezTo>
                    <a:pt x="92282" y="118998"/>
                    <a:pt x="118997" y="92315"/>
                    <a:pt x="118997" y="59499"/>
                  </a:cubicBezTo>
                  <a:cubicBezTo>
                    <a:pt x="118997" y="26684"/>
                    <a:pt x="92282" y="1"/>
                    <a:pt x="59499" y="1"/>
                  </a:cubicBezTo>
                  <a:cubicBezTo>
                    <a:pt x="59465" y="0"/>
                    <a:pt x="59430" y="0"/>
                    <a:pt x="59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48"/>
            <p:cNvSpPr/>
            <p:nvPr/>
          </p:nvSpPr>
          <p:spPr>
            <a:xfrm>
              <a:off x="1493975" y="1842425"/>
              <a:ext cx="2380450" cy="2290525"/>
            </a:xfrm>
            <a:custGeom>
              <a:avLst/>
              <a:gdLst/>
              <a:ahLst/>
              <a:cxnLst/>
              <a:rect l="l" t="t" r="r" b="b"/>
              <a:pathLst>
                <a:path w="95218" h="91621" extrusionOk="0">
                  <a:moveTo>
                    <a:pt x="49420" y="4884"/>
                  </a:moveTo>
                  <a:cubicBezTo>
                    <a:pt x="71993" y="4917"/>
                    <a:pt x="90292" y="23217"/>
                    <a:pt x="90325" y="45822"/>
                  </a:cubicBezTo>
                  <a:cubicBezTo>
                    <a:pt x="90325" y="62360"/>
                    <a:pt x="80343" y="77268"/>
                    <a:pt x="65077" y="83629"/>
                  </a:cubicBezTo>
                  <a:cubicBezTo>
                    <a:pt x="60019" y="85721"/>
                    <a:pt x="54709" y="86736"/>
                    <a:pt x="49443" y="86736"/>
                  </a:cubicBezTo>
                  <a:cubicBezTo>
                    <a:pt x="38780" y="86736"/>
                    <a:pt x="28303" y="82573"/>
                    <a:pt x="20486" y="74756"/>
                  </a:cubicBezTo>
                  <a:cubicBezTo>
                    <a:pt x="8775" y="63045"/>
                    <a:pt x="5285" y="45431"/>
                    <a:pt x="11613" y="30165"/>
                  </a:cubicBezTo>
                  <a:cubicBezTo>
                    <a:pt x="17942" y="14866"/>
                    <a:pt x="32849" y="4884"/>
                    <a:pt x="49420" y="4884"/>
                  </a:cubicBezTo>
                  <a:close/>
                  <a:moveTo>
                    <a:pt x="49423" y="1"/>
                  </a:moveTo>
                  <a:cubicBezTo>
                    <a:pt x="37497" y="1"/>
                    <a:pt x="25780" y="4657"/>
                    <a:pt x="17028" y="13431"/>
                  </a:cubicBezTo>
                  <a:cubicBezTo>
                    <a:pt x="3915" y="26511"/>
                    <a:pt x="1" y="46214"/>
                    <a:pt x="7079" y="63339"/>
                  </a:cubicBezTo>
                  <a:cubicBezTo>
                    <a:pt x="14190" y="80464"/>
                    <a:pt x="30892" y="91620"/>
                    <a:pt x="49420" y="91620"/>
                  </a:cubicBezTo>
                  <a:cubicBezTo>
                    <a:pt x="74700" y="91588"/>
                    <a:pt x="95185" y="71103"/>
                    <a:pt x="95218" y="45822"/>
                  </a:cubicBezTo>
                  <a:cubicBezTo>
                    <a:pt x="95218" y="27294"/>
                    <a:pt x="84062" y="10593"/>
                    <a:pt x="66937" y="3482"/>
                  </a:cubicBezTo>
                  <a:cubicBezTo>
                    <a:pt x="61270" y="1139"/>
                    <a:pt x="55321" y="1"/>
                    <a:pt x="494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5" name="Google Shape;3965;p48"/>
          <p:cNvGrpSpPr/>
          <p:nvPr/>
        </p:nvGrpSpPr>
        <p:grpSpPr>
          <a:xfrm>
            <a:off x="3136062" y="2670860"/>
            <a:ext cx="621746" cy="477079"/>
            <a:chOff x="1242000" y="1029200"/>
            <a:chExt cx="5117250" cy="3926575"/>
          </a:xfrm>
        </p:grpSpPr>
        <p:sp>
          <p:nvSpPr>
            <p:cNvPr id="3966" name="Google Shape;3966;p48"/>
            <p:cNvSpPr/>
            <p:nvPr/>
          </p:nvSpPr>
          <p:spPr>
            <a:xfrm>
              <a:off x="3490325" y="2826500"/>
              <a:ext cx="619800" cy="2068125"/>
            </a:xfrm>
            <a:custGeom>
              <a:avLst/>
              <a:gdLst/>
              <a:ahLst/>
              <a:cxnLst/>
              <a:rect l="l" t="t" r="r" b="b"/>
              <a:pathLst>
                <a:path w="24792" h="82725" extrusionOk="0">
                  <a:moveTo>
                    <a:pt x="12396" y="0"/>
                  </a:moveTo>
                  <a:cubicBezTo>
                    <a:pt x="5513" y="0"/>
                    <a:pt x="0" y="5546"/>
                    <a:pt x="0" y="12429"/>
                  </a:cubicBezTo>
                  <a:lnTo>
                    <a:pt x="0" y="70329"/>
                  </a:lnTo>
                  <a:cubicBezTo>
                    <a:pt x="0" y="77212"/>
                    <a:pt x="5513" y="82724"/>
                    <a:pt x="12396" y="82724"/>
                  </a:cubicBezTo>
                  <a:cubicBezTo>
                    <a:pt x="19278" y="82724"/>
                    <a:pt x="24791" y="77212"/>
                    <a:pt x="24791" y="70329"/>
                  </a:cubicBezTo>
                  <a:lnTo>
                    <a:pt x="24791" y="12429"/>
                  </a:lnTo>
                  <a:cubicBezTo>
                    <a:pt x="24791" y="5546"/>
                    <a:pt x="19278" y="0"/>
                    <a:pt x="123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48"/>
            <p:cNvSpPr/>
            <p:nvPr/>
          </p:nvSpPr>
          <p:spPr>
            <a:xfrm>
              <a:off x="2352700" y="3343525"/>
              <a:ext cx="620625" cy="1551100"/>
            </a:xfrm>
            <a:custGeom>
              <a:avLst/>
              <a:gdLst/>
              <a:ahLst/>
              <a:cxnLst/>
              <a:rect l="l" t="t" r="r" b="b"/>
              <a:pathLst>
                <a:path w="24825" h="62044" extrusionOk="0">
                  <a:moveTo>
                    <a:pt x="12396" y="0"/>
                  </a:moveTo>
                  <a:cubicBezTo>
                    <a:pt x="5513" y="0"/>
                    <a:pt x="0" y="5546"/>
                    <a:pt x="0" y="12429"/>
                  </a:cubicBezTo>
                  <a:lnTo>
                    <a:pt x="0" y="49648"/>
                  </a:lnTo>
                  <a:cubicBezTo>
                    <a:pt x="0" y="56531"/>
                    <a:pt x="5513" y="62043"/>
                    <a:pt x="12396" y="62043"/>
                  </a:cubicBezTo>
                  <a:cubicBezTo>
                    <a:pt x="19279" y="62043"/>
                    <a:pt x="24824" y="56531"/>
                    <a:pt x="24824" y="49648"/>
                  </a:cubicBezTo>
                  <a:lnTo>
                    <a:pt x="24824" y="12429"/>
                  </a:lnTo>
                  <a:cubicBezTo>
                    <a:pt x="24824" y="5546"/>
                    <a:pt x="19279" y="0"/>
                    <a:pt x="12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48"/>
            <p:cNvSpPr/>
            <p:nvPr/>
          </p:nvSpPr>
          <p:spPr>
            <a:xfrm>
              <a:off x="4627125" y="2309475"/>
              <a:ext cx="620600" cy="2585150"/>
            </a:xfrm>
            <a:custGeom>
              <a:avLst/>
              <a:gdLst/>
              <a:ahLst/>
              <a:cxnLst/>
              <a:rect l="l" t="t" r="r" b="b"/>
              <a:pathLst>
                <a:path w="24824" h="103406" extrusionOk="0">
                  <a:moveTo>
                    <a:pt x="12428" y="0"/>
                  </a:moveTo>
                  <a:cubicBezTo>
                    <a:pt x="5545" y="0"/>
                    <a:pt x="0" y="5546"/>
                    <a:pt x="0" y="12429"/>
                  </a:cubicBezTo>
                  <a:lnTo>
                    <a:pt x="0" y="91010"/>
                  </a:lnTo>
                  <a:cubicBezTo>
                    <a:pt x="0" y="97893"/>
                    <a:pt x="5545" y="103405"/>
                    <a:pt x="12428" y="103405"/>
                  </a:cubicBezTo>
                  <a:cubicBezTo>
                    <a:pt x="19311" y="103405"/>
                    <a:pt x="24824" y="97893"/>
                    <a:pt x="24824" y="91010"/>
                  </a:cubicBezTo>
                  <a:lnTo>
                    <a:pt x="24824" y="12429"/>
                  </a:lnTo>
                  <a:cubicBezTo>
                    <a:pt x="24824" y="5546"/>
                    <a:pt x="19311" y="0"/>
                    <a:pt x="124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48"/>
            <p:cNvSpPr/>
            <p:nvPr/>
          </p:nvSpPr>
          <p:spPr>
            <a:xfrm>
              <a:off x="1303150" y="3860550"/>
              <a:ext cx="619800" cy="1034075"/>
            </a:xfrm>
            <a:custGeom>
              <a:avLst/>
              <a:gdLst/>
              <a:ahLst/>
              <a:cxnLst/>
              <a:rect l="l" t="t" r="r" b="b"/>
              <a:pathLst>
                <a:path w="24792" h="41363" extrusionOk="0">
                  <a:moveTo>
                    <a:pt x="12396" y="0"/>
                  </a:moveTo>
                  <a:cubicBezTo>
                    <a:pt x="5513" y="0"/>
                    <a:pt x="1" y="5546"/>
                    <a:pt x="1" y="12429"/>
                  </a:cubicBezTo>
                  <a:lnTo>
                    <a:pt x="1" y="28967"/>
                  </a:lnTo>
                  <a:cubicBezTo>
                    <a:pt x="1" y="35850"/>
                    <a:pt x="5513" y="41362"/>
                    <a:pt x="12396" y="41362"/>
                  </a:cubicBezTo>
                  <a:cubicBezTo>
                    <a:pt x="19279" y="41362"/>
                    <a:pt x="24792" y="35850"/>
                    <a:pt x="24792" y="28967"/>
                  </a:cubicBezTo>
                  <a:lnTo>
                    <a:pt x="24792" y="12429"/>
                  </a:lnTo>
                  <a:cubicBezTo>
                    <a:pt x="24792" y="5546"/>
                    <a:pt x="19279" y="0"/>
                    <a:pt x="12396" y="0"/>
                  </a:cubicBezTo>
                  <a:close/>
                </a:path>
              </a:pathLst>
            </a:custGeom>
            <a:solidFill>
              <a:srgbClr val="F17B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48"/>
            <p:cNvSpPr/>
            <p:nvPr/>
          </p:nvSpPr>
          <p:spPr>
            <a:xfrm>
              <a:off x="5677475" y="1792450"/>
              <a:ext cx="620625" cy="3102175"/>
            </a:xfrm>
            <a:custGeom>
              <a:avLst/>
              <a:gdLst/>
              <a:ahLst/>
              <a:cxnLst/>
              <a:rect l="l" t="t" r="r" b="b"/>
              <a:pathLst>
                <a:path w="24825" h="124087" extrusionOk="0">
                  <a:moveTo>
                    <a:pt x="12396" y="0"/>
                  </a:moveTo>
                  <a:cubicBezTo>
                    <a:pt x="5513" y="0"/>
                    <a:pt x="0" y="5546"/>
                    <a:pt x="0" y="12396"/>
                  </a:cubicBezTo>
                  <a:lnTo>
                    <a:pt x="0" y="111691"/>
                  </a:lnTo>
                  <a:cubicBezTo>
                    <a:pt x="0" y="118574"/>
                    <a:pt x="5513" y="124086"/>
                    <a:pt x="12396" y="124086"/>
                  </a:cubicBezTo>
                  <a:cubicBezTo>
                    <a:pt x="19279" y="124086"/>
                    <a:pt x="24824" y="118574"/>
                    <a:pt x="24824" y="111691"/>
                  </a:cubicBezTo>
                  <a:lnTo>
                    <a:pt x="24824" y="12396"/>
                  </a:lnTo>
                  <a:cubicBezTo>
                    <a:pt x="24824" y="5546"/>
                    <a:pt x="19279" y="0"/>
                    <a:pt x="123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48"/>
            <p:cNvSpPr/>
            <p:nvPr/>
          </p:nvSpPr>
          <p:spPr>
            <a:xfrm>
              <a:off x="2352700" y="3960850"/>
              <a:ext cx="530100" cy="933950"/>
            </a:xfrm>
            <a:custGeom>
              <a:avLst/>
              <a:gdLst/>
              <a:ahLst/>
              <a:cxnLst/>
              <a:rect l="l" t="t" r="r" b="b"/>
              <a:pathLst>
                <a:path w="21204" h="37358" extrusionOk="0">
                  <a:moveTo>
                    <a:pt x="0" y="1"/>
                  </a:moveTo>
                  <a:lnTo>
                    <a:pt x="0" y="24955"/>
                  </a:lnTo>
                  <a:cubicBezTo>
                    <a:pt x="0" y="29978"/>
                    <a:pt x="3034" y="34512"/>
                    <a:pt x="7666" y="36437"/>
                  </a:cubicBezTo>
                  <a:cubicBezTo>
                    <a:pt x="9194" y="37057"/>
                    <a:pt x="10792" y="37358"/>
                    <a:pt x="12374" y="37358"/>
                  </a:cubicBezTo>
                  <a:cubicBezTo>
                    <a:pt x="15625" y="37358"/>
                    <a:pt x="18812" y="36088"/>
                    <a:pt x="21203" y="33697"/>
                  </a:cubicBezTo>
                  <a:cubicBezTo>
                    <a:pt x="13016" y="23193"/>
                    <a:pt x="5905" y="1190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48"/>
            <p:cNvSpPr/>
            <p:nvPr/>
          </p:nvSpPr>
          <p:spPr>
            <a:xfrm>
              <a:off x="1303150" y="3860550"/>
              <a:ext cx="619800" cy="1034075"/>
            </a:xfrm>
            <a:custGeom>
              <a:avLst/>
              <a:gdLst/>
              <a:ahLst/>
              <a:cxnLst/>
              <a:rect l="l" t="t" r="r" b="b"/>
              <a:pathLst>
                <a:path w="24792" h="41363" extrusionOk="0">
                  <a:moveTo>
                    <a:pt x="12396" y="0"/>
                  </a:moveTo>
                  <a:cubicBezTo>
                    <a:pt x="5513" y="0"/>
                    <a:pt x="1" y="5546"/>
                    <a:pt x="1" y="12429"/>
                  </a:cubicBezTo>
                  <a:lnTo>
                    <a:pt x="1" y="28967"/>
                  </a:lnTo>
                  <a:cubicBezTo>
                    <a:pt x="1" y="35850"/>
                    <a:pt x="5513" y="41362"/>
                    <a:pt x="12396" y="41362"/>
                  </a:cubicBezTo>
                  <a:cubicBezTo>
                    <a:pt x="19279" y="41362"/>
                    <a:pt x="24792" y="35850"/>
                    <a:pt x="24792" y="28967"/>
                  </a:cubicBezTo>
                  <a:lnTo>
                    <a:pt x="24792" y="12429"/>
                  </a:lnTo>
                  <a:cubicBezTo>
                    <a:pt x="24792" y="5546"/>
                    <a:pt x="19279" y="0"/>
                    <a:pt x="123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48"/>
            <p:cNvSpPr/>
            <p:nvPr/>
          </p:nvSpPr>
          <p:spPr>
            <a:xfrm>
              <a:off x="3429150" y="2765325"/>
              <a:ext cx="742125" cy="2190450"/>
            </a:xfrm>
            <a:custGeom>
              <a:avLst/>
              <a:gdLst/>
              <a:ahLst/>
              <a:cxnLst/>
              <a:rect l="l" t="t" r="r" b="b"/>
              <a:pathLst>
                <a:path w="29685" h="87618" extrusionOk="0">
                  <a:moveTo>
                    <a:pt x="14843" y="4894"/>
                  </a:moveTo>
                  <a:cubicBezTo>
                    <a:pt x="20355" y="4894"/>
                    <a:pt x="24792" y="9363"/>
                    <a:pt x="24792" y="14876"/>
                  </a:cubicBezTo>
                  <a:lnTo>
                    <a:pt x="24792" y="72776"/>
                  </a:lnTo>
                  <a:cubicBezTo>
                    <a:pt x="24792" y="78289"/>
                    <a:pt x="20355" y="82725"/>
                    <a:pt x="14843" y="82725"/>
                  </a:cubicBezTo>
                  <a:cubicBezTo>
                    <a:pt x="9330" y="82725"/>
                    <a:pt x="4894" y="78289"/>
                    <a:pt x="4894" y="72776"/>
                  </a:cubicBezTo>
                  <a:lnTo>
                    <a:pt x="4894" y="14876"/>
                  </a:lnTo>
                  <a:cubicBezTo>
                    <a:pt x="4894" y="9363"/>
                    <a:pt x="9330" y="4894"/>
                    <a:pt x="14843" y="4894"/>
                  </a:cubicBezTo>
                  <a:close/>
                  <a:moveTo>
                    <a:pt x="14843" y="1"/>
                  </a:moveTo>
                  <a:cubicBezTo>
                    <a:pt x="6622" y="1"/>
                    <a:pt x="1" y="6655"/>
                    <a:pt x="1" y="14876"/>
                  </a:cubicBezTo>
                  <a:lnTo>
                    <a:pt x="1" y="72776"/>
                  </a:lnTo>
                  <a:cubicBezTo>
                    <a:pt x="1" y="80963"/>
                    <a:pt x="6655" y="87618"/>
                    <a:pt x="14843" y="87618"/>
                  </a:cubicBezTo>
                  <a:cubicBezTo>
                    <a:pt x="23030" y="87618"/>
                    <a:pt x="29685" y="80963"/>
                    <a:pt x="29685" y="72776"/>
                  </a:cubicBezTo>
                  <a:lnTo>
                    <a:pt x="29685" y="14876"/>
                  </a:lnTo>
                  <a:cubicBezTo>
                    <a:pt x="29685" y="6655"/>
                    <a:pt x="23063" y="1"/>
                    <a:pt x="14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48"/>
            <p:cNvSpPr/>
            <p:nvPr/>
          </p:nvSpPr>
          <p:spPr>
            <a:xfrm>
              <a:off x="2291525" y="3283175"/>
              <a:ext cx="742950" cy="1672600"/>
            </a:xfrm>
            <a:custGeom>
              <a:avLst/>
              <a:gdLst/>
              <a:ahLst/>
              <a:cxnLst/>
              <a:rect l="l" t="t" r="r" b="b"/>
              <a:pathLst>
                <a:path w="29718" h="66904" extrusionOk="0">
                  <a:moveTo>
                    <a:pt x="14843" y="4861"/>
                  </a:moveTo>
                  <a:cubicBezTo>
                    <a:pt x="20356" y="4861"/>
                    <a:pt x="24792" y="9330"/>
                    <a:pt x="24825" y="14843"/>
                  </a:cubicBezTo>
                  <a:lnTo>
                    <a:pt x="24825" y="52062"/>
                  </a:lnTo>
                  <a:cubicBezTo>
                    <a:pt x="24792" y="57542"/>
                    <a:pt x="20323" y="61978"/>
                    <a:pt x="14843" y="61978"/>
                  </a:cubicBezTo>
                  <a:cubicBezTo>
                    <a:pt x="9363" y="61978"/>
                    <a:pt x="4894" y="57542"/>
                    <a:pt x="4894" y="52062"/>
                  </a:cubicBezTo>
                  <a:lnTo>
                    <a:pt x="4894" y="14843"/>
                  </a:lnTo>
                  <a:cubicBezTo>
                    <a:pt x="4894" y="9330"/>
                    <a:pt x="9330" y="4861"/>
                    <a:pt x="14843" y="4861"/>
                  </a:cubicBezTo>
                  <a:close/>
                  <a:moveTo>
                    <a:pt x="14843" y="1"/>
                  </a:moveTo>
                  <a:cubicBezTo>
                    <a:pt x="6655" y="1"/>
                    <a:pt x="1" y="6622"/>
                    <a:pt x="1" y="14843"/>
                  </a:cubicBezTo>
                  <a:lnTo>
                    <a:pt x="1" y="52062"/>
                  </a:lnTo>
                  <a:cubicBezTo>
                    <a:pt x="1" y="60249"/>
                    <a:pt x="6655" y="66904"/>
                    <a:pt x="14843" y="66904"/>
                  </a:cubicBezTo>
                  <a:cubicBezTo>
                    <a:pt x="23030" y="66904"/>
                    <a:pt x="29685" y="60249"/>
                    <a:pt x="29718" y="52062"/>
                  </a:cubicBezTo>
                  <a:lnTo>
                    <a:pt x="29718" y="14843"/>
                  </a:lnTo>
                  <a:cubicBezTo>
                    <a:pt x="29685" y="6622"/>
                    <a:pt x="23030" y="1"/>
                    <a:pt x="148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48"/>
            <p:cNvSpPr/>
            <p:nvPr/>
          </p:nvSpPr>
          <p:spPr>
            <a:xfrm>
              <a:off x="4565950" y="2249125"/>
              <a:ext cx="742950" cy="2706650"/>
            </a:xfrm>
            <a:custGeom>
              <a:avLst/>
              <a:gdLst/>
              <a:ahLst/>
              <a:cxnLst/>
              <a:rect l="l" t="t" r="r" b="b"/>
              <a:pathLst>
                <a:path w="29718" h="108266" extrusionOk="0">
                  <a:moveTo>
                    <a:pt x="14875" y="4861"/>
                  </a:moveTo>
                  <a:cubicBezTo>
                    <a:pt x="20388" y="4861"/>
                    <a:pt x="24824" y="9330"/>
                    <a:pt x="24824" y="14843"/>
                  </a:cubicBezTo>
                  <a:lnTo>
                    <a:pt x="24824" y="93424"/>
                  </a:lnTo>
                  <a:cubicBezTo>
                    <a:pt x="24824" y="98904"/>
                    <a:pt x="20355" y="103340"/>
                    <a:pt x="14875" y="103340"/>
                  </a:cubicBezTo>
                  <a:cubicBezTo>
                    <a:pt x="9395" y="103340"/>
                    <a:pt x="4926" y="98904"/>
                    <a:pt x="4894" y="93424"/>
                  </a:cubicBezTo>
                  <a:lnTo>
                    <a:pt x="4894" y="14843"/>
                  </a:lnTo>
                  <a:cubicBezTo>
                    <a:pt x="4926" y="9330"/>
                    <a:pt x="9363" y="4861"/>
                    <a:pt x="14875" y="4861"/>
                  </a:cubicBezTo>
                  <a:close/>
                  <a:moveTo>
                    <a:pt x="14875" y="1"/>
                  </a:moveTo>
                  <a:cubicBezTo>
                    <a:pt x="6688" y="1"/>
                    <a:pt x="33" y="6622"/>
                    <a:pt x="1" y="14843"/>
                  </a:cubicBezTo>
                  <a:lnTo>
                    <a:pt x="1" y="93424"/>
                  </a:lnTo>
                  <a:cubicBezTo>
                    <a:pt x="33" y="101611"/>
                    <a:pt x="6688" y="108266"/>
                    <a:pt x="14875" y="108266"/>
                  </a:cubicBezTo>
                  <a:cubicBezTo>
                    <a:pt x="23063" y="108266"/>
                    <a:pt x="29717" y="101611"/>
                    <a:pt x="29717" y="93424"/>
                  </a:cubicBezTo>
                  <a:lnTo>
                    <a:pt x="29717" y="14843"/>
                  </a:lnTo>
                  <a:cubicBezTo>
                    <a:pt x="29717" y="6622"/>
                    <a:pt x="23063" y="1"/>
                    <a:pt x="148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48"/>
            <p:cNvSpPr/>
            <p:nvPr/>
          </p:nvSpPr>
          <p:spPr>
            <a:xfrm>
              <a:off x="1242000" y="3799700"/>
              <a:ext cx="742125" cy="1156075"/>
            </a:xfrm>
            <a:custGeom>
              <a:avLst/>
              <a:gdLst/>
              <a:ahLst/>
              <a:cxnLst/>
              <a:rect l="l" t="t" r="r" b="b"/>
              <a:pathLst>
                <a:path w="29685" h="46243" extrusionOk="0">
                  <a:moveTo>
                    <a:pt x="14839" y="1"/>
                  </a:moveTo>
                  <a:cubicBezTo>
                    <a:pt x="9556" y="1"/>
                    <a:pt x="4529" y="2836"/>
                    <a:pt x="1859" y="7621"/>
                  </a:cubicBezTo>
                  <a:cubicBezTo>
                    <a:pt x="1207" y="8795"/>
                    <a:pt x="1631" y="10296"/>
                    <a:pt x="2805" y="10948"/>
                  </a:cubicBezTo>
                  <a:cubicBezTo>
                    <a:pt x="3179" y="11156"/>
                    <a:pt x="3586" y="11255"/>
                    <a:pt x="3988" y="11255"/>
                  </a:cubicBezTo>
                  <a:cubicBezTo>
                    <a:pt x="4849" y="11255"/>
                    <a:pt x="5688" y="10803"/>
                    <a:pt x="6133" y="10002"/>
                  </a:cubicBezTo>
                  <a:cubicBezTo>
                    <a:pt x="7928" y="6781"/>
                    <a:pt x="11284" y="4885"/>
                    <a:pt x="14833" y="4885"/>
                  </a:cubicBezTo>
                  <a:cubicBezTo>
                    <a:pt x="15669" y="4885"/>
                    <a:pt x="16515" y="4990"/>
                    <a:pt x="17354" y="5207"/>
                  </a:cubicBezTo>
                  <a:cubicBezTo>
                    <a:pt x="21725" y="6349"/>
                    <a:pt x="24791" y="10328"/>
                    <a:pt x="24791" y="14863"/>
                  </a:cubicBezTo>
                  <a:lnTo>
                    <a:pt x="24791" y="31401"/>
                  </a:lnTo>
                  <a:cubicBezTo>
                    <a:pt x="24824" y="36914"/>
                    <a:pt x="20355" y="41383"/>
                    <a:pt x="14842" y="41383"/>
                  </a:cubicBezTo>
                  <a:cubicBezTo>
                    <a:pt x="9329" y="41383"/>
                    <a:pt x="4860" y="36914"/>
                    <a:pt x="4893" y="31401"/>
                  </a:cubicBezTo>
                  <a:lnTo>
                    <a:pt x="4893" y="30031"/>
                  </a:lnTo>
                  <a:cubicBezTo>
                    <a:pt x="4893" y="28661"/>
                    <a:pt x="3784" y="27584"/>
                    <a:pt x="2447" y="27584"/>
                  </a:cubicBezTo>
                  <a:cubicBezTo>
                    <a:pt x="1077" y="27584"/>
                    <a:pt x="0" y="28661"/>
                    <a:pt x="0" y="30031"/>
                  </a:cubicBezTo>
                  <a:lnTo>
                    <a:pt x="0" y="31401"/>
                  </a:lnTo>
                  <a:cubicBezTo>
                    <a:pt x="0" y="39588"/>
                    <a:pt x="6622" y="46243"/>
                    <a:pt x="14842" y="46243"/>
                  </a:cubicBezTo>
                  <a:cubicBezTo>
                    <a:pt x="23030" y="46243"/>
                    <a:pt x="29684" y="39588"/>
                    <a:pt x="29684" y="31401"/>
                  </a:cubicBezTo>
                  <a:lnTo>
                    <a:pt x="29684" y="14863"/>
                  </a:lnTo>
                  <a:cubicBezTo>
                    <a:pt x="29684" y="8078"/>
                    <a:pt x="25117" y="2173"/>
                    <a:pt x="18561" y="477"/>
                  </a:cubicBezTo>
                  <a:cubicBezTo>
                    <a:pt x="17324" y="156"/>
                    <a:pt x="16075" y="1"/>
                    <a:pt x="148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48"/>
            <p:cNvSpPr/>
            <p:nvPr/>
          </p:nvSpPr>
          <p:spPr>
            <a:xfrm>
              <a:off x="1242000" y="4172875"/>
              <a:ext cx="122350" cy="224300"/>
            </a:xfrm>
            <a:custGeom>
              <a:avLst/>
              <a:gdLst/>
              <a:ahLst/>
              <a:cxnLst/>
              <a:rect l="l" t="t" r="r" b="b"/>
              <a:pathLst>
                <a:path w="4894" h="8972" extrusionOk="0">
                  <a:moveTo>
                    <a:pt x="2447" y="1"/>
                  </a:moveTo>
                  <a:cubicBezTo>
                    <a:pt x="1077" y="1"/>
                    <a:pt x="0" y="1110"/>
                    <a:pt x="0" y="2447"/>
                  </a:cubicBezTo>
                  <a:lnTo>
                    <a:pt x="0" y="6525"/>
                  </a:lnTo>
                  <a:cubicBezTo>
                    <a:pt x="0" y="7862"/>
                    <a:pt x="1077" y="8971"/>
                    <a:pt x="2447" y="8971"/>
                  </a:cubicBezTo>
                  <a:cubicBezTo>
                    <a:pt x="3784" y="8971"/>
                    <a:pt x="4893" y="7862"/>
                    <a:pt x="4893" y="6525"/>
                  </a:cubicBezTo>
                  <a:lnTo>
                    <a:pt x="4893" y="2447"/>
                  </a:lnTo>
                  <a:cubicBezTo>
                    <a:pt x="4893" y="1110"/>
                    <a:pt x="3784" y="1"/>
                    <a:pt x="24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48"/>
            <p:cNvSpPr/>
            <p:nvPr/>
          </p:nvSpPr>
          <p:spPr>
            <a:xfrm>
              <a:off x="5616325" y="1732100"/>
              <a:ext cx="742925" cy="3223675"/>
            </a:xfrm>
            <a:custGeom>
              <a:avLst/>
              <a:gdLst/>
              <a:ahLst/>
              <a:cxnLst/>
              <a:rect l="l" t="t" r="r" b="b"/>
              <a:pathLst>
                <a:path w="29717" h="128947" extrusionOk="0">
                  <a:moveTo>
                    <a:pt x="14842" y="4861"/>
                  </a:moveTo>
                  <a:cubicBezTo>
                    <a:pt x="20355" y="4861"/>
                    <a:pt x="24791" y="9330"/>
                    <a:pt x="24824" y="14810"/>
                  </a:cubicBezTo>
                  <a:lnTo>
                    <a:pt x="24824" y="114105"/>
                  </a:lnTo>
                  <a:cubicBezTo>
                    <a:pt x="24791" y="119585"/>
                    <a:pt x="20355" y="124054"/>
                    <a:pt x="14842" y="124054"/>
                  </a:cubicBezTo>
                  <a:cubicBezTo>
                    <a:pt x="9362" y="124054"/>
                    <a:pt x="4893" y="119585"/>
                    <a:pt x="4893" y="114105"/>
                  </a:cubicBezTo>
                  <a:lnTo>
                    <a:pt x="4893" y="14810"/>
                  </a:lnTo>
                  <a:cubicBezTo>
                    <a:pt x="4893" y="9330"/>
                    <a:pt x="9329" y="4861"/>
                    <a:pt x="14842" y="4861"/>
                  </a:cubicBezTo>
                  <a:close/>
                  <a:moveTo>
                    <a:pt x="14842" y="1"/>
                  </a:moveTo>
                  <a:cubicBezTo>
                    <a:pt x="6654" y="1"/>
                    <a:pt x="0" y="6622"/>
                    <a:pt x="0" y="14810"/>
                  </a:cubicBezTo>
                  <a:lnTo>
                    <a:pt x="0" y="114105"/>
                  </a:lnTo>
                  <a:cubicBezTo>
                    <a:pt x="0" y="122292"/>
                    <a:pt x="6654" y="128947"/>
                    <a:pt x="14842" y="128947"/>
                  </a:cubicBezTo>
                  <a:cubicBezTo>
                    <a:pt x="23030" y="128947"/>
                    <a:pt x="29684" y="122292"/>
                    <a:pt x="29717" y="114105"/>
                  </a:cubicBezTo>
                  <a:lnTo>
                    <a:pt x="29717" y="14810"/>
                  </a:lnTo>
                  <a:cubicBezTo>
                    <a:pt x="29684" y="6622"/>
                    <a:pt x="23030" y="1"/>
                    <a:pt x="148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48"/>
            <p:cNvSpPr/>
            <p:nvPr/>
          </p:nvSpPr>
          <p:spPr>
            <a:xfrm>
              <a:off x="1356975" y="1281625"/>
              <a:ext cx="4562725" cy="2004025"/>
            </a:xfrm>
            <a:custGeom>
              <a:avLst/>
              <a:gdLst/>
              <a:ahLst/>
              <a:cxnLst/>
              <a:rect l="l" t="t" r="r" b="b"/>
              <a:pathLst>
                <a:path w="182509" h="80161" extrusionOk="0">
                  <a:moveTo>
                    <a:pt x="179721" y="0"/>
                  </a:moveTo>
                  <a:cubicBezTo>
                    <a:pt x="179280" y="0"/>
                    <a:pt x="178833" y="120"/>
                    <a:pt x="178431" y="372"/>
                  </a:cubicBezTo>
                  <a:cubicBezTo>
                    <a:pt x="151487" y="17367"/>
                    <a:pt x="123271" y="32177"/>
                    <a:pt x="93978" y="44703"/>
                  </a:cubicBezTo>
                  <a:cubicBezTo>
                    <a:pt x="64457" y="57327"/>
                    <a:pt x="33958" y="67569"/>
                    <a:pt x="2806" y="75333"/>
                  </a:cubicBezTo>
                  <a:cubicBezTo>
                    <a:pt x="0" y="76018"/>
                    <a:pt x="490" y="80160"/>
                    <a:pt x="3393" y="80160"/>
                  </a:cubicBezTo>
                  <a:cubicBezTo>
                    <a:pt x="3589" y="80160"/>
                    <a:pt x="3784" y="80128"/>
                    <a:pt x="3980" y="80095"/>
                  </a:cubicBezTo>
                  <a:cubicBezTo>
                    <a:pt x="35393" y="72266"/>
                    <a:pt x="66154" y="61959"/>
                    <a:pt x="95903" y="49204"/>
                  </a:cubicBezTo>
                  <a:cubicBezTo>
                    <a:pt x="125424" y="36580"/>
                    <a:pt x="153901" y="21640"/>
                    <a:pt x="181041" y="4515"/>
                  </a:cubicBezTo>
                  <a:cubicBezTo>
                    <a:pt x="182150" y="3797"/>
                    <a:pt x="182509" y="2264"/>
                    <a:pt x="181791" y="1123"/>
                  </a:cubicBezTo>
                  <a:cubicBezTo>
                    <a:pt x="181326" y="404"/>
                    <a:pt x="180532" y="0"/>
                    <a:pt x="1797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48"/>
            <p:cNvSpPr/>
            <p:nvPr/>
          </p:nvSpPr>
          <p:spPr>
            <a:xfrm>
              <a:off x="5648500" y="1080200"/>
              <a:ext cx="466925" cy="524700"/>
            </a:xfrm>
            <a:custGeom>
              <a:avLst/>
              <a:gdLst/>
              <a:ahLst/>
              <a:cxnLst/>
              <a:rect l="l" t="t" r="r" b="b"/>
              <a:pathLst>
                <a:path w="18677" h="20988" extrusionOk="0">
                  <a:moveTo>
                    <a:pt x="2472" y="1"/>
                  </a:moveTo>
                  <a:cubicBezTo>
                    <a:pt x="1019" y="1"/>
                    <a:pt x="1" y="1669"/>
                    <a:pt x="866" y="2982"/>
                  </a:cubicBezTo>
                  <a:lnTo>
                    <a:pt x="11859" y="20107"/>
                  </a:lnTo>
                  <a:cubicBezTo>
                    <a:pt x="12254" y="20707"/>
                    <a:pt x="12871" y="20988"/>
                    <a:pt x="13482" y="20988"/>
                  </a:cubicBezTo>
                  <a:cubicBezTo>
                    <a:pt x="14334" y="20988"/>
                    <a:pt x="15173" y="20442"/>
                    <a:pt x="15382" y="19455"/>
                  </a:cubicBezTo>
                  <a:lnTo>
                    <a:pt x="18448" y="5396"/>
                  </a:lnTo>
                  <a:cubicBezTo>
                    <a:pt x="18676" y="4352"/>
                    <a:pt x="18024" y="3308"/>
                    <a:pt x="16980" y="3112"/>
                  </a:cubicBezTo>
                  <a:lnTo>
                    <a:pt x="2888" y="46"/>
                  </a:lnTo>
                  <a:cubicBezTo>
                    <a:pt x="2747" y="15"/>
                    <a:pt x="2607" y="1"/>
                    <a:pt x="24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48"/>
            <p:cNvSpPr/>
            <p:nvPr/>
          </p:nvSpPr>
          <p:spPr>
            <a:xfrm>
              <a:off x="5582975" y="1029200"/>
              <a:ext cx="587900" cy="627075"/>
            </a:xfrm>
            <a:custGeom>
              <a:avLst/>
              <a:gdLst/>
              <a:ahLst/>
              <a:cxnLst/>
              <a:rect l="l" t="t" r="r" b="b"/>
              <a:pathLst>
                <a:path w="23516" h="25083" extrusionOk="0">
                  <a:moveTo>
                    <a:pt x="5314" y="4141"/>
                  </a:moveTo>
                  <a:lnTo>
                    <a:pt x="19047" y="7109"/>
                  </a:lnTo>
                  <a:lnTo>
                    <a:pt x="16078" y="20842"/>
                  </a:lnTo>
                  <a:lnTo>
                    <a:pt x="5314" y="4141"/>
                  </a:lnTo>
                  <a:close/>
                  <a:moveTo>
                    <a:pt x="5081" y="0"/>
                  </a:moveTo>
                  <a:cubicBezTo>
                    <a:pt x="2052" y="0"/>
                    <a:pt x="0" y="3419"/>
                    <a:pt x="1758" y="6131"/>
                  </a:cubicBezTo>
                  <a:lnTo>
                    <a:pt x="12784" y="23256"/>
                  </a:lnTo>
                  <a:cubicBezTo>
                    <a:pt x="13501" y="24398"/>
                    <a:pt x="14773" y="25083"/>
                    <a:pt x="16111" y="25083"/>
                  </a:cubicBezTo>
                  <a:cubicBezTo>
                    <a:pt x="16372" y="25083"/>
                    <a:pt x="16600" y="25050"/>
                    <a:pt x="16828" y="25018"/>
                  </a:cubicBezTo>
                  <a:cubicBezTo>
                    <a:pt x="18427" y="24724"/>
                    <a:pt x="19666" y="23517"/>
                    <a:pt x="20025" y="21951"/>
                  </a:cubicBezTo>
                  <a:lnTo>
                    <a:pt x="23059" y="7860"/>
                  </a:lnTo>
                  <a:cubicBezTo>
                    <a:pt x="23516" y="5739"/>
                    <a:pt x="22178" y="3619"/>
                    <a:pt x="20025" y="3130"/>
                  </a:cubicBezTo>
                  <a:lnTo>
                    <a:pt x="5966" y="96"/>
                  </a:lnTo>
                  <a:cubicBezTo>
                    <a:pt x="5664" y="31"/>
                    <a:pt x="5368" y="0"/>
                    <a:pt x="50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82" name="Google Shape;3982;p48"/>
          <p:cNvGrpSpPr/>
          <p:nvPr/>
        </p:nvGrpSpPr>
        <p:grpSpPr>
          <a:xfrm>
            <a:off x="3947761" y="2659120"/>
            <a:ext cx="394360" cy="508637"/>
            <a:chOff x="1823450" y="284775"/>
            <a:chExt cx="3967400" cy="5117075"/>
          </a:xfrm>
        </p:grpSpPr>
        <p:sp>
          <p:nvSpPr>
            <p:cNvPr id="3983" name="Google Shape;3983;p48"/>
            <p:cNvSpPr/>
            <p:nvPr/>
          </p:nvSpPr>
          <p:spPr>
            <a:xfrm>
              <a:off x="1884600" y="354725"/>
              <a:ext cx="3831225" cy="4985975"/>
            </a:xfrm>
            <a:custGeom>
              <a:avLst/>
              <a:gdLst/>
              <a:ahLst/>
              <a:cxnLst/>
              <a:rect l="l" t="t" r="r" b="b"/>
              <a:pathLst>
                <a:path w="153249" h="199439" extrusionOk="0">
                  <a:moveTo>
                    <a:pt x="25705" y="1"/>
                  </a:moveTo>
                  <a:cubicBezTo>
                    <a:pt x="11515" y="1"/>
                    <a:pt x="1" y="11483"/>
                    <a:pt x="1" y="25672"/>
                  </a:cubicBezTo>
                  <a:lnTo>
                    <a:pt x="1" y="173767"/>
                  </a:lnTo>
                  <a:cubicBezTo>
                    <a:pt x="1" y="187956"/>
                    <a:pt x="11515" y="199438"/>
                    <a:pt x="25705" y="199438"/>
                  </a:cubicBezTo>
                  <a:lnTo>
                    <a:pt x="127544" y="199438"/>
                  </a:lnTo>
                  <a:cubicBezTo>
                    <a:pt x="141734" y="199438"/>
                    <a:pt x="153249" y="187956"/>
                    <a:pt x="153249" y="173767"/>
                  </a:cubicBezTo>
                  <a:lnTo>
                    <a:pt x="153249" y="44983"/>
                  </a:lnTo>
                  <a:lnTo>
                    <a:pt x="106211" y="44983"/>
                  </a:lnTo>
                  <a:cubicBezTo>
                    <a:pt x="99524" y="44983"/>
                    <a:pt x="94076" y="39536"/>
                    <a:pt x="94044" y="32816"/>
                  </a:cubicBezTo>
                  <a:lnTo>
                    <a:pt x="940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48"/>
            <p:cNvSpPr/>
            <p:nvPr/>
          </p:nvSpPr>
          <p:spPr>
            <a:xfrm>
              <a:off x="4235675" y="345750"/>
              <a:ext cx="1471175" cy="1133575"/>
            </a:xfrm>
            <a:custGeom>
              <a:avLst/>
              <a:gdLst/>
              <a:ahLst/>
              <a:cxnLst/>
              <a:rect l="l" t="t" r="r" b="b"/>
              <a:pathLst>
                <a:path w="58847" h="45343" extrusionOk="0">
                  <a:moveTo>
                    <a:pt x="1" y="1"/>
                  </a:moveTo>
                  <a:lnTo>
                    <a:pt x="1" y="33175"/>
                  </a:lnTo>
                  <a:cubicBezTo>
                    <a:pt x="33" y="39895"/>
                    <a:pt x="5481" y="45342"/>
                    <a:pt x="12168" y="45342"/>
                  </a:cubicBezTo>
                  <a:lnTo>
                    <a:pt x="58847" y="45342"/>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48"/>
            <p:cNvSpPr/>
            <p:nvPr/>
          </p:nvSpPr>
          <p:spPr>
            <a:xfrm>
              <a:off x="2383675" y="3670550"/>
              <a:ext cx="2833075" cy="318050"/>
            </a:xfrm>
            <a:custGeom>
              <a:avLst/>
              <a:gdLst/>
              <a:ahLst/>
              <a:cxnLst/>
              <a:rect l="l" t="t" r="r" b="b"/>
              <a:pathLst>
                <a:path w="113323" h="12722" extrusionOk="0">
                  <a:moveTo>
                    <a:pt x="6329" y="0"/>
                  </a:moveTo>
                  <a:cubicBezTo>
                    <a:pt x="2839" y="0"/>
                    <a:pt x="1" y="2838"/>
                    <a:pt x="1" y="6361"/>
                  </a:cubicBezTo>
                  <a:cubicBezTo>
                    <a:pt x="1" y="9884"/>
                    <a:pt x="2839" y="12722"/>
                    <a:pt x="6329" y="12722"/>
                  </a:cubicBezTo>
                  <a:lnTo>
                    <a:pt x="106994" y="12722"/>
                  </a:lnTo>
                  <a:cubicBezTo>
                    <a:pt x="110484" y="12722"/>
                    <a:pt x="113322" y="9884"/>
                    <a:pt x="113322" y="6361"/>
                  </a:cubicBezTo>
                  <a:cubicBezTo>
                    <a:pt x="113322" y="2838"/>
                    <a:pt x="110484" y="0"/>
                    <a:pt x="106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48"/>
            <p:cNvSpPr/>
            <p:nvPr/>
          </p:nvSpPr>
          <p:spPr>
            <a:xfrm>
              <a:off x="2383675" y="3055650"/>
              <a:ext cx="2833075" cy="334375"/>
            </a:xfrm>
            <a:custGeom>
              <a:avLst/>
              <a:gdLst/>
              <a:ahLst/>
              <a:cxnLst/>
              <a:rect l="l" t="t" r="r" b="b"/>
              <a:pathLst>
                <a:path w="113323" h="13375" extrusionOk="0">
                  <a:moveTo>
                    <a:pt x="6688" y="1"/>
                  </a:moveTo>
                  <a:cubicBezTo>
                    <a:pt x="2969" y="1"/>
                    <a:pt x="1" y="3002"/>
                    <a:pt x="1" y="6688"/>
                  </a:cubicBezTo>
                  <a:cubicBezTo>
                    <a:pt x="1" y="10406"/>
                    <a:pt x="2969" y="13375"/>
                    <a:pt x="6688" y="13375"/>
                  </a:cubicBezTo>
                  <a:lnTo>
                    <a:pt x="106635" y="13375"/>
                  </a:lnTo>
                  <a:cubicBezTo>
                    <a:pt x="110354" y="13375"/>
                    <a:pt x="113322" y="10406"/>
                    <a:pt x="113322" y="6688"/>
                  </a:cubicBezTo>
                  <a:cubicBezTo>
                    <a:pt x="113322" y="3002"/>
                    <a:pt x="110354" y="1"/>
                    <a:pt x="1066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48"/>
            <p:cNvSpPr/>
            <p:nvPr/>
          </p:nvSpPr>
          <p:spPr>
            <a:xfrm>
              <a:off x="3534350" y="2359225"/>
              <a:ext cx="1682400" cy="334375"/>
            </a:xfrm>
            <a:custGeom>
              <a:avLst/>
              <a:gdLst/>
              <a:ahLst/>
              <a:cxnLst/>
              <a:rect l="l" t="t" r="r" b="b"/>
              <a:pathLst>
                <a:path w="67296" h="13375" extrusionOk="0">
                  <a:moveTo>
                    <a:pt x="6688" y="0"/>
                  </a:moveTo>
                  <a:cubicBezTo>
                    <a:pt x="2969" y="0"/>
                    <a:pt x="0" y="3001"/>
                    <a:pt x="0" y="6687"/>
                  </a:cubicBezTo>
                  <a:cubicBezTo>
                    <a:pt x="0" y="10406"/>
                    <a:pt x="2969" y="13374"/>
                    <a:pt x="6688" y="13374"/>
                  </a:cubicBezTo>
                  <a:lnTo>
                    <a:pt x="60608" y="13374"/>
                  </a:lnTo>
                  <a:cubicBezTo>
                    <a:pt x="64294" y="13374"/>
                    <a:pt x="67295" y="10406"/>
                    <a:pt x="67295" y="6687"/>
                  </a:cubicBezTo>
                  <a:cubicBezTo>
                    <a:pt x="67295" y="3001"/>
                    <a:pt x="64294" y="0"/>
                    <a:pt x="60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48"/>
            <p:cNvSpPr/>
            <p:nvPr/>
          </p:nvSpPr>
          <p:spPr>
            <a:xfrm>
              <a:off x="3534350" y="1717425"/>
              <a:ext cx="1682400" cy="334375"/>
            </a:xfrm>
            <a:custGeom>
              <a:avLst/>
              <a:gdLst/>
              <a:ahLst/>
              <a:cxnLst/>
              <a:rect l="l" t="t" r="r" b="b"/>
              <a:pathLst>
                <a:path w="67296" h="13375" extrusionOk="0">
                  <a:moveTo>
                    <a:pt x="6688" y="0"/>
                  </a:moveTo>
                  <a:cubicBezTo>
                    <a:pt x="2969" y="0"/>
                    <a:pt x="0" y="2969"/>
                    <a:pt x="0" y="6688"/>
                  </a:cubicBezTo>
                  <a:cubicBezTo>
                    <a:pt x="0" y="10406"/>
                    <a:pt x="2969" y="13375"/>
                    <a:pt x="6688" y="13375"/>
                  </a:cubicBezTo>
                  <a:lnTo>
                    <a:pt x="60608" y="13375"/>
                  </a:lnTo>
                  <a:cubicBezTo>
                    <a:pt x="64294" y="13375"/>
                    <a:pt x="67295" y="10406"/>
                    <a:pt x="67295" y="6688"/>
                  </a:cubicBezTo>
                  <a:cubicBezTo>
                    <a:pt x="67295" y="2969"/>
                    <a:pt x="64294" y="0"/>
                    <a:pt x="60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48"/>
            <p:cNvSpPr/>
            <p:nvPr/>
          </p:nvSpPr>
          <p:spPr>
            <a:xfrm>
              <a:off x="2375525" y="1109075"/>
              <a:ext cx="866900" cy="1670150"/>
            </a:xfrm>
            <a:custGeom>
              <a:avLst/>
              <a:gdLst/>
              <a:ahLst/>
              <a:cxnLst/>
              <a:rect l="l" t="t" r="r" b="b"/>
              <a:pathLst>
                <a:path w="34676" h="66806" extrusionOk="0">
                  <a:moveTo>
                    <a:pt x="17615" y="0"/>
                  </a:moveTo>
                  <a:cubicBezTo>
                    <a:pt x="16017" y="0"/>
                    <a:pt x="14712" y="1305"/>
                    <a:pt x="14712" y="2871"/>
                  </a:cubicBezTo>
                  <a:lnTo>
                    <a:pt x="14712" y="3490"/>
                  </a:lnTo>
                  <a:cubicBezTo>
                    <a:pt x="10798" y="3686"/>
                    <a:pt x="7568" y="5023"/>
                    <a:pt x="4992" y="7535"/>
                  </a:cubicBezTo>
                  <a:cubicBezTo>
                    <a:pt x="2480" y="9884"/>
                    <a:pt x="1077" y="13178"/>
                    <a:pt x="1142" y="16604"/>
                  </a:cubicBezTo>
                  <a:cubicBezTo>
                    <a:pt x="1142" y="18691"/>
                    <a:pt x="1632" y="20746"/>
                    <a:pt x="2578" y="22606"/>
                  </a:cubicBezTo>
                  <a:cubicBezTo>
                    <a:pt x="3654" y="24595"/>
                    <a:pt x="5155" y="26324"/>
                    <a:pt x="6981" y="27662"/>
                  </a:cubicBezTo>
                  <a:cubicBezTo>
                    <a:pt x="8939" y="29162"/>
                    <a:pt x="12690" y="31217"/>
                    <a:pt x="18268" y="33794"/>
                  </a:cubicBezTo>
                  <a:cubicBezTo>
                    <a:pt x="20975" y="35034"/>
                    <a:pt x="22835" y="36273"/>
                    <a:pt x="23781" y="37480"/>
                  </a:cubicBezTo>
                  <a:cubicBezTo>
                    <a:pt x="25933" y="40318"/>
                    <a:pt x="25575" y="44298"/>
                    <a:pt x="22998" y="46712"/>
                  </a:cubicBezTo>
                  <a:cubicBezTo>
                    <a:pt x="21628" y="48049"/>
                    <a:pt x="19768" y="48832"/>
                    <a:pt x="17844" y="48832"/>
                  </a:cubicBezTo>
                  <a:cubicBezTo>
                    <a:pt x="17807" y="48832"/>
                    <a:pt x="17771" y="48833"/>
                    <a:pt x="17734" y="48833"/>
                  </a:cubicBezTo>
                  <a:cubicBezTo>
                    <a:pt x="14638" y="48833"/>
                    <a:pt x="11477" y="47462"/>
                    <a:pt x="8221" y="44722"/>
                  </a:cubicBezTo>
                  <a:cubicBezTo>
                    <a:pt x="7432" y="44054"/>
                    <a:pt x="6467" y="43725"/>
                    <a:pt x="5502" y="43725"/>
                  </a:cubicBezTo>
                  <a:cubicBezTo>
                    <a:pt x="4393" y="43725"/>
                    <a:pt x="3285" y="44160"/>
                    <a:pt x="2447" y="45015"/>
                  </a:cubicBezTo>
                  <a:lnTo>
                    <a:pt x="1697" y="45766"/>
                  </a:lnTo>
                  <a:cubicBezTo>
                    <a:pt x="1" y="47527"/>
                    <a:pt x="131" y="50365"/>
                    <a:pt x="1990" y="51963"/>
                  </a:cubicBezTo>
                  <a:cubicBezTo>
                    <a:pt x="3524" y="53236"/>
                    <a:pt x="5155" y="54377"/>
                    <a:pt x="6916" y="55356"/>
                  </a:cubicBezTo>
                  <a:cubicBezTo>
                    <a:pt x="9330" y="56628"/>
                    <a:pt x="12005" y="57411"/>
                    <a:pt x="14712" y="57672"/>
                  </a:cubicBezTo>
                  <a:lnTo>
                    <a:pt x="14712" y="63511"/>
                  </a:lnTo>
                  <a:cubicBezTo>
                    <a:pt x="14712" y="65338"/>
                    <a:pt x="16180" y="66805"/>
                    <a:pt x="18007" y="66805"/>
                  </a:cubicBezTo>
                  <a:cubicBezTo>
                    <a:pt x="19834" y="66805"/>
                    <a:pt x="21301" y="65338"/>
                    <a:pt x="21301" y="63511"/>
                  </a:cubicBezTo>
                  <a:lnTo>
                    <a:pt x="21301" y="57444"/>
                  </a:lnTo>
                  <a:cubicBezTo>
                    <a:pt x="24531" y="56759"/>
                    <a:pt x="27043" y="55780"/>
                    <a:pt x="28771" y="54475"/>
                  </a:cubicBezTo>
                  <a:cubicBezTo>
                    <a:pt x="30565" y="53073"/>
                    <a:pt x="32033" y="51246"/>
                    <a:pt x="32979" y="49158"/>
                  </a:cubicBezTo>
                  <a:cubicBezTo>
                    <a:pt x="34088" y="46875"/>
                    <a:pt x="34676" y="44363"/>
                    <a:pt x="34643" y="41819"/>
                  </a:cubicBezTo>
                  <a:cubicBezTo>
                    <a:pt x="34676" y="39372"/>
                    <a:pt x="34154" y="36926"/>
                    <a:pt x="33110" y="34708"/>
                  </a:cubicBezTo>
                  <a:cubicBezTo>
                    <a:pt x="32066" y="32555"/>
                    <a:pt x="30565" y="30695"/>
                    <a:pt x="28674" y="29227"/>
                  </a:cubicBezTo>
                  <a:cubicBezTo>
                    <a:pt x="26782" y="27727"/>
                    <a:pt x="23226" y="25868"/>
                    <a:pt x="18039" y="23747"/>
                  </a:cubicBezTo>
                  <a:cubicBezTo>
                    <a:pt x="15136" y="22540"/>
                    <a:pt x="13179" y="21431"/>
                    <a:pt x="12233" y="20387"/>
                  </a:cubicBezTo>
                  <a:cubicBezTo>
                    <a:pt x="11255" y="19344"/>
                    <a:pt x="10765" y="18300"/>
                    <a:pt x="10765" y="17256"/>
                  </a:cubicBezTo>
                  <a:cubicBezTo>
                    <a:pt x="10798" y="15984"/>
                    <a:pt x="11385" y="14777"/>
                    <a:pt x="12429" y="13994"/>
                  </a:cubicBezTo>
                  <a:cubicBezTo>
                    <a:pt x="13538" y="13048"/>
                    <a:pt x="14973" y="12559"/>
                    <a:pt x="16735" y="12559"/>
                  </a:cubicBezTo>
                  <a:cubicBezTo>
                    <a:pt x="18888" y="12559"/>
                    <a:pt x="21040" y="13374"/>
                    <a:pt x="23193" y="14940"/>
                  </a:cubicBezTo>
                  <a:cubicBezTo>
                    <a:pt x="23950" y="15504"/>
                    <a:pt x="24848" y="15784"/>
                    <a:pt x="25744" y="15784"/>
                  </a:cubicBezTo>
                  <a:cubicBezTo>
                    <a:pt x="26818" y="15784"/>
                    <a:pt x="27888" y="15381"/>
                    <a:pt x="28706" y="14581"/>
                  </a:cubicBezTo>
                  <a:lnTo>
                    <a:pt x="29424" y="13896"/>
                  </a:lnTo>
                  <a:cubicBezTo>
                    <a:pt x="31250" y="12102"/>
                    <a:pt x="31087" y="9101"/>
                    <a:pt x="29065" y="7503"/>
                  </a:cubicBezTo>
                  <a:cubicBezTo>
                    <a:pt x="28445" y="7013"/>
                    <a:pt x="27760" y="6524"/>
                    <a:pt x="27075" y="6133"/>
                  </a:cubicBezTo>
                  <a:cubicBezTo>
                    <a:pt x="25248" y="5121"/>
                    <a:pt x="23324" y="4404"/>
                    <a:pt x="21301" y="3947"/>
                  </a:cubicBezTo>
                  <a:lnTo>
                    <a:pt x="21301" y="2871"/>
                  </a:lnTo>
                  <a:cubicBezTo>
                    <a:pt x="21301" y="1305"/>
                    <a:pt x="19997" y="0"/>
                    <a:pt x="183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48"/>
            <p:cNvSpPr/>
            <p:nvPr/>
          </p:nvSpPr>
          <p:spPr>
            <a:xfrm>
              <a:off x="2383675" y="4269100"/>
              <a:ext cx="2833075" cy="317275"/>
            </a:xfrm>
            <a:custGeom>
              <a:avLst/>
              <a:gdLst/>
              <a:ahLst/>
              <a:cxnLst/>
              <a:rect l="l" t="t" r="r" b="b"/>
              <a:pathLst>
                <a:path w="113323" h="12691" extrusionOk="0">
                  <a:moveTo>
                    <a:pt x="6329" y="1"/>
                  </a:moveTo>
                  <a:cubicBezTo>
                    <a:pt x="2839" y="1"/>
                    <a:pt x="1" y="2839"/>
                    <a:pt x="1" y="6329"/>
                  </a:cubicBezTo>
                  <a:cubicBezTo>
                    <a:pt x="1" y="9852"/>
                    <a:pt x="2839" y="12690"/>
                    <a:pt x="6329" y="12690"/>
                  </a:cubicBezTo>
                  <a:lnTo>
                    <a:pt x="106994" y="12690"/>
                  </a:lnTo>
                  <a:cubicBezTo>
                    <a:pt x="110484" y="12690"/>
                    <a:pt x="113322" y="9852"/>
                    <a:pt x="113322" y="6329"/>
                  </a:cubicBezTo>
                  <a:cubicBezTo>
                    <a:pt x="113322" y="2839"/>
                    <a:pt x="110484" y="1"/>
                    <a:pt x="1069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48"/>
            <p:cNvSpPr/>
            <p:nvPr/>
          </p:nvSpPr>
          <p:spPr>
            <a:xfrm>
              <a:off x="1884600" y="1379000"/>
              <a:ext cx="1970275" cy="3961700"/>
            </a:xfrm>
            <a:custGeom>
              <a:avLst/>
              <a:gdLst/>
              <a:ahLst/>
              <a:cxnLst/>
              <a:rect l="l" t="t" r="r" b="b"/>
              <a:pathLst>
                <a:path w="78811" h="158468" extrusionOk="0">
                  <a:moveTo>
                    <a:pt x="1" y="0"/>
                  </a:moveTo>
                  <a:lnTo>
                    <a:pt x="1" y="132796"/>
                  </a:lnTo>
                  <a:cubicBezTo>
                    <a:pt x="1" y="146985"/>
                    <a:pt x="11515" y="158467"/>
                    <a:pt x="25705" y="158467"/>
                  </a:cubicBezTo>
                  <a:lnTo>
                    <a:pt x="78810" y="158467"/>
                  </a:lnTo>
                  <a:cubicBezTo>
                    <a:pt x="31316" y="121966"/>
                    <a:pt x="686" y="64555"/>
                    <a:pt x="6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48"/>
            <p:cNvSpPr/>
            <p:nvPr/>
          </p:nvSpPr>
          <p:spPr>
            <a:xfrm>
              <a:off x="2329850" y="3689300"/>
              <a:ext cx="307475" cy="299300"/>
            </a:xfrm>
            <a:custGeom>
              <a:avLst/>
              <a:gdLst/>
              <a:ahLst/>
              <a:cxnLst/>
              <a:rect l="l" t="t" r="r" b="b"/>
              <a:pathLst>
                <a:path w="12299" h="11972" extrusionOk="0">
                  <a:moveTo>
                    <a:pt x="5514" y="0"/>
                  </a:moveTo>
                  <a:cubicBezTo>
                    <a:pt x="4959" y="294"/>
                    <a:pt x="4437" y="685"/>
                    <a:pt x="4013" y="1109"/>
                  </a:cubicBezTo>
                  <a:cubicBezTo>
                    <a:pt x="1" y="5122"/>
                    <a:pt x="2839" y="11972"/>
                    <a:pt x="8482" y="11972"/>
                  </a:cubicBezTo>
                  <a:lnTo>
                    <a:pt x="12299" y="11972"/>
                  </a:lnTo>
                  <a:cubicBezTo>
                    <a:pt x="9885" y="8057"/>
                    <a:pt x="7634" y="4078"/>
                    <a:pt x="55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48"/>
            <p:cNvSpPr/>
            <p:nvPr/>
          </p:nvSpPr>
          <p:spPr>
            <a:xfrm>
              <a:off x="2383675" y="4269100"/>
              <a:ext cx="684225" cy="317275"/>
            </a:xfrm>
            <a:custGeom>
              <a:avLst/>
              <a:gdLst/>
              <a:ahLst/>
              <a:cxnLst/>
              <a:rect l="l" t="t" r="r" b="b"/>
              <a:pathLst>
                <a:path w="27369" h="12691" extrusionOk="0">
                  <a:moveTo>
                    <a:pt x="6329" y="1"/>
                  </a:moveTo>
                  <a:cubicBezTo>
                    <a:pt x="2839" y="1"/>
                    <a:pt x="1" y="2839"/>
                    <a:pt x="1" y="6329"/>
                  </a:cubicBezTo>
                  <a:cubicBezTo>
                    <a:pt x="1" y="9852"/>
                    <a:pt x="2839" y="12690"/>
                    <a:pt x="6329" y="12690"/>
                  </a:cubicBezTo>
                  <a:lnTo>
                    <a:pt x="27369" y="12690"/>
                  </a:lnTo>
                  <a:cubicBezTo>
                    <a:pt x="23911" y="8580"/>
                    <a:pt x="20649" y="4372"/>
                    <a:pt x="175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48"/>
            <p:cNvSpPr/>
            <p:nvPr/>
          </p:nvSpPr>
          <p:spPr>
            <a:xfrm>
              <a:off x="1823450" y="293575"/>
              <a:ext cx="3953550" cy="5108275"/>
            </a:xfrm>
            <a:custGeom>
              <a:avLst/>
              <a:gdLst/>
              <a:ahLst/>
              <a:cxnLst/>
              <a:rect l="l" t="t" r="r" b="b"/>
              <a:pathLst>
                <a:path w="158142" h="204331" extrusionOk="0">
                  <a:moveTo>
                    <a:pt x="28151" y="0"/>
                  </a:moveTo>
                  <a:cubicBezTo>
                    <a:pt x="12591" y="0"/>
                    <a:pt x="33" y="12591"/>
                    <a:pt x="0" y="28118"/>
                  </a:cubicBezTo>
                  <a:lnTo>
                    <a:pt x="0" y="45016"/>
                  </a:lnTo>
                  <a:cubicBezTo>
                    <a:pt x="0" y="46386"/>
                    <a:pt x="1109" y="47462"/>
                    <a:pt x="2447" y="47462"/>
                  </a:cubicBezTo>
                  <a:cubicBezTo>
                    <a:pt x="3784" y="47462"/>
                    <a:pt x="4893" y="46386"/>
                    <a:pt x="4893" y="45016"/>
                  </a:cubicBezTo>
                  <a:lnTo>
                    <a:pt x="4893" y="28118"/>
                  </a:lnTo>
                  <a:cubicBezTo>
                    <a:pt x="4893" y="15299"/>
                    <a:pt x="15299" y="4893"/>
                    <a:pt x="28151" y="4893"/>
                  </a:cubicBezTo>
                  <a:lnTo>
                    <a:pt x="94043" y="4893"/>
                  </a:lnTo>
                  <a:lnTo>
                    <a:pt x="94043" y="35262"/>
                  </a:lnTo>
                  <a:cubicBezTo>
                    <a:pt x="94076" y="43319"/>
                    <a:pt x="100600" y="49876"/>
                    <a:pt x="108657" y="49876"/>
                  </a:cubicBezTo>
                  <a:lnTo>
                    <a:pt x="153248" y="49876"/>
                  </a:lnTo>
                  <a:lnTo>
                    <a:pt x="153248" y="176213"/>
                  </a:lnTo>
                  <a:cubicBezTo>
                    <a:pt x="153216" y="189032"/>
                    <a:pt x="142842" y="199438"/>
                    <a:pt x="129990" y="199438"/>
                  </a:cubicBezTo>
                  <a:lnTo>
                    <a:pt x="28151" y="199438"/>
                  </a:lnTo>
                  <a:cubicBezTo>
                    <a:pt x="15299" y="199438"/>
                    <a:pt x="4926" y="189032"/>
                    <a:pt x="4893" y="176213"/>
                  </a:cubicBezTo>
                  <a:lnTo>
                    <a:pt x="4893" y="65794"/>
                  </a:lnTo>
                  <a:cubicBezTo>
                    <a:pt x="4893" y="64457"/>
                    <a:pt x="3784" y="63348"/>
                    <a:pt x="2447" y="63348"/>
                  </a:cubicBezTo>
                  <a:cubicBezTo>
                    <a:pt x="1109" y="63348"/>
                    <a:pt x="0" y="64457"/>
                    <a:pt x="0" y="65794"/>
                  </a:cubicBezTo>
                  <a:lnTo>
                    <a:pt x="0" y="176213"/>
                  </a:lnTo>
                  <a:cubicBezTo>
                    <a:pt x="33" y="191740"/>
                    <a:pt x="12591" y="204331"/>
                    <a:pt x="28151" y="204331"/>
                  </a:cubicBezTo>
                  <a:lnTo>
                    <a:pt x="129990" y="204331"/>
                  </a:lnTo>
                  <a:cubicBezTo>
                    <a:pt x="145550" y="204331"/>
                    <a:pt x="158108" y="191740"/>
                    <a:pt x="158141" y="176213"/>
                  </a:cubicBezTo>
                  <a:lnTo>
                    <a:pt x="158141" y="47429"/>
                  </a:lnTo>
                  <a:cubicBezTo>
                    <a:pt x="158141" y="46092"/>
                    <a:pt x="157032" y="44983"/>
                    <a:pt x="155695" y="44983"/>
                  </a:cubicBezTo>
                  <a:lnTo>
                    <a:pt x="108657" y="44983"/>
                  </a:lnTo>
                  <a:cubicBezTo>
                    <a:pt x="103307" y="44983"/>
                    <a:pt x="98969" y="40645"/>
                    <a:pt x="98936" y="35262"/>
                  </a:cubicBezTo>
                  <a:lnTo>
                    <a:pt x="98936" y="2447"/>
                  </a:lnTo>
                  <a:cubicBezTo>
                    <a:pt x="98936" y="1077"/>
                    <a:pt x="97860" y="0"/>
                    <a:pt x="964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48"/>
            <p:cNvSpPr/>
            <p:nvPr/>
          </p:nvSpPr>
          <p:spPr>
            <a:xfrm>
              <a:off x="1823450" y="1567375"/>
              <a:ext cx="122325" cy="222650"/>
            </a:xfrm>
            <a:custGeom>
              <a:avLst/>
              <a:gdLst/>
              <a:ahLst/>
              <a:cxnLst/>
              <a:rect l="l" t="t" r="r" b="b"/>
              <a:pathLst>
                <a:path w="4893" h="8906" extrusionOk="0">
                  <a:moveTo>
                    <a:pt x="2447" y="0"/>
                  </a:moveTo>
                  <a:cubicBezTo>
                    <a:pt x="1109" y="0"/>
                    <a:pt x="0" y="1109"/>
                    <a:pt x="0" y="2447"/>
                  </a:cubicBezTo>
                  <a:lnTo>
                    <a:pt x="0" y="6459"/>
                  </a:lnTo>
                  <a:cubicBezTo>
                    <a:pt x="0" y="7797"/>
                    <a:pt x="1109" y="8906"/>
                    <a:pt x="2447" y="8906"/>
                  </a:cubicBezTo>
                  <a:cubicBezTo>
                    <a:pt x="3784" y="8906"/>
                    <a:pt x="4893" y="7797"/>
                    <a:pt x="4893" y="6459"/>
                  </a:cubicBezTo>
                  <a:lnTo>
                    <a:pt x="4893" y="2447"/>
                  </a:lnTo>
                  <a:cubicBezTo>
                    <a:pt x="4893" y="1109"/>
                    <a:pt x="3784" y="0"/>
                    <a:pt x="24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48"/>
            <p:cNvSpPr/>
            <p:nvPr/>
          </p:nvSpPr>
          <p:spPr>
            <a:xfrm>
              <a:off x="4174525" y="284775"/>
              <a:ext cx="1616325" cy="1255700"/>
            </a:xfrm>
            <a:custGeom>
              <a:avLst/>
              <a:gdLst/>
              <a:ahLst/>
              <a:cxnLst/>
              <a:rect l="l" t="t" r="r" b="b"/>
              <a:pathLst>
                <a:path w="64653" h="50228" extrusionOk="0">
                  <a:moveTo>
                    <a:pt x="4893" y="7431"/>
                  </a:moveTo>
                  <a:lnTo>
                    <a:pt x="54116" y="45335"/>
                  </a:lnTo>
                  <a:lnTo>
                    <a:pt x="14614" y="45335"/>
                  </a:lnTo>
                  <a:cubicBezTo>
                    <a:pt x="9264" y="45335"/>
                    <a:pt x="4926" y="40997"/>
                    <a:pt x="4893" y="35614"/>
                  </a:cubicBezTo>
                  <a:lnTo>
                    <a:pt x="4893" y="7431"/>
                  </a:lnTo>
                  <a:close/>
                  <a:moveTo>
                    <a:pt x="2464" y="1"/>
                  </a:moveTo>
                  <a:cubicBezTo>
                    <a:pt x="1197" y="1"/>
                    <a:pt x="0" y="996"/>
                    <a:pt x="0" y="2440"/>
                  </a:cubicBezTo>
                  <a:lnTo>
                    <a:pt x="0" y="35614"/>
                  </a:lnTo>
                  <a:cubicBezTo>
                    <a:pt x="33" y="43671"/>
                    <a:pt x="6557" y="50228"/>
                    <a:pt x="14614" y="50228"/>
                  </a:cubicBezTo>
                  <a:lnTo>
                    <a:pt x="61293" y="50228"/>
                  </a:lnTo>
                  <a:cubicBezTo>
                    <a:pt x="63641" y="50228"/>
                    <a:pt x="64653" y="47260"/>
                    <a:pt x="62793" y="45857"/>
                  </a:cubicBezTo>
                  <a:lnTo>
                    <a:pt x="3947" y="515"/>
                  </a:lnTo>
                  <a:cubicBezTo>
                    <a:pt x="3490" y="161"/>
                    <a:pt x="2971" y="1"/>
                    <a:pt x="24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48"/>
            <p:cNvSpPr/>
            <p:nvPr/>
          </p:nvSpPr>
          <p:spPr>
            <a:xfrm>
              <a:off x="2322525" y="3609375"/>
              <a:ext cx="2955375" cy="440400"/>
            </a:xfrm>
            <a:custGeom>
              <a:avLst/>
              <a:gdLst/>
              <a:ahLst/>
              <a:cxnLst/>
              <a:rect l="l" t="t" r="r" b="b"/>
              <a:pathLst>
                <a:path w="118215" h="17616" extrusionOk="0">
                  <a:moveTo>
                    <a:pt x="109440" y="4894"/>
                  </a:moveTo>
                  <a:cubicBezTo>
                    <a:pt x="111593" y="4894"/>
                    <a:pt x="113322" y="6655"/>
                    <a:pt x="113322" y="8808"/>
                  </a:cubicBezTo>
                  <a:cubicBezTo>
                    <a:pt x="113322" y="10961"/>
                    <a:pt x="111593" y="12722"/>
                    <a:pt x="109440" y="12722"/>
                  </a:cubicBezTo>
                  <a:lnTo>
                    <a:pt x="8775" y="12722"/>
                  </a:lnTo>
                  <a:cubicBezTo>
                    <a:pt x="6622" y="12722"/>
                    <a:pt x="4893" y="10961"/>
                    <a:pt x="4893" y="8808"/>
                  </a:cubicBezTo>
                  <a:cubicBezTo>
                    <a:pt x="4893" y="6655"/>
                    <a:pt x="6622" y="4894"/>
                    <a:pt x="8775" y="4894"/>
                  </a:cubicBezTo>
                  <a:close/>
                  <a:moveTo>
                    <a:pt x="8775" y="1"/>
                  </a:moveTo>
                  <a:cubicBezTo>
                    <a:pt x="3947" y="1"/>
                    <a:pt x="0" y="3948"/>
                    <a:pt x="0" y="8808"/>
                  </a:cubicBezTo>
                  <a:cubicBezTo>
                    <a:pt x="0" y="13668"/>
                    <a:pt x="3947" y="17615"/>
                    <a:pt x="8775" y="17615"/>
                  </a:cubicBezTo>
                  <a:lnTo>
                    <a:pt x="109440" y="17615"/>
                  </a:lnTo>
                  <a:cubicBezTo>
                    <a:pt x="114268" y="17615"/>
                    <a:pt x="118215" y="13668"/>
                    <a:pt x="118215" y="8808"/>
                  </a:cubicBezTo>
                  <a:cubicBezTo>
                    <a:pt x="118215" y="3948"/>
                    <a:pt x="114268" y="1"/>
                    <a:pt x="109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48"/>
            <p:cNvSpPr/>
            <p:nvPr/>
          </p:nvSpPr>
          <p:spPr>
            <a:xfrm>
              <a:off x="2320900" y="2994475"/>
              <a:ext cx="2958625" cy="456725"/>
            </a:xfrm>
            <a:custGeom>
              <a:avLst/>
              <a:gdLst/>
              <a:ahLst/>
              <a:cxnLst/>
              <a:rect l="l" t="t" r="r" b="b"/>
              <a:pathLst>
                <a:path w="118345" h="18269" extrusionOk="0">
                  <a:moveTo>
                    <a:pt x="109146" y="4894"/>
                  </a:moveTo>
                  <a:cubicBezTo>
                    <a:pt x="111495" y="4894"/>
                    <a:pt x="113419" y="6786"/>
                    <a:pt x="113419" y="9135"/>
                  </a:cubicBezTo>
                  <a:cubicBezTo>
                    <a:pt x="113419" y="11496"/>
                    <a:pt x="111527" y="13376"/>
                    <a:pt x="109206" y="13376"/>
                  </a:cubicBezTo>
                  <a:cubicBezTo>
                    <a:pt x="109186" y="13376"/>
                    <a:pt x="109166" y="13376"/>
                    <a:pt x="109146" y="13375"/>
                  </a:cubicBezTo>
                  <a:lnTo>
                    <a:pt x="9199" y="13375"/>
                  </a:lnTo>
                  <a:cubicBezTo>
                    <a:pt x="9179" y="13376"/>
                    <a:pt x="9159" y="13376"/>
                    <a:pt x="9139" y="13376"/>
                  </a:cubicBezTo>
                  <a:cubicBezTo>
                    <a:pt x="6818" y="13376"/>
                    <a:pt x="4926" y="11496"/>
                    <a:pt x="4926" y="9135"/>
                  </a:cubicBezTo>
                  <a:cubicBezTo>
                    <a:pt x="4926" y="6786"/>
                    <a:pt x="6850" y="4894"/>
                    <a:pt x="9199" y="4894"/>
                  </a:cubicBezTo>
                  <a:close/>
                  <a:moveTo>
                    <a:pt x="9139" y="1"/>
                  </a:moveTo>
                  <a:cubicBezTo>
                    <a:pt x="4110" y="1"/>
                    <a:pt x="0" y="4099"/>
                    <a:pt x="0" y="9135"/>
                  </a:cubicBezTo>
                  <a:cubicBezTo>
                    <a:pt x="0" y="14203"/>
                    <a:pt x="4110" y="18268"/>
                    <a:pt x="9139" y="18268"/>
                  </a:cubicBezTo>
                  <a:cubicBezTo>
                    <a:pt x="9159" y="18268"/>
                    <a:pt x="9179" y="18268"/>
                    <a:pt x="9199" y="18268"/>
                  </a:cubicBezTo>
                  <a:lnTo>
                    <a:pt x="109146" y="18268"/>
                  </a:lnTo>
                  <a:cubicBezTo>
                    <a:pt x="109166" y="18268"/>
                    <a:pt x="109186" y="18268"/>
                    <a:pt x="109206" y="18268"/>
                  </a:cubicBezTo>
                  <a:cubicBezTo>
                    <a:pt x="114235" y="18268"/>
                    <a:pt x="118345" y="14203"/>
                    <a:pt x="118345" y="9135"/>
                  </a:cubicBezTo>
                  <a:cubicBezTo>
                    <a:pt x="118345" y="4099"/>
                    <a:pt x="114235" y="1"/>
                    <a:pt x="109206" y="1"/>
                  </a:cubicBezTo>
                  <a:cubicBezTo>
                    <a:pt x="109186" y="1"/>
                    <a:pt x="109166" y="1"/>
                    <a:pt x="109146" y="1"/>
                  </a:cubicBezTo>
                  <a:lnTo>
                    <a:pt x="9199" y="1"/>
                  </a:lnTo>
                  <a:cubicBezTo>
                    <a:pt x="9179" y="1"/>
                    <a:pt x="9159" y="1"/>
                    <a:pt x="9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48"/>
            <p:cNvSpPr/>
            <p:nvPr/>
          </p:nvSpPr>
          <p:spPr>
            <a:xfrm>
              <a:off x="3473200" y="2298050"/>
              <a:ext cx="1804700" cy="456700"/>
            </a:xfrm>
            <a:custGeom>
              <a:avLst/>
              <a:gdLst/>
              <a:ahLst/>
              <a:cxnLst/>
              <a:rect l="l" t="t" r="r" b="b"/>
              <a:pathLst>
                <a:path w="72188" h="18268" extrusionOk="0">
                  <a:moveTo>
                    <a:pt x="63054" y="4894"/>
                  </a:moveTo>
                  <a:cubicBezTo>
                    <a:pt x="65403" y="4894"/>
                    <a:pt x="67295" y="6786"/>
                    <a:pt x="67295" y="9134"/>
                  </a:cubicBezTo>
                  <a:cubicBezTo>
                    <a:pt x="67295" y="11483"/>
                    <a:pt x="65403" y="13375"/>
                    <a:pt x="63054" y="13375"/>
                  </a:cubicBezTo>
                  <a:lnTo>
                    <a:pt x="9134" y="13375"/>
                  </a:lnTo>
                  <a:cubicBezTo>
                    <a:pt x="6785" y="13375"/>
                    <a:pt x="4893" y="11483"/>
                    <a:pt x="4893" y="9134"/>
                  </a:cubicBezTo>
                  <a:cubicBezTo>
                    <a:pt x="4893" y="6786"/>
                    <a:pt x="6785" y="4894"/>
                    <a:pt x="9134" y="4894"/>
                  </a:cubicBezTo>
                  <a:close/>
                  <a:moveTo>
                    <a:pt x="9134" y="1"/>
                  </a:moveTo>
                  <a:cubicBezTo>
                    <a:pt x="4077" y="1"/>
                    <a:pt x="0" y="4111"/>
                    <a:pt x="0" y="9134"/>
                  </a:cubicBezTo>
                  <a:cubicBezTo>
                    <a:pt x="0" y="14190"/>
                    <a:pt x="4077" y="18268"/>
                    <a:pt x="9134" y="18268"/>
                  </a:cubicBezTo>
                  <a:lnTo>
                    <a:pt x="63054" y="18268"/>
                  </a:lnTo>
                  <a:cubicBezTo>
                    <a:pt x="68110" y="18268"/>
                    <a:pt x="72188" y="14190"/>
                    <a:pt x="72188" y="9134"/>
                  </a:cubicBezTo>
                  <a:cubicBezTo>
                    <a:pt x="72188" y="4111"/>
                    <a:pt x="68110" y="1"/>
                    <a:pt x="630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48"/>
            <p:cNvSpPr/>
            <p:nvPr/>
          </p:nvSpPr>
          <p:spPr>
            <a:xfrm>
              <a:off x="3473200" y="1656250"/>
              <a:ext cx="1804700" cy="456725"/>
            </a:xfrm>
            <a:custGeom>
              <a:avLst/>
              <a:gdLst/>
              <a:ahLst/>
              <a:cxnLst/>
              <a:rect l="l" t="t" r="r" b="b"/>
              <a:pathLst>
                <a:path w="72188" h="18269" extrusionOk="0">
                  <a:moveTo>
                    <a:pt x="63054" y="4894"/>
                  </a:moveTo>
                  <a:cubicBezTo>
                    <a:pt x="65403" y="4894"/>
                    <a:pt x="67295" y="6786"/>
                    <a:pt x="67295" y="9135"/>
                  </a:cubicBezTo>
                  <a:cubicBezTo>
                    <a:pt x="67295" y="11483"/>
                    <a:pt x="65403" y="13375"/>
                    <a:pt x="63054" y="13375"/>
                  </a:cubicBezTo>
                  <a:lnTo>
                    <a:pt x="9134" y="13375"/>
                  </a:lnTo>
                  <a:cubicBezTo>
                    <a:pt x="6785" y="13375"/>
                    <a:pt x="4893" y="11483"/>
                    <a:pt x="4893" y="9135"/>
                  </a:cubicBezTo>
                  <a:cubicBezTo>
                    <a:pt x="4893" y="6786"/>
                    <a:pt x="6785" y="4894"/>
                    <a:pt x="9134" y="4894"/>
                  </a:cubicBezTo>
                  <a:close/>
                  <a:moveTo>
                    <a:pt x="9134" y="1"/>
                  </a:moveTo>
                  <a:cubicBezTo>
                    <a:pt x="4077" y="1"/>
                    <a:pt x="0" y="4078"/>
                    <a:pt x="0" y="9135"/>
                  </a:cubicBezTo>
                  <a:cubicBezTo>
                    <a:pt x="0" y="14191"/>
                    <a:pt x="4077" y="18268"/>
                    <a:pt x="9134" y="18268"/>
                  </a:cubicBezTo>
                  <a:lnTo>
                    <a:pt x="63054" y="18268"/>
                  </a:lnTo>
                  <a:cubicBezTo>
                    <a:pt x="68110" y="18268"/>
                    <a:pt x="72188" y="14191"/>
                    <a:pt x="72188" y="9135"/>
                  </a:cubicBezTo>
                  <a:cubicBezTo>
                    <a:pt x="72188" y="4078"/>
                    <a:pt x="68110" y="1"/>
                    <a:pt x="630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48"/>
            <p:cNvSpPr/>
            <p:nvPr/>
          </p:nvSpPr>
          <p:spPr>
            <a:xfrm>
              <a:off x="2319806" y="1047900"/>
              <a:ext cx="978625" cy="1792475"/>
            </a:xfrm>
            <a:custGeom>
              <a:avLst/>
              <a:gdLst/>
              <a:ahLst/>
              <a:cxnLst/>
              <a:rect l="l" t="t" r="r" b="b"/>
              <a:pathLst>
                <a:path w="39145" h="71699" extrusionOk="0">
                  <a:moveTo>
                    <a:pt x="20420" y="4894"/>
                  </a:moveTo>
                  <a:cubicBezTo>
                    <a:pt x="20681" y="4894"/>
                    <a:pt x="20877" y="5089"/>
                    <a:pt x="20877" y="5318"/>
                  </a:cubicBezTo>
                  <a:lnTo>
                    <a:pt x="20877" y="6394"/>
                  </a:lnTo>
                  <a:cubicBezTo>
                    <a:pt x="20877" y="7536"/>
                    <a:pt x="21660" y="8514"/>
                    <a:pt x="22769" y="8775"/>
                  </a:cubicBezTo>
                  <a:cubicBezTo>
                    <a:pt x="24530" y="9167"/>
                    <a:pt x="26259" y="9819"/>
                    <a:pt x="27858" y="10700"/>
                  </a:cubicBezTo>
                  <a:cubicBezTo>
                    <a:pt x="28477" y="11059"/>
                    <a:pt x="29032" y="11450"/>
                    <a:pt x="29586" y="11874"/>
                  </a:cubicBezTo>
                  <a:cubicBezTo>
                    <a:pt x="30435" y="12559"/>
                    <a:pt x="30500" y="13831"/>
                    <a:pt x="29750" y="14582"/>
                  </a:cubicBezTo>
                  <a:lnTo>
                    <a:pt x="28999" y="15299"/>
                  </a:lnTo>
                  <a:cubicBezTo>
                    <a:pt x="28650" y="15631"/>
                    <a:pt x="28207" y="15795"/>
                    <a:pt x="27760" y="15795"/>
                  </a:cubicBezTo>
                  <a:cubicBezTo>
                    <a:pt x="27373" y="15795"/>
                    <a:pt x="26984" y="15672"/>
                    <a:pt x="26651" y="15430"/>
                  </a:cubicBezTo>
                  <a:cubicBezTo>
                    <a:pt x="24074" y="13538"/>
                    <a:pt x="21431" y="12559"/>
                    <a:pt x="18757" y="12559"/>
                  </a:cubicBezTo>
                  <a:cubicBezTo>
                    <a:pt x="16408" y="12559"/>
                    <a:pt x="14418" y="13244"/>
                    <a:pt x="12852" y="14582"/>
                  </a:cubicBezTo>
                  <a:cubicBezTo>
                    <a:pt x="10765" y="16343"/>
                    <a:pt x="10341" y="18333"/>
                    <a:pt x="10341" y="19703"/>
                  </a:cubicBezTo>
                  <a:cubicBezTo>
                    <a:pt x="10341" y="21399"/>
                    <a:pt x="11058" y="22998"/>
                    <a:pt x="12461" y="24498"/>
                  </a:cubicBezTo>
                  <a:cubicBezTo>
                    <a:pt x="13701" y="25835"/>
                    <a:pt x="15821" y="27108"/>
                    <a:pt x="19115" y="28445"/>
                  </a:cubicBezTo>
                  <a:cubicBezTo>
                    <a:pt x="24074" y="30500"/>
                    <a:pt x="27466" y="32229"/>
                    <a:pt x="29195" y="33599"/>
                  </a:cubicBezTo>
                  <a:cubicBezTo>
                    <a:pt x="30761" y="34839"/>
                    <a:pt x="32033" y="36404"/>
                    <a:pt x="32914" y="38198"/>
                  </a:cubicBezTo>
                  <a:cubicBezTo>
                    <a:pt x="33794" y="40090"/>
                    <a:pt x="34251" y="42178"/>
                    <a:pt x="34218" y="44266"/>
                  </a:cubicBezTo>
                  <a:cubicBezTo>
                    <a:pt x="34251" y="46451"/>
                    <a:pt x="33762" y="48572"/>
                    <a:pt x="32816" y="50529"/>
                  </a:cubicBezTo>
                  <a:cubicBezTo>
                    <a:pt x="32000" y="52258"/>
                    <a:pt x="30793" y="53791"/>
                    <a:pt x="29293" y="54965"/>
                  </a:cubicBezTo>
                  <a:cubicBezTo>
                    <a:pt x="27890" y="56041"/>
                    <a:pt x="25705" y="56890"/>
                    <a:pt x="22834" y="57509"/>
                  </a:cubicBezTo>
                  <a:cubicBezTo>
                    <a:pt x="21692" y="57738"/>
                    <a:pt x="20877" y="58749"/>
                    <a:pt x="20877" y="59891"/>
                  </a:cubicBezTo>
                  <a:lnTo>
                    <a:pt x="20877" y="65958"/>
                  </a:lnTo>
                  <a:cubicBezTo>
                    <a:pt x="20877" y="66512"/>
                    <a:pt x="20453" y="66790"/>
                    <a:pt x="20029" y="66790"/>
                  </a:cubicBezTo>
                  <a:cubicBezTo>
                    <a:pt x="19605" y="66790"/>
                    <a:pt x="19181" y="66512"/>
                    <a:pt x="19181" y="65958"/>
                  </a:cubicBezTo>
                  <a:lnTo>
                    <a:pt x="19181" y="60119"/>
                  </a:lnTo>
                  <a:cubicBezTo>
                    <a:pt x="19181" y="58847"/>
                    <a:pt x="18267" y="57803"/>
                    <a:pt x="17028" y="57672"/>
                  </a:cubicBezTo>
                  <a:cubicBezTo>
                    <a:pt x="14614" y="57444"/>
                    <a:pt x="12265" y="56759"/>
                    <a:pt x="10112" y="55650"/>
                  </a:cubicBezTo>
                  <a:cubicBezTo>
                    <a:pt x="8514" y="54769"/>
                    <a:pt x="7014" y="53725"/>
                    <a:pt x="5578" y="52519"/>
                  </a:cubicBezTo>
                  <a:cubicBezTo>
                    <a:pt x="5219" y="52225"/>
                    <a:pt x="4991" y="51768"/>
                    <a:pt x="4958" y="51279"/>
                  </a:cubicBezTo>
                  <a:cubicBezTo>
                    <a:pt x="4958" y="50790"/>
                    <a:pt x="5122" y="50268"/>
                    <a:pt x="5480" y="49909"/>
                  </a:cubicBezTo>
                  <a:lnTo>
                    <a:pt x="6231" y="49159"/>
                  </a:lnTo>
                  <a:cubicBezTo>
                    <a:pt x="6557" y="48800"/>
                    <a:pt x="7014" y="48604"/>
                    <a:pt x="7503" y="48604"/>
                  </a:cubicBezTo>
                  <a:cubicBezTo>
                    <a:pt x="7927" y="48637"/>
                    <a:pt x="8351" y="48767"/>
                    <a:pt x="8677" y="49061"/>
                  </a:cubicBezTo>
                  <a:cubicBezTo>
                    <a:pt x="12390" y="52160"/>
                    <a:pt x="16103" y="53726"/>
                    <a:pt x="19784" y="53726"/>
                  </a:cubicBezTo>
                  <a:cubicBezTo>
                    <a:pt x="19822" y="53726"/>
                    <a:pt x="19860" y="53726"/>
                    <a:pt x="19898" y="53725"/>
                  </a:cubicBezTo>
                  <a:cubicBezTo>
                    <a:pt x="22443" y="53725"/>
                    <a:pt x="24889" y="52714"/>
                    <a:pt x="26716" y="50920"/>
                  </a:cubicBezTo>
                  <a:cubicBezTo>
                    <a:pt x="30206" y="47626"/>
                    <a:pt x="30630" y="42243"/>
                    <a:pt x="27727" y="38427"/>
                  </a:cubicBezTo>
                  <a:cubicBezTo>
                    <a:pt x="26520" y="36894"/>
                    <a:pt x="24433" y="35458"/>
                    <a:pt x="21301" y="34023"/>
                  </a:cubicBezTo>
                  <a:cubicBezTo>
                    <a:pt x="15951" y="31544"/>
                    <a:pt x="12298" y="29554"/>
                    <a:pt x="10504" y="28184"/>
                  </a:cubicBezTo>
                  <a:cubicBezTo>
                    <a:pt x="8971" y="27042"/>
                    <a:pt x="7699" y="25607"/>
                    <a:pt x="6785" y="23911"/>
                  </a:cubicBezTo>
                  <a:cubicBezTo>
                    <a:pt x="6002" y="22410"/>
                    <a:pt x="5578" y="20747"/>
                    <a:pt x="5611" y="19051"/>
                  </a:cubicBezTo>
                  <a:cubicBezTo>
                    <a:pt x="5546" y="16278"/>
                    <a:pt x="6687" y="13636"/>
                    <a:pt x="8710" y="11744"/>
                  </a:cubicBezTo>
                  <a:cubicBezTo>
                    <a:pt x="10863" y="9656"/>
                    <a:pt x="13537" y="8547"/>
                    <a:pt x="16865" y="8384"/>
                  </a:cubicBezTo>
                  <a:cubicBezTo>
                    <a:pt x="18169" y="8319"/>
                    <a:pt x="19181" y="7242"/>
                    <a:pt x="19181" y="5937"/>
                  </a:cubicBezTo>
                  <a:lnTo>
                    <a:pt x="19181" y="5318"/>
                  </a:lnTo>
                  <a:cubicBezTo>
                    <a:pt x="19181" y="5089"/>
                    <a:pt x="19376" y="4894"/>
                    <a:pt x="19637" y="4894"/>
                  </a:cubicBezTo>
                  <a:close/>
                  <a:moveTo>
                    <a:pt x="19637" y="1"/>
                  </a:moveTo>
                  <a:cubicBezTo>
                    <a:pt x="17321" y="1"/>
                    <a:pt x="15266" y="1501"/>
                    <a:pt x="14549" y="3719"/>
                  </a:cubicBezTo>
                  <a:cubicBezTo>
                    <a:pt x="11058" y="4176"/>
                    <a:pt x="7829" y="5774"/>
                    <a:pt x="5285" y="8253"/>
                  </a:cubicBezTo>
                  <a:cubicBezTo>
                    <a:pt x="2316" y="11026"/>
                    <a:pt x="653" y="14973"/>
                    <a:pt x="718" y="19051"/>
                  </a:cubicBezTo>
                  <a:cubicBezTo>
                    <a:pt x="718" y="21530"/>
                    <a:pt x="1305" y="23976"/>
                    <a:pt x="2447" y="26162"/>
                  </a:cubicBezTo>
                  <a:cubicBezTo>
                    <a:pt x="3686" y="28478"/>
                    <a:pt x="5415" y="30500"/>
                    <a:pt x="7503" y="32066"/>
                  </a:cubicBezTo>
                  <a:cubicBezTo>
                    <a:pt x="9623" y="33697"/>
                    <a:pt x="13472" y="35785"/>
                    <a:pt x="19246" y="38459"/>
                  </a:cubicBezTo>
                  <a:cubicBezTo>
                    <a:pt x="22345" y="39895"/>
                    <a:pt x="23487" y="40938"/>
                    <a:pt x="23878" y="41428"/>
                  </a:cubicBezTo>
                  <a:cubicBezTo>
                    <a:pt x="24465" y="42211"/>
                    <a:pt x="24791" y="43189"/>
                    <a:pt x="24759" y="44168"/>
                  </a:cubicBezTo>
                  <a:cubicBezTo>
                    <a:pt x="24759" y="45407"/>
                    <a:pt x="24237" y="46582"/>
                    <a:pt x="23323" y="47397"/>
                  </a:cubicBezTo>
                  <a:cubicBezTo>
                    <a:pt x="22377" y="48311"/>
                    <a:pt x="21138" y="48832"/>
                    <a:pt x="19833" y="48832"/>
                  </a:cubicBezTo>
                  <a:lnTo>
                    <a:pt x="19800" y="48832"/>
                  </a:lnTo>
                  <a:cubicBezTo>
                    <a:pt x="17289" y="48832"/>
                    <a:pt x="14614" y="47658"/>
                    <a:pt x="11841" y="45310"/>
                  </a:cubicBezTo>
                  <a:cubicBezTo>
                    <a:pt x="10576" y="44258"/>
                    <a:pt x="9040" y="43740"/>
                    <a:pt x="7510" y="43740"/>
                  </a:cubicBezTo>
                  <a:cubicBezTo>
                    <a:pt x="5766" y="43740"/>
                    <a:pt x="4028" y="44413"/>
                    <a:pt x="2708" y="45734"/>
                  </a:cubicBezTo>
                  <a:lnTo>
                    <a:pt x="1990" y="46516"/>
                  </a:lnTo>
                  <a:cubicBezTo>
                    <a:pt x="685" y="47854"/>
                    <a:pt x="0" y="49648"/>
                    <a:pt x="98" y="51540"/>
                  </a:cubicBezTo>
                  <a:cubicBezTo>
                    <a:pt x="163" y="53367"/>
                    <a:pt x="1044" y="55095"/>
                    <a:pt x="2447" y="56270"/>
                  </a:cubicBezTo>
                  <a:cubicBezTo>
                    <a:pt x="4110" y="57672"/>
                    <a:pt x="5872" y="58879"/>
                    <a:pt x="7764" y="59923"/>
                  </a:cubicBezTo>
                  <a:cubicBezTo>
                    <a:pt x="9786" y="61032"/>
                    <a:pt x="12004" y="61815"/>
                    <a:pt x="14288" y="62207"/>
                  </a:cubicBezTo>
                  <a:lnTo>
                    <a:pt x="14288" y="65958"/>
                  </a:lnTo>
                  <a:cubicBezTo>
                    <a:pt x="14288" y="69122"/>
                    <a:pt x="16865" y="71699"/>
                    <a:pt x="20029" y="71699"/>
                  </a:cubicBezTo>
                  <a:cubicBezTo>
                    <a:pt x="23193" y="71699"/>
                    <a:pt x="25770" y="69122"/>
                    <a:pt x="25770" y="65958"/>
                  </a:cubicBezTo>
                  <a:lnTo>
                    <a:pt x="25770" y="61815"/>
                  </a:lnTo>
                  <a:cubicBezTo>
                    <a:pt x="28477" y="61098"/>
                    <a:pt x="30598" y="60119"/>
                    <a:pt x="32261" y="58879"/>
                  </a:cubicBezTo>
                  <a:cubicBezTo>
                    <a:pt x="34382" y="57216"/>
                    <a:pt x="36078" y="55095"/>
                    <a:pt x="37219" y="52682"/>
                  </a:cubicBezTo>
                  <a:cubicBezTo>
                    <a:pt x="38492" y="50072"/>
                    <a:pt x="39144" y="47201"/>
                    <a:pt x="39111" y="44266"/>
                  </a:cubicBezTo>
                  <a:cubicBezTo>
                    <a:pt x="39144" y="41460"/>
                    <a:pt x="38524" y="38622"/>
                    <a:pt x="37317" y="36078"/>
                  </a:cubicBezTo>
                  <a:cubicBezTo>
                    <a:pt x="36143" y="33599"/>
                    <a:pt x="34382" y="31446"/>
                    <a:pt x="32229" y="29750"/>
                  </a:cubicBezTo>
                  <a:cubicBezTo>
                    <a:pt x="30108" y="28086"/>
                    <a:pt x="26455" y="26162"/>
                    <a:pt x="21007" y="23911"/>
                  </a:cubicBezTo>
                  <a:cubicBezTo>
                    <a:pt x="17615" y="22541"/>
                    <a:pt x="16473" y="21595"/>
                    <a:pt x="16049" y="21171"/>
                  </a:cubicBezTo>
                  <a:cubicBezTo>
                    <a:pt x="16049" y="21171"/>
                    <a:pt x="16049" y="21138"/>
                    <a:pt x="16017" y="21138"/>
                  </a:cubicBezTo>
                  <a:cubicBezTo>
                    <a:pt x="15658" y="20747"/>
                    <a:pt x="15234" y="20192"/>
                    <a:pt x="15234" y="19703"/>
                  </a:cubicBezTo>
                  <a:cubicBezTo>
                    <a:pt x="15234" y="19377"/>
                    <a:pt x="15332" y="18887"/>
                    <a:pt x="16049" y="18300"/>
                  </a:cubicBezTo>
                  <a:cubicBezTo>
                    <a:pt x="16761" y="17737"/>
                    <a:pt x="17607" y="17443"/>
                    <a:pt x="18490" y="17443"/>
                  </a:cubicBezTo>
                  <a:cubicBezTo>
                    <a:pt x="18578" y="17443"/>
                    <a:pt x="18667" y="17446"/>
                    <a:pt x="18757" y="17452"/>
                  </a:cubicBezTo>
                  <a:cubicBezTo>
                    <a:pt x="20355" y="17452"/>
                    <a:pt x="22051" y="18105"/>
                    <a:pt x="23780" y="19377"/>
                  </a:cubicBezTo>
                  <a:cubicBezTo>
                    <a:pt x="24955" y="20258"/>
                    <a:pt x="26347" y="20689"/>
                    <a:pt x="27738" y="20689"/>
                  </a:cubicBezTo>
                  <a:cubicBezTo>
                    <a:pt x="29437" y="20689"/>
                    <a:pt x="31133" y="20045"/>
                    <a:pt x="32424" y="18790"/>
                  </a:cubicBezTo>
                  <a:lnTo>
                    <a:pt x="33142" y="18072"/>
                  </a:lnTo>
                  <a:cubicBezTo>
                    <a:pt x="36045" y="15267"/>
                    <a:pt x="35784" y="10537"/>
                    <a:pt x="32587" y="8025"/>
                  </a:cubicBezTo>
                  <a:cubicBezTo>
                    <a:pt x="31870" y="7438"/>
                    <a:pt x="31120" y="6916"/>
                    <a:pt x="30304" y="6459"/>
                  </a:cubicBezTo>
                  <a:cubicBezTo>
                    <a:pt x="28836" y="5644"/>
                    <a:pt x="27303" y="4991"/>
                    <a:pt x="25705" y="4502"/>
                  </a:cubicBezTo>
                  <a:cubicBezTo>
                    <a:pt x="25313" y="1925"/>
                    <a:pt x="23062" y="1"/>
                    <a:pt x="204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48"/>
            <p:cNvSpPr/>
            <p:nvPr/>
          </p:nvSpPr>
          <p:spPr>
            <a:xfrm>
              <a:off x="2321700" y="4207950"/>
              <a:ext cx="2957025" cy="439575"/>
            </a:xfrm>
            <a:custGeom>
              <a:avLst/>
              <a:gdLst/>
              <a:ahLst/>
              <a:cxnLst/>
              <a:rect l="l" t="t" r="r" b="b"/>
              <a:pathLst>
                <a:path w="118281" h="17583" extrusionOk="0">
                  <a:moveTo>
                    <a:pt x="109532" y="4893"/>
                  </a:moveTo>
                  <a:cubicBezTo>
                    <a:pt x="111658" y="4893"/>
                    <a:pt x="113387" y="6642"/>
                    <a:pt x="113387" y="8775"/>
                  </a:cubicBezTo>
                  <a:cubicBezTo>
                    <a:pt x="113387" y="10961"/>
                    <a:pt x="111626" y="12690"/>
                    <a:pt x="109473" y="12690"/>
                  </a:cubicBezTo>
                  <a:lnTo>
                    <a:pt x="8808" y="12690"/>
                  </a:lnTo>
                  <a:cubicBezTo>
                    <a:pt x="6655" y="12690"/>
                    <a:pt x="4894" y="10961"/>
                    <a:pt x="4894" y="8775"/>
                  </a:cubicBezTo>
                  <a:cubicBezTo>
                    <a:pt x="4894" y="6642"/>
                    <a:pt x="6623" y="4893"/>
                    <a:pt x="8749" y="4893"/>
                  </a:cubicBezTo>
                  <a:cubicBezTo>
                    <a:pt x="8769" y="4893"/>
                    <a:pt x="8788" y="4893"/>
                    <a:pt x="8808" y="4893"/>
                  </a:cubicBezTo>
                  <a:lnTo>
                    <a:pt x="109473" y="4893"/>
                  </a:lnTo>
                  <a:cubicBezTo>
                    <a:pt x="109493" y="4893"/>
                    <a:pt x="109512" y="4893"/>
                    <a:pt x="109532" y="4893"/>
                  </a:cubicBezTo>
                  <a:close/>
                  <a:moveTo>
                    <a:pt x="8748" y="0"/>
                  </a:moveTo>
                  <a:cubicBezTo>
                    <a:pt x="3915" y="0"/>
                    <a:pt x="1" y="3935"/>
                    <a:pt x="1" y="8775"/>
                  </a:cubicBezTo>
                  <a:cubicBezTo>
                    <a:pt x="1" y="13668"/>
                    <a:pt x="3948" y="17583"/>
                    <a:pt x="8808" y="17583"/>
                  </a:cubicBezTo>
                  <a:lnTo>
                    <a:pt x="109473" y="17583"/>
                  </a:lnTo>
                  <a:cubicBezTo>
                    <a:pt x="114333" y="17583"/>
                    <a:pt x="118280" y="13668"/>
                    <a:pt x="118280" y="8775"/>
                  </a:cubicBezTo>
                  <a:cubicBezTo>
                    <a:pt x="118280" y="3935"/>
                    <a:pt x="114366" y="0"/>
                    <a:pt x="109533" y="0"/>
                  </a:cubicBezTo>
                  <a:cubicBezTo>
                    <a:pt x="109513" y="0"/>
                    <a:pt x="109493" y="0"/>
                    <a:pt x="109473" y="1"/>
                  </a:cubicBezTo>
                  <a:lnTo>
                    <a:pt x="8808" y="1"/>
                  </a:lnTo>
                  <a:cubicBezTo>
                    <a:pt x="8788" y="0"/>
                    <a:pt x="8768" y="0"/>
                    <a:pt x="87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3" name="Google Shape;4003;p48"/>
          <p:cNvGrpSpPr/>
          <p:nvPr/>
        </p:nvGrpSpPr>
        <p:grpSpPr>
          <a:xfrm>
            <a:off x="4532074" y="2676456"/>
            <a:ext cx="548700" cy="494843"/>
            <a:chOff x="963100" y="289450"/>
            <a:chExt cx="5674250" cy="5117300"/>
          </a:xfrm>
        </p:grpSpPr>
        <p:sp>
          <p:nvSpPr>
            <p:cNvPr id="4004" name="Google Shape;4004;p48"/>
            <p:cNvSpPr/>
            <p:nvPr/>
          </p:nvSpPr>
          <p:spPr>
            <a:xfrm>
              <a:off x="963100" y="1926200"/>
              <a:ext cx="5674250" cy="3419400"/>
            </a:xfrm>
            <a:custGeom>
              <a:avLst/>
              <a:gdLst/>
              <a:ahLst/>
              <a:cxnLst/>
              <a:rect l="l" t="t" r="r" b="b"/>
              <a:pathLst>
                <a:path w="226970" h="136776" extrusionOk="0">
                  <a:moveTo>
                    <a:pt x="69709" y="0"/>
                  </a:moveTo>
                  <a:lnTo>
                    <a:pt x="23519" y="61097"/>
                  </a:lnTo>
                  <a:cubicBezTo>
                    <a:pt x="0" y="92184"/>
                    <a:pt x="22182" y="136775"/>
                    <a:pt x="61162" y="136775"/>
                  </a:cubicBezTo>
                  <a:lnTo>
                    <a:pt x="165807" y="136775"/>
                  </a:lnTo>
                  <a:cubicBezTo>
                    <a:pt x="204788" y="136775"/>
                    <a:pt x="226969" y="92184"/>
                    <a:pt x="203450" y="61097"/>
                  </a:cubicBezTo>
                  <a:lnTo>
                    <a:pt x="1572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48"/>
            <p:cNvSpPr/>
            <p:nvPr/>
          </p:nvSpPr>
          <p:spPr>
            <a:xfrm>
              <a:off x="2478275" y="1430375"/>
              <a:ext cx="2643875" cy="495850"/>
            </a:xfrm>
            <a:custGeom>
              <a:avLst/>
              <a:gdLst/>
              <a:ahLst/>
              <a:cxnLst/>
              <a:rect l="l" t="t" r="r" b="b"/>
              <a:pathLst>
                <a:path w="105755" h="19834" extrusionOk="0">
                  <a:moveTo>
                    <a:pt x="9917" y="0"/>
                  </a:moveTo>
                  <a:cubicBezTo>
                    <a:pt x="4437" y="0"/>
                    <a:pt x="1" y="4437"/>
                    <a:pt x="1" y="9917"/>
                  </a:cubicBezTo>
                  <a:cubicBezTo>
                    <a:pt x="1" y="15397"/>
                    <a:pt x="4437" y="19833"/>
                    <a:pt x="9917" y="19833"/>
                  </a:cubicBezTo>
                  <a:lnTo>
                    <a:pt x="95838" y="19833"/>
                  </a:lnTo>
                  <a:cubicBezTo>
                    <a:pt x="101318" y="19833"/>
                    <a:pt x="105754" y="15397"/>
                    <a:pt x="105754" y="9917"/>
                  </a:cubicBezTo>
                  <a:cubicBezTo>
                    <a:pt x="105754" y="4437"/>
                    <a:pt x="101318" y="0"/>
                    <a:pt x="958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48"/>
            <p:cNvSpPr/>
            <p:nvPr/>
          </p:nvSpPr>
          <p:spPr>
            <a:xfrm>
              <a:off x="2329850" y="350650"/>
              <a:ext cx="2940725" cy="1079750"/>
            </a:xfrm>
            <a:custGeom>
              <a:avLst/>
              <a:gdLst/>
              <a:ahLst/>
              <a:cxnLst/>
              <a:rect l="l" t="t" r="r" b="b"/>
              <a:pathLst>
                <a:path w="117629" h="43190" extrusionOk="0">
                  <a:moveTo>
                    <a:pt x="28511" y="1"/>
                  </a:moveTo>
                  <a:cubicBezTo>
                    <a:pt x="10635" y="1"/>
                    <a:pt x="1" y="19931"/>
                    <a:pt x="9950" y="34773"/>
                  </a:cubicBezTo>
                  <a:lnTo>
                    <a:pt x="15593" y="43189"/>
                  </a:lnTo>
                  <a:lnTo>
                    <a:pt x="102036" y="43189"/>
                  </a:lnTo>
                  <a:lnTo>
                    <a:pt x="107679" y="34773"/>
                  </a:lnTo>
                  <a:cubicBezTo>
                    <a:pt x="117628" y="19931"/>
                    <a:pt x="106994" y="1"/>
                    <a:pt x="891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48"/>
            <p:cNvSpPr/>
            <p:nvPr/>
          </p:nvSpPr>
          <p:spPr>
            <a:xfrm>
              <a:off x="3182875" y="2493775"/>
              <a:ext cx="1218375" cy="2346200"/>
            </a:xfrm>
            <a:custGeom>
              <a:avLst/>
              <a:gdLst/>
              <a:ahLst/>
              <a:cxnLst/>
              <a:rect l="l" t="t" r="r" b="b"/>
              <a:pathLst>
                <a:path w="48735" h="93848" extrusionOk="0">
                  <a:moveTo>
                    <a:pt x="24759" y="1"/>
                  </a:moveTo>
                  <a:cubicBezTo>
                    <a:pt x="22508" y="1"/>
                    <a:pt x="20681" y="1827"/>
                    <a:pt x="20681" y="4078"/>
                  </a:cubicBezTo>
                  <a:lnTo>
                    <a:pt x="20681" y="4926"/>
                  </a:lnTo>
                  <a:cubicBezTo>
                    <a:pt x="15169" y="5187"/>
                    <a:pt x="10634" y="7079"/>
                    <a:pt x="7014" y="10602"/>
                  </a:cubicBezTo>
                  <a:cubicBezTo>
                    <a:pt x="3523" y="13897"/>
                    <a:pt x="1533" y="18496"/>
                    <a:pt x="1599" y="23324"/>
                  </a:cubicBezTo>
                  <a:cubicBezTo>
                    <a:pt x="1599" y="26260"/>
                    <a:pt x="2284" y="29163"/>
                    <a:pt x="3654" y="31740"/>
                  </a:cubicBezTo>
                  <a:cubicBezTo>
                    <a:pt x="5154" y="34545"/>
                    <a:pt x="7275" y="36991"/>
                    <a:pt x="9819" y="38883"/>
                  </a:cubicBezTo>
                  <a:cubicBezTo>
                    <a:pt x="12592" y="41004"/>
                    <a:pt x="17843" y="43874"/>
                    <a:pt x="25672" y="47462"/>
                  </a:cubicBezTo>
                  <a:cubicBezTo>
                    <a:pt x="29489" y="49224"/>
                    <a:pt x="32066" y="50985"/>
                    <a:pt x="33436" y="52682"/>
                  </a:cubicBezTo>
                  <a:cubicBezTo>
                    <a:pt x="36437" y="56629"/>
                    <a:pt x="35947" y="62239"/>
                    <a:pt x="32327" y="65632"/>
                  </a:cubicBezTo>
                  <a:cubicBezTo>
                    <a:pt x="30369" y="67524"/>
                    <a:pt x="27792" y="68600"/>
                    <a:pt x="25085" y="68600"/>
                  </a:cubicBezTo>
                  <a:cubicBezTo>
                    <a:pt x="25048" y="68600"/>
                    <a:pt x="25012" y="68601"/>
                    <a:pt x="24975" y="68601"/>
                  </a:cubicBezTo>
                  <a:cubicBezTo>
                    <a:pt x="20607" y="68601"/>
                    <a:pt x="16174" y="66676"/>
                    <a:pt x="11580" y="62859"/>
                  </a:cubicBezTo>
                  <a:cubicBezTo>
                    <a:pt x="10463" y="61910"/>
                    <a:pt x="9087" y="61442"/>
                    <a:pt x="7715" y="61442"/>
                  </a:cubicBezTo>
                  <a:cubicBezTo>
                    <a:pt x="6164" y="61442"/>
                    <a:pt x="4618" y="62041"/>
                    <a:pt x="3458" y="63218"/>
                  </a:cubicBezTo>
                  <a:lnTo>
                    <a:pt x="2414" y="64294"/>
                  </a:lnTo>
                  <a:cubicBezTo>
                    <a:pt x="0" y="66773"/>
                    <a:pt x="196" y="70753"/>
                    <a:pt x="2806" y="73004"/>
                  </a:cubicBezTo>
                  <a:cubicBezTo>
                    <a:pt x="4959" y="74798"/>
                    <a:pt x="7275" y="76396"/>
                    <a:pt x="9721" y="77766"/>
                  </a:cubicBezTo>
                  <a:cubicBezTo>
                    <a:pt x="12755" y="79430"/>
                    <a:pt x="16408" y="80506"/>
                    <a:pt x="20681" y="80996"/>
                  </a:cubicBezTo>
                  <a:lnTo>
                    <a:pt x="20681" y="89216"/>
                  </a:lnTo>
                  <a:cubicBezTo>
                    <a:pt x="20681" y="91760"/>
                    <a:pt x="22769" y="93848"/>
                    <a:pt x="25313" y="93848"/>
                  </a:cubicBezTo>
                  <a:cubicBezTo>
                    <a:pt x="27858" y="93848"/>
                    <a:pt x="29945" y="91760"/>
                    <a:pt x="29945" y="89216"/>
                  </a:cubicBezTo>
                  <a:lnTo>
                    <a:pt x="29945" y="80702"/>
                  </a:lnTo>
                  <a:cubicBezTo>
                    <a:pt x="34480" y="79756"/>
                    <a:pt x="37970" y="78353"/>
                    <a:pt x="40416" y="76527"/>
                  </a:cubicBezTo>
                  <a:cubicBezTo>
                    <a:pt x="42961" y="74537"/>
                    <a:pt x="44983" y="71993"/>
                    <a:pt x="46353" y="69057"/>
                  </a:cubicBezTo>
                  <a:cubicBezTo>
                    <a:pt x="47919" y="65860"/>
                    <a:pt x="48702" y="62337"/>
                    <a:pt x="48669" y="58782"/>
                  </a:cubicBezTo>
                  <a:cubicBezTo>
                    <a:pt x="48734" y="55324"/>
                    <a:pt x="47984" y="51866"/>
                    <a:pt x="46516" y="48735"/>
                  </a:cubicBezTo>
                  <a:cubicBezTo>
                    <a:pt x="45048" y="45734"/>
                    <a:pt x="42928" y="43124"/>
                    <a:pt x="40318" y="41069"/>
                  </a:cubicBezTo>
                  <a:cubicBezTo>
                    <a:pt x="37611" y="38949"/>
                    <a:pt x="32653" y="36372"/>
                    <a:pt x="25346" y="33338"/>
                  </a:cubicBezTo>
                  <a:cubicBezTo>
                    <a:pt x="21268" y="31674"/>
                    <a:pt x="18528" y="30109"/>
                    <a:pt x="17191" y="28641"/>
                  </a:cubicBezTo>
                  <a:cubicBezTo>
                    <a:pt x="15821" y="27206"/>
                    <a:pt x="15136" y="25738"/>
                    <a:pt x="15136" y="24270"/>
                  </a:cubicBezTo>
                  <a:cubicBezTo>
                    <a:pt x="15136" y="22508"/>
                    <a:pt x="15919" y="20975"/>
                    <a:pt x="17485" y="19670"/>
                  </a:cubicBezTo>
                  <a:cubicBezTo>
                    <a:pt x="19018" y="18333"/>
                    <a:pt x="21040" y="17681"/>
                    <a:pt x="23552" y="17681"/>
                  </a:cubicBezTo>
                  <a:cubicBezTo>
                    <a:pt x="26520" y="17681"/>
                    <a:pt x="29554" y="18790"/>
                    <a:pt x="32588" y="21008"/>
                  </a:cubicBezTo>
                  <a:cubicBezTo>
                    <a:pt x="33651" y="21805"/>
                    <a:pt x="34901" y="22195"/>
                    <a:pt x="36148" y="22195"/>
                  </a:cubicBezTo>
                  <a:cubicBezTo>
                    <a:pt x="37656" y="22195"/>
                    <a:pt x="39158" y="21625"/>
                    <a:pt x="40318" y="20518"/>
                  </a:cubicBezTo>
                  <a:lnTo>
                    <a:pt x="41330" y="19507"/>
                  </a:lnTo>
                  <a:cubicBezTo>
                    <a:pt x="43907" y="16995"/>
                    <a:pt x="43678" y="12788"/>
                    <a:pt x="40840" y="10569"/>
                  </a:cubicBezTo>
                  <a:cubicBezTo>
                    <a:pt x="39960" y="9852"/>
                    <a:pt x="39014" y="9199"/>
                    <a:pt x="38035" y="8612"/>
                  </a:cubicBezTo>
                  <a:cubicBezTo>
                    <a:pt x="35491" y="7210"/>
                    <a:pt x="32751" y="6198"/>
                    <a:pt x="29945" y="5579"/>
                  </a:cubicBezTo>
                  <a:lnTo>
                    <a:pt x="29945" y="4078"/>
                  </a:lnTo>
                  <a:cubicBezTo>
                    <a:pt x="29945" y="1827"/>
                    <a:pt x="28119" y="1"/>
                    <a:pt x="25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48"/>
            <p:cNvSpPr/>
            <p:nvPr/>
          </p:nvSpPr>
          <p:spPr>
            <a:xfrm>
              <a:off x="963100" y="2796325"/>
              <a:ext cx="2271175" cy="2549275"/>
            </a:xfrm>
            <a:custGeom>
              <a:avLst/>
              <a:gdLst/>
              <a:ahLst/>
              <a:cxnLst/>
              <a:rect l="l" t="t" r="r" b="b"/>
              <a:pathLst>
                <a:path w="90847" h="101971" extrusionOk="0">
                  <a:moveTo>
                    <a:pt x="43384" y="1"/>
                  </a:moveTo>
                  <a:lnTo>
                    <a:pt x="23519" y="26292"/>
                  </a:lnTo>
                  <a:cubicBezTo>
                    <a:pt x="0" y="57379"/>
                    <a:pt x="22182" y="101970"/>
                    <a:pt x="61162" y="101970"/>
                  </a:cubicBezTo>
                  <a:lnTo>
                    <a:pt x="90846" y="101970"/>
                  </a:lnTo>
                  <a:cubicBezTo>
                    <a:pt x="65566" y="73232"/>
                    <a:pt x="49060" y="37840"/>
                    <a:pt x="433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48"/>
            <p:cNvSpPr/>
            <p:nvPr/>
          </p:nvSpPr>
          <p:spPr>
            <a:xfrm>
              <a:off x="1221600" y="1865025"/>
              <a:ext cx="5157225" cy="3541725"/>
            </a:xfrm>
            <a:custGeom>
              <a:avLst/>
              <a:gdLst/>
              <a:ahLst/>
              <a:cxnLst/>
              <a:rect l="l" t="t" r="r" b="b"/>
              <a:pathLst>
                <a:path w="206289" h="141669" extrusionOk="0">
                  <a:moveTo>
                    <a:pt x="59369" y="1"/>
                  </a:moveTo>
                  <a:cubicBezTo>
                    <a:pt x="58586" y="1"/>
                    <a:pt x="57868" y="359"/>
                    <a:pt x="57412" y="979"/>
                  </a:cubicBezTo>
                  <a:lnTo>
                    <a:pt x="45244" y="17061"/>
                  </a:lnTo>
                  <a:cubicBezTo>
                    <a:pt x="44429" y="18137"/>
                    <a:pt x="44625" y="19670"/>
                    <a:pt x="45734" y="20486"/>
                  </a:cubicBezTo>
                  <a:cubicBezTo>
                    <a:pt x="46171" y="20817"/>
                    <a:pt x="46683" y="20976"/>
                    <a:pt x="47192" y="20976"/>
                  </a:cubicBezTo>
                  <a:cubicBezTo>
                    <a:pt x="47937" y="20976"/>
                    <a:pt x="48674" y="20636"/>
                    <a:pt x="49159" y="19997"/>
                  </a:cubicBezTo>
                  <a:lnTo>
                    <a:pt x="60576" y="4894"/>
                  </a:lnTo>
                  <a:lnTo>
                    <a:pt x="145713" y="4894"/>
                  </a:lnTo>
                  <a:lnTo>
                    <a:pt x="191186" y="65012"/>
                  </a:lnTo>
                  <a:cubicBezTo>
                    <a:pt x="201624" y="78875"/>
                    <a:pt x="203255" y="96392"/>
                    <a:pt x="195524" y="111952"/>
                  </a:cubicBezTo>
                  <a:cubicBezTo>
                    <a:pt x="187793" y="127479"/>
                    <a:pt x="172821" y="136776"/>
                    <a:pt x="155467" y="136776"/>
                  </a:cubicBezTo>
                  <a:lnTo>
                    <a:pt x="50822" y="136776"/>
                  </a:lnTo>
                  <a:cubicBezTo>
                    <a:pt x="33469" y="136776"/>
                    <a:pt x="18496" y="127479"/>
                    <a:pt x="10765" y="111952"/>
                  </a:cubicBezTo>
                  <a:cubicBezTo>
                    <a:pt x="3034" y="96392"/>
                    <a:pt x="4665" y="78875"/>
                    <a:pt x="15104" y="65012"/>
                  </a:cubicBezTo>
                  <a:lnTo>
                    <a:pt x="33436" y="40775"/>
                  </a:lnTo>
                  <a:cubicBezTo>
                    <a:pt x="34854" y="38885"/>
                    <a:pt x="33207" y="36823"/>
                    <a:pt x="31435" y="36823"/>
                  </a:cubicBezTo>
                  <a:cubicBezTo>
                    <a:pt x="30761" y="36823"/>
                    <a:pt x="30070" y="37121"/>
                    <a:pt x="29522" y="37840"/>
                  </a:cubicBezTo>
                  <a:lnTo>
                    <a:pt x="11222" y="62076"/>
                  </a:lnTo>
                  <a:cubicBezTo>
                    <a:pt x="5415" y="69677"/>
                    <a:pt x="1925" y="78778"/>
                    <a:pt x="1207" y="88303"/>
                  </a:cubicBezTo>
                  <a:cubicBezTo>
                    <a:pt x="1" y="106439"/>
                    <a:pt x="8645" y="123858"/>
                    <a:pt x="23846" y="133807"/>
                  </a:cubicBezTo>
                  <a:cubicBezTo>
                    <a:pt x="31855" y="138931"/>
                    <a:pt x="41155" y="141669"/>
                    <a:pt x="50654" y="141669"/>
                  </a:cubicBezTo>
                  <a:cubicBezTo>
                    <a:pt x="50710" y="141669"/>
                    <a:pt x="50766" y="141669"/>
                    <a:pt x="50822" y="141669"/>
                  </a:cubicBezTo>
                  <a:lnTo>
                    <a:pt x="155467" y="141669"/>
                  </a:lnTo>
                  <a:cubicBezTo>
                    <a:pt x="155523" y="141669"/>
                    <a:pt x="155579" y="141669"/>
                    <a:pt x="155636" y="141669"/>
                  </a:cubicBezTo>
                  <a:cubicBezTo>
                    <a:pt x="165135" y="141669"/>
                    <a:pt x="174434" y="138931"/>
                    <a:pt x="182443" y="133807"/>
                  </a:cubicBezTo>
                  <a:cubicBezTo>
                    <a:pt x="197644" y="123858"/>
                    <a:pt x="206289" y="106439"/>
                    <a:pt x="205082" y="88303"/>
                  </a:cubicBezTo>
                  <a:cubicBezTo>
                    <a:pt x="204364" y="78778"/>
                    <a:pt x="200874" y="69677"/>
                    <a:pt x="195067" y="62076"/>
                  </a:cubicBezTo>
                  <a:lnTo>
                    <a:pt x="148878" y="979"/>
                  </a:lnTo>
                  <a:cubicBezTo>
                    <a:pt x="148421" y="359"/>
                    <a:pt x="147703" y="1"/>
                    <a:pt x="146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48"/>
            <p:cNvSpPr/>
            <p:nvPr/>
          </p:nvSpPr>
          <p:spPr>
            <a:xfrm>
              <a:off x="2088475" y="2476175"/>
              <a:ext cx="238625" cy="223125"/>
            </a:xfrm>
            <a:custGeom>
              <a:avLst/>
              <a:gdLst/>
              <a:ahLst/>
              <a:cxnLst/>
              <a:rect l="l" t="t" r="r" b="b"/>
              <a:pathLst>
                <a:path w="9545" h="8925" extrusionOk="0">
                  <a:moveTo>
                    <a:pt x="6108" y="1"/>
                  </a:moveTo>
                  <a:cubicBezTo>
                    <a:pt x="5439" y="1"/>
                    <a:pt x="4753" y="293"/>
                    <a:pt x="4208" y="998"/>
                  </a:cubicBezTo>
                  <a:lnTo>
                    <a:pt x="1207" y="5010"/>
                  </a:lnTo>
                  <a:cubicBezTo>
                    <a:pt x="0" y="6609"/>
                    <a:pt x="1142" y="8925"/>
                    <a:pt x="3165" y="8925"/>
                  </a:cubicBezTo>
                  <a:cubicBezTo>
                    <a:pt x="3915" y="8925"/>
                    <a:pt x="4632" y="8566"/>
                    <a:pt x="5122" y="7946"/>
                  </a:cubicBezTo>
                  <a:lnTo>
                    <a:pt x="8123" y="3934"/>
                  </a:lnTo>
                  <a:cubicBezTo>
                    <a:pt x="9545" y="2062"/>
                    <a:pt x="7885" y="1"/>
                    <a:pt x="61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48"/>
            <p:cNvSpPr/>
            <p:nvPr/>
          </p:nvSpPr>
          <p:spPr>
            <a:xfrm>
              <a:off x="2417125" y="1369200"/>
              <a:ext cx="2766175" cy="618175"/>
            </a:xfrm>
            <a:custGeom>
              <a:avLst/>
              <a:gdLst/>
              <a:ahLst/>
              <a:cxnLst/>
              <a:rect l="l" t="t" r="r" b="b"/>
              <a:pathLst>
                <a:path w="110647" h="24727" extrusionOk="0">
                  <a:moveTo>
                    <a:pt x="98284" y="4894"/>
                  </a:moveTo>
                  <a:cubicBezTo>
                    <a:pt x="102394" y="4894"/>
                    <a:pt x="105754" y="8254"/>
                    <a:pt x="105754" y="12364"/>
                  </a:cubicBezTo>
                  <a:cubicBezTo>
                    <a:pt x="105754" y="16474"/>
                    <a:pt x="102394" y="19834"/>
                    <a:pt x="98284" y="19834"/>
                  </a:cubicBezTo>
                  <a:lnTo>
                    <a:pt x="12363" y="19834"/>
                  </a:lnTo>
                  <a:cubicBezTo>
                    <a:pt x="8253" y="19834"/>
                    <a:pt x="4893" y="16474"/>
                    <a:pt x="4893" y="12364"/>
                  </a:cubicBezTo>
                  <a:cubicBezTo>
                    <a:pt x="4893" y="8254"/>
                    <a:pt x="8253" y="4894"/>
                    <a:pt x="12363" y="4894"/>
                  </a:cubicBezTo>
                  <a:close/>
                  <a:moveTo>
                    <a:pt x="12363" y="1"/>
                  </a:moveTo>
                  <a:cubicBezTo>
                    <a:pt x="5546" y="1"/>
                    <a:pt x="0" y="5546"/>
                    <a:pt x="0" y="12364"/>
                  </a:cubicBezTo>
                  <a:cubicBezTo>
                    <a:pt x="0" y="19181"/>
                    <a:pt x="5546" y="24727"/>
                    <a:pt x="12363" y="24727"/>
                  </a:cubicBezTo>
                  <a:lnTo>
                    <a:pt x="98284" y="24727"/>
                  </a:lnTo>
                  <a:cubicBezTo>
                    <a:pt x="105101" y="24727"/>
                    <a:pt x="110647" y="19181"/>
                    <a:pt x="110647" y="12364"/>
                  </a:cubicBezTo>
                  <a:cubicBezTo>
                    <a:pt x="110647" y="5546"/>
                    <a:pt x="105101" y="1"/>
                    <a:pt x="982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48"/>
            <p:cNvSpPr/>
            <p:nvPr/>
          </p:nvSpPr>
          <p:spPr>
            <a:xfrm>
              <a:off x="2386125" y="289450"/>
              <a:ext cx="2828175" cy="1202100"/>
            </a:xfrm>
            <a:custGeom>
              <a:avLst/>
              <a:gdLst/>
              <a:ahLst/>
              <a:cxnLst/>
              <a:rect l="l" t="t" r="r" b="b"/>
              <a:pathLst>
                <a:path w="113127" h="48084" extrusionOk="0">
                  <a:moveTo>
                    <a:pt x="86956" y="4862"/>
                  </a:moveTo>
                  <a:cubicBezTo>
                    <a:pt x="94294" y="4862"/>
                    <a:pt x="101038" y="8901"/>
                    <a:pt x="104417" y="15399"/>
                  </a:cubicBezTo>
                  <a:cubicBezTo>
                    <a:pt x="107940" y="21890"/>
                    <a:pt x="107548" y="29784"/>
                    <a:pt x="103406" y="35851"/>
                  </a:cubicBezTo>
                  <a:lnTo>
                    <a:pt x="98480" y="43191"/>
                  </a:lnTo>
                  <a:lnTo>
                    <a:pt x="14647" y="43191"/>
                  </a:lnTo>
                  <a:lnTo>
                    <a:pt x="9721" y="35851"/>
                  </a:lnTo>
                  <a:cubicBezTo>
                    <a:pt x="5579" y="29784"/>
                    <a:pt x="5187" y="21890"/>
                    <a:pt x="8710" y="15399"/>
                  </a:cubicBezTo>
                  <a:cubicBezTo>
                    <a:pt x="12089" y="8901"/>
                    <a:pt x="18833" y="4862"/>
                    <a:pt x="26171" y="4862"/>
                  </a:cubicBezTo>
                  <a:cubicBezTo>
                    <a:pt x="26201" y="4862"/>
                    <a:pt x="26230" y="4862"/>
                    <a:pt x="26260" y="4862"/>
                  </a:cubicBezTo>
                  <a:lnTo>
                    <a:pt x="86867" y="4862"/>
                  </a:lnTo>
                  <a:cubicBezTo>
                    <a:pt x="86897" y="4862"/>
                    <a:pt x="86926" y="4862"/>
                    <a:pt x="86956" y="4862"/>
                  </a:cubicBezTo>
                  <a:close/>
                  <a:moveTo>
                    <a:pt x="25998" y="1"/>
                  </a:moveTo>
                  <a:cubicBezTo>
                    <a:pt x="16933" y="1"/>
                    <a:pt x="8604" y="5038"/>
                    <a:pt x="4372" y="13115"/>
                  </a:cubicBezTo>
                  <a:cubicBezTo>
                    <a:pt x="1" y="21172"/>
                    <a:pt x="490" y="30991"/>
                    <a:pt x="5677" y="38591"/>
                  </a:cubicBezTo>
                  <a:lnTo>
                    <a:pt x="11320" y="47007"/>
                  </a:lnTo>
                  <a:cubicBezTo>
                    <a:pt x="11776" y="47692"/>
                    <a:pt x="12527" y="48084"/>
                    <a:pt x="13342" y="48084"/>
                  </a:cubicBezTo>
                  <a:lnTo>
                    <a:pt x="99785" y="48084"/>
                  </a:lnTo>
                  <a:cubicBezTo>
                    <a:pt x="100600" y="48084"/>
                    <a:pt x="101351" y="47692"/>
                    <a:pt x="101807" y="47007"/>
                  </a:cubicBezTo>
                  <a:lnTo>
                    <a:pt x="107451" y="38591"/>
                  </a:lnTo>
                  <a:cubicBezTo>
                    <a:pt x="112637" y="30991"/>
                    <a:pt x="113126" y="21172"/>
                    <a:pt x="108755" y="13115"/>
                  </a:cubicBezTo>
                  <a:cubicBezTo>
                    <a:pt x="104523" y="5038"/>
                    <a:pt x="96194" y="1"/>
                    <a:pt x="87129" y="1"/>
                  </a:cubicBezTo>
                  <a:cubicBezTo>
                    <a:pt x="87042" y="1"/>
                    <a:pt x="86955" y="1"/>
                    <a:pt x="86867" y="2"/>
                  </a:cubicBezTo>
                  <a:lnTo>
                    <a:pt x="26260" y="2"/>
                  </a:lnTo>
                  <a:cubicBezTo>
                    <a:pt x="26173" y="1"/>
                    <a:pt x="26085" y="1"/>
                    <a:pt x="259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48"/>
            <p:cNvSpPr/>
            <p:nvPr/>
          </p:nvSpPr>
          <p:spPr>
            <a:xfrm>
              <a:off x="3137200" y="2432625"/>
              <a:ext cx="1325200" cy="2468525"/>
            </a:xfrm>
            <a:custGeom>
              <a:avLst/>
              <a:gdLst/>
              <a:ahLst/>
              <a:cxnLst/>
              <a:rect l="l" t="t" r="r" b="b"/>
              <a:pathLst>
                <a:path w="53008" h="98741" extrusionOk="0">
                  <a:moveTo>
                    <a:pt x="27695" y="4893"/>
                  </a:moveTo>
                  <a:cubicBezTo>
                    <a:pt x="28608" y="4893"/>
                    <a:pt x="29326" y="5611"/>
                    <a:pt x="29326" y="6524"/>
                  </a:cubicBezTo>
                  <a:lnTo>
                    <a:pt x="29326" y="8025"/>
                  </a:lnTo>
                  <a:cubicBezTo>
                    <a:pt x="29326" y="9134"/>
                    <a:pt x="30109" y="10145"/>
                    <a:pt x="31185" y="10406"/>
                  </a:cubicBezTo>
                  <a:cubicBezTo>
                    <a:pt x="33795" y="10960"/>
                    <a:pt x="36307" y="11906"/>
                    <a:pt x="38623" y="13178"/>
                  </a:cubicBezTo>
                  <a:cubicBezTo>
                    <a:pt x="39503" y="13700"/>
                    <a:pt x="40351" y="14288"/>
                    <a:pt x="41167" y="14940"/>
                  </a:cubicBezTo>
                  <a:cubicBezTo>
                    <a:pt x="42831" y="16245"/>
                    <a:pt x="42994" y="18724"/>
                    <a:pt x="41460" y="20224"/>
                  </a:cubicBezTo>
                  <a:lnTo>
                    <a:pt x="40449" y="21203"/>
                  </a:lnTo>
                  <a:cubicBezTo>
                    <a:pt x="39753" y="21863"/>
                    <a:pt x="38862" y="22201"/>
                    <a:pt x="37968" y="22201"/>
                  </a:cubicBezTo>
                  <a:cubicBezTo>
                    <a:pt x="37228" y="22201"/>
                    <a:pt x="36485" y="21969"/>
                    <a:pt x="35850" y="21497"/>
                  </a:cubicBezTo>
                  <a:cubicBezTo>
                    <a:pt x="32392" y="18952"/>
                    <a:pt x="28869" y="17680"/>
                    <a:pt x="25379" y="17680"/>
                  </a:cubicBezTo>
                  <a:cubicBezTo>
                    <a:pt x="22280" y="17680"/>
                    <a:pt x="19703" y="18528"/>
                    <a:pt x="17713" y="20257"/>
                  </a:cubicBezTo>
                  <a:cubicBezTo>
                    <a:pt x="15626" y="22018"/>
                    <a:pt x="14516" y="24269"/>
                    <a:pt x="14516" y="26716"/>
                  </a:cubicBezTo>
                  <a:cubicBezTo>
                    <a:pt x="14516" y="28803"/>
                    <a:pt x="15430" y="30858"/>
                    <a:pt x="17224" y="32750"/>
                  </a:cubicBezTo>
                  <a:cubicBezTo>
                    <a:pt x="18855" y="34512"/>
                    <a:pt x="21791" y="36241"/>
                    <a:pt x="26260" y="38067"/>
                  </a:cubicBezTo>
                  <a:cubicBezTo>
                    <a:pt x="33273" y="40971"/>
                    <a:pt x="38133" y="43450"/>
                    <a:pt x="40612" y="45440"/>
                  </a:cubicBezTo>
                  <a:cubicBezTo>
                    <a:pt x="42961" y="47266"/>
                    <a:pt x="44820" y="49582"/>
                    <a:pt x="46125" y="52257"/>
                  </a:cubicBezTo>
                  <a:cubicBezTo>
                    <a:pt x="47430" y="55062"/>
                    <a:pt x="48082" y="58129"/>
                    <a:pt x="48050" y="61228"/>
                  </a:cubicBezTo>
                  <a:cubicBezTo>
                    <a:pt x="48082" y="64392"/>
                    <a:pt x="47365" y="67556"/>
                    <a:pt x="45995" y="70426"/>
                  </a:cubicBezTo>
                  <a:cubicBezTo>
                    <a:pt x="44788" y="73003"/>
                    <a:pt x="42994" y="75254"/>
                    <a:pt x="40743" y="77016"/>
                  </a:cubicBezTo>
                  <a:cubicBezTo>
                    <a:pt x="38623" y="78614"/>
                    <a:pt x="35426" y="79886"/>
                    <a:pt x="31250" y="80767"/>
                  </a:cubicBezTo>
                  <a:cubicBezTo>
                    <a:pt x="30141" y="80995"/>
                    <a:pt x="29326" y="82006"/>
                    <a:pt x="29326" y="83148"/>
                  </a:cubicBezTo>
                  <a:lnTo>
                    <a:pt x="29326" y="91662"/>
                  </a:lnTo>
                  <a:cubicBezTo>
                    <a:pt x="29326" y="92869"/>
                    <a:pt x="28347" y="93847"/>
                    <a:pt x="27140" y="93847"/>
                  </a:cubicBezTo>
                  <a:cubicBezTo>
                    <a:pt x="25933" y="93847"/>
                    <a:pt x="24955" y="92869"/>
                    <a:pt x="24955" y="91662"/>
                  </a:cubicBezTo>
                  <a:lnTo>
                    <a:pt x="24955" y="83442"/>
                  </a:lnTo>
                  <a:cubicBezTo>
                    <a:pt x="24955" y="82202"/>
                    <a:pt x="24041" y="81158"/>
                    <a:pt x="22802" y="81028"/>
                  </a:cubicBezTo>
                  <a:cubicBezTo>
                    <a:pt x="18855" y="80571"/>
                    <a:pt x="15462" y="79560"/>
                    <a:pt x="12755" y="78059"/>
                  </a:cubicBezTo>
                  <a:cubicBezTo>
                    <a:pt x="10439" y="76787"/>
                    <a:pt x="8253" y="75254"/>
                    <a:pt x="6231" y="73558"/>
                  </a:cubicBezTo>
                  <a:cubicBezTo>
                    <a:pt x="5481" y="72938"/>
                    <a:pt x="5024" y="72057"/>
                    <a:pt x="4991" y="71111"/>
                  </a:cubicBezTo>
                  <a:cubicBezTo>
                    <a:pt x="4926" y="70100"/>
                    <a:pt x="5318" y="69154"/>
                    <a:pt x="6003" y="68469"/>
                  </a:cubicBezTo>
                  <a:lnTo>
                    <a:pt x="7047" y="67393"/>
                  </a:lnTo>
                  <a:cubicBezTo>
                    <a:pt x="7699" y="66708"/>
                    <a:pt x="8612" y="66349"/>
                    <a:pt x="9526" y="66349"/>
                  </a:cubicBezTo>
                  <a:cubicBezTo>
                    <a:pt x="10374" y="66349"/>
                    <a:pt x="11189" y="66642"/>
                    <a:pt x="11842" y="67164"/>
                  </a:cubicBezTo>
                  <a:cubicBezTo>
                    <a:pt x="16859" y="71373"/>
                    <a:pt x="21877" y="73493"/>
                    <a:pt x="26799" y="73493"/>
                  </a:cubicBezTo>
                  <a:cubicBezTo>
                    <a:pt x="26837" y="73493"/>
                    <a:pt x="26874" y="73493"/>
                    <a:pt x="26912" y="73493"/>
                  </a:cubicBezTo>
                  <a:cubicBezTo>
                    <a:pt x="30272" y="73493"/>
                    <a:pt x="33469" y="72155"/>
                    <a:pt x="35850" y="69839"/>
                  </a:cubicBezTo>
                  <a:cubicBezTo>
                    <a:pt x="40384" y="65566"/>
                    <a:pt x="40939" y="58553"/>
                    <a:pt x="37187" y="53594"/>
                  </a:cubicBezTo>
                  <a:cubicBezTo>
                    <a:pt x="35556" y="51572"/>
                    <a:pt x="32751" y="49647"/>
                    <a:pt x="28510" y="47690"/>
                  </a:cubicBezTo>
                  <a:cubicBezTo>
                    <a:pt x="20910" y="44167"/>
                    <a:pt x="15723" y="41395"/>
                    <a:pt x="13146" y="39405"/>
                  </a:cubicBezTo>
                  <a:cubicBezTo>
                    <a:pt x="10863" y="37709"/>
                    <a:pt x="9004" y="35556"/>
                    <a:pt x="7666" y="33077"/>
                  </a:cubicBezTo>
                  <a:cubicBezTo>
                    <a:pt x="6492" y="30826"/>
                    <a:pt x="5872" y="28314"/>
                    <a:pt x="5872" y="25770"/>
                  </a:cubicBezTo>
                  <a:cubicBezTo>
                    <a:pt x="5872" y="21464"/>
                    <a:pt x="7405" y="17876"/>
                    <a:pt x="10569" y="14809"/>
                  </a:cubicBezTo>
                  <a:cubicBezTo>
                    <a:pt x="13734" y="11678"/>
                    <a:pt x="17713" y="10047"/>
                    <a:pt x="22639" y="9819"/>
                  </a:cubicBezTo>
                  <a:cubicBezTo>
                    <a:pt x="23944" y="9753"/>
                    <a:pt x="24955" y="8677"/>
                    <a:pt x="24955" y="7372"/>
                  </a:cubicBezTo>
                  <a:lnTo>
                    <a:pt x="24955" y="6524"/>
                  </a:lnTo>
                  <a:cubicBezTo>
                    <a:pt x="24955" y="5611"/>
                    <a:pt x="25672" y="4893"/>
                    <a:pt x="26586" y="4893"/>
                  </a:cubicBezTo>
                  <a:close/>
                  <a:moveTo>
                    <a:pt x="26586" y="0"/>
                  </a:moveTo>
                  <a:cubicBezTo>
                    <a:pt x="23520" y="0"/>
                    <a:pt x="20877" y="2153"/>
                    <a:pt x="20225" y="5121"/>
                  </a:cubicBezTo>
                  <a:cubicBezTo>
                    <a:pt x="15299" y="5676"/>
                    <a:pt x="10700" y="7829"/>
                    <a:pt x="7144" y="11319"/>
                  </a:cubicBezTo>
                  <a:cubicBezTo>
                    <a:pt x="3165" y="15070"/>
                    <a:pt x="914" y="20290"/>
                    <a:pt x="979" y="25770"/>
                  </a:cubicBezTo>
                  <a:cubicBezTo>
                    <a:pt x="979" y="29097"/>
                    <a:pt x="1762" y="32359"/>
                    <a:pt x="3295" y="35327"/>
                  </a:cubicBezTo>
                  <a:cubicBezTo>
                    <a:pt x="4959" y="38459"/>
                    <a:pt x="7307" y="41166"/>
                    <a:pt x="10145" y="43287"/>
                  </a:cubicBezTo>
                  <a:cubicBezTo>
                    <a:pt x="13081" y="45505"/>
                    <a:pt x="18431" y="48408"/>
                    <a:pt x="26455" y="52127"/>
                  </a:cubicBezTo>
                  <a:cubicBezTo>
                    <a:pt x="30761" y="54116"/>
                    <a:pt x="32588" y="55682"/>
                    <a:pt x="33306" y="56628"/>
                  </a:cubicBezTo>
                  <a:cubicBezTo>
                    <a:pt x="35556" y="59597"/>
                    <a:pt x="35165" y="63772"/>
                    <a:pt x="32457" y="66316"/>
                  </a:cubicBezTo>
                  <a:cubicBezTo>
                    <a:pt x="30957" y="67784"/>
                    <a:pt x="28967" y="68600"/>
                    <a:pt x="26879" y="68600"/>
                  </a:cubicBezTo>
                  <a:cubicBezTo>
                    <a:pt x="26812" y="68601"/>
                    <a:pt x="26745" y="68601"/>
                    <a:pt x="26678" y="68601"/>
                  </a:cubicBezTo>
                  <a:cubicBezTo>
                    <a:pt x="22985" y="68601"/>
                    <a:pt x="19042" y="66841"/>
                    <a:pt x="14973" y="63413"/>
                  </a:cubicBezTo>
                  <a:cubicBezTo>
                    <a:pt x="13404" y="62103"/>
                    <a:pt x="11479" y="61454"/>
                    <a:pt x="9557" y="61454"/>
                  </a:cubicBezTo>
                  <a:cubicBezTo>
                    <a:pt x="7364" y="61454"/>
                    <a:pt x="5175" y="62299"/>
                    <a:pt x="3524" y="63968"/>
                  </a:cubicBezTo>
                  <a:lnTo>
                    <a:pt x="2480" y="65044"/>
                  </a:lnTo>
                  <a:cubicBezTo>
                    <a:pt x="849" y="66708"/>
                    <a:pt x="1" y="68991"/>
                    <a:pt x="98" y="71340"/>
                  </a:cubicBezTo>
                  <a:cubicBezTo>
                    <a:pt x="229" y="73656"/>
                    <a:pt x="1305" y="75809"/>
                    <a:pt x="3067" y="77309"/>
                  </a:cubicBezTo>
                  <a:cubicBezTo>
                    <a:pt x="5350" y="79201"/>
                    <a:pt x="7797" y="80897"/>
                    <a:pt x="10374" y="82333"/>
                  </a:cubicBezTo>
                  <a:cubicBezTo>
                    <a:pt x="13407" y="83964"/>
                    <a:pt x="16669" y="85040"/>
                    <a:pt x="20062" y="85562"/>
                  </a:cubicBezTo>
                  <a:lnTo>
                    <a:pt x="20062" y="91662"/>
                  </a:lnTo>
                  <a:cubicBezTo>
                    <a:pt x="20062" y="95576"/>
                    <a:pt x="23226" y="98708"/>
                    <a:pt x="27140" y="98740"/>
                  </a:cubicBezTo>
                  <a:cubicBezTo>
                    <a:pt x="31055" y="98708"/>
                    <a:pt x="34219" y="95576"/>
                    <a:pt x="34219" y="91662"/>
                  </a:cubicBezTo>
                  <a:lnTo>
                    <a:pt x="34219" y="85105"/>
                  </a:lnTo>
                  <a:cubicBezTo>
                    <a:pt x="38231" y="84094"/>
                    <a:pt x="41330" y="82724"/>
                    <a:pt x="43711" y="80930"/>
                  </a:cubicBezTo>
                  <a:cubicBezTo>
                    <a:pt x="46549" y="78712"/>
                    <a:pt x="48833" y="75841"/>
                    <a:pt x="50398" y="72579"/>
                  </a:cubicBezTo>
                  <a:cubicBezTo>
                    <a:pt x="52095" y="69024"/>
                    <a:pt x="52975" y="65142"/>
                    <a:pt x="52943" y="61228"/>
                  </a:cubicBezTo>
                  <a:cubicBezTo>
                    <a:pt x="53008" y="57378"/>
                    <a:pt x="52160" y="53594"/>
                    <a:pt x="50529" y="50137"/>
                  </a:cubicBezTo>
                  <a:cubicBezTo>
                    <a:pt x="48930" y="46810"/>
                    <a:pt x="46582" y="43874"/>
                    <a:pt x="43646" y="41590"/>
                  </a:cubicBezTo>
                  <a:cubicBezTo>
                    <a:pt x="40775" y="39307"/>
                    <a:pt x="35687" y="36665"/>
                    <a:pt x="28119" y="33533"/>
                  </a:cubicBezTo>
                  <a:cubicBezTo>
                    <a:pt x="23454" y="31641"/>
                    <a:pt x="21595" y="30239"/>
                    <a:pt x="20845" y="29423"/>
                  </a:cubicBezTo>
                  <a:cubicBezTo>
                    <a:pt x="20812" y="29423"/>
                    <a:pt x="20812" y="29391"/>
                    <a:pt x="20779" y="29391"/>
                  </a:cubicBezTo>
                  <a:cubicBezTo>
                    <a:pt x="19866" y="28412"/>
                    <a:pt x="19409" y="27531"/>
                    <a:pt x="19409" y="26716"/>
                  </a:cubicBezTo>
                  <a:cubicBezTo>
                    <a:pt x="19409" y="26063"/>
                    <a:pt x="19573" y="25085"/>
                    <a:pt x="20877" y="23976"/>
                  </a:cubicBezTo>
                  <a:cubicBezTo>
                    <a:pt x="21986" y="23030"/>
                    <a:pt x="23454" y="22573"/>
                    <a:pt x="25379" y="22573"/>
                  </a:cubicBezTo>
                  <a:cubicBezTo>
                    <a:pt x="27825" y="22573"/>
                    <a:pt x="30370" y="23519"/>
                    <a:pt x="32979" y="25444"/>
                  </a:cubicBezTo>
                  <a:cubicBezTo>
                    <a:pt x="34470" y="26551"/>
                    <a:pt x="36228" y="27097"/>
                    <a:pt x="37981" y="27097"/>
                  </a:cubicBezTo>
                  <a:cubicBezTo>
                    <a:pt x="40103" y="27097"/>
                    <a:pt x="42217" y="26297"/>
                    <a:pt x="43842" y="24726"/>
                  </a:cubicBezTo>
                  <a:lnTo>
                    <a:pt x="44886" y="23715"/>
                  </a:lnTo>
                  <a:cubicBezTo>
                    <a:pt x="48506" y="20159"/>
                    <a:pt x="48180" y="14222"/>
                    <a:pt x="44201" y="11091"/>
                  </a:cubicBezTo>
                  <a:cubicBezTo>
                    <a:pt x="43189" y="10308"/>
                    <a:pt x="42145" y="9590"/>
                    <a:pt x="41069" y="8938"/>
                  </a:cubicBezTo>
                  <a:cubicBezTo>
                    <a:pt x="38916" y="7731"/>
                    <a:pt x="36600" y="6785"/>
                    <a:pt x="34186" y="6133"/>
                  </a:cubicBezTo>
                  <a:cubicBezTo>
                    <a:pt x="33991" y="2708"/>
                    <a:pt x="31153" y="33"/>
                    <a:pt x="276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4" name="Google Shape;4014;p48"/>
          <p:cNvGrpSpPr/>
          <p:nvPr/>
        </p:nvGrpSpPr>
        <p:grpSpPr>
          <a:xfrm>
            <a:off x="5270728" y="2657593"/>
            <a:ext cx="394645" cy="503537"/>
            <a:chOff x="1794900" y="289500"/>
            <a:chExt cx="4010625" cy="5117250"/>
          </a:xfrm>
        </p:grpSpPr>
        <p:sp>
          <p:nvSpPr>
            <p:cNvPr id="4015" name="Google Shape;4015;p48"/>
            <p:cNvSpPr/>
            <p:nvPr/>
          </p:nvSpPr>
          <p:spPr>
            <a:xfrm>
              <a:off x="1856050" y="2569625"/>
              <a:ext cx="3888325" cy="2775975"/>
            </a:xfrm>
            <a:custGeom>
              <a:avLst/>
              <a:gdLst/>
              <a:ahLst/>
              <a:cxnLst/>
              <a:rect l="l" t="t" r="r" b="b"/>
              <a:pathLst>
                <a:path w="155533" h="111039" extrusionOk="0">
                  <a:moveTo>
                    <a:pt x="23161" y="0"/>
                  </a:moveTo>
                  <a:cubicBezTo>
                    <a:pt x="10341" y="0"/>
                    <a:pt x="1" y="10308"/>
                    <a:pt x="1" y="23160"/>
                  </a:cubicBezTo>
                  <a:lnTo>
                    <a:pt x="1" y="87878"/>
                  </a:lnTo>
                  <a:cubicBezTo>
                    <a:pt x="1" y="100698"/>
                    <a:pt x="10341" y="111038"/>
                    <a:pt x="23161" y="111038"/>
                  </a:cubicBezTo>
                  <a:lnTo>
                    <a:pt x="132372" y="111038"/>
                  </a:lnTo>
                  <a:cubicBezTo>
                    <a:pt x="145192" y="111038"/>
                    <a:pt x="155532" y="100698"/>
                    <a:pt x="155532" y="87878"/>
                  </a:cubicBezTo>
                  <a:lnTo>
                    <a:pt x="155532" y="23160"/>
                  </a:lnTo>
                  <a:cubicBezTo>
                    <a:pt x="155532" y="10308"/>
                    <a:pt x="145192" y="0"/>
                    <a:pt x="1323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48"/>
            <p:cNvSpPr/>
            <p:nvPr/>
          </p:nvSpPr>
          <p:spPr>
            <a:xfrm>
              <a:off x="2097450" y="350650"/>
              <a:ext cx="3405525" cy="2327450"/>
            </a:xfrm>
            <a:custGeom>
              <a:avLst/>
              <a:gdLst/>
              <a:ahLst/>
              <a:cxnLst/>
              <a:rect l="l" t="t" r="r" b="b"/>
              <a:pathLst>
                <a:path w="136221" h="93098" extrusionOk="0">
                  <a:moveTo>
                    <a:pt x="68111" y="1"/>
                  </a:moveTo>
                  <a:cubicBezTo>
                    <a:pt x="30500" y="1"/>
                    <a:pt x="0" y="30467"/>
                    <a:pt x="0" y="68078"/>
                  </a:cubicBezTo>
                  <a:lnTo>
                    <a:pt x="0" y="93098"/>
                  </a:lnTo>
                  <a:cubicBezTo>
                    <a:pt x="3947" y="90260"/>
                    <a:pt x="8645" y="88759"/>
                    <a:pt x="13505" y="88759"/>
                  </a:cubicBezTo>
                  <a:lnTo>
                    <a:pt x="22475" y="88759"/>
                  </a:lnTo>
                  <a:lnTo>
                    <a:pt x="22475" y="68078"/>
                  </a:lnTo>
                  <a:cubicBezTo>
                    <a:pt x="22475" y="42896"/>
                    <a:pt x="42928" y="22476"/>
                    <a:pt x="68111" y="22476"/>
                  </a:cubicBezTo>
                  <a:cubicBezTo>
                    <a:pt x="93293" y="22476"/>
                    <a:pt x="113746" y="42896"/>
                    <a:pt x="113746" y="68078"/>
                  </a:cubicBezTo>
                  <a:lnTo>
                    <a:pt x="113746" y="88759"/>
                  </a:lnTo>
                  <a:lnTo>
                    <a:pt x="122716" y="88759"/>
                  </a:lnTo>
                  <a:cubicBezTo>
                    <a:pt x="127577" y="88759"/>
                    <a:pt x="132274" y="90260"/>
                    <a:pt x="136221" y="93098"/>
                  </a:cubicBezTo>
                  <a:lnTo>
                    <a:pt x="136221" y="68078"/>
                  </a:lnTo>
                  <a:cubicBezTo>
                    <a:pt x="136221" y="30467"/>
                    <a:pt x="105721" y="1"/>
                    <a:pt x="68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48"/>
            <p:cNvSpPr/>
            <p:nvPr/>
          </p:nvSpPr>
          <p:spPr>
            <a:xfrm>
              <a:off x="3419375" y="3937875"/>
              <a:ext cx="684225" cy="1099450"/>
            </a:xfrm>
            <a:custGeom>
              <a:avLst/>
              <a:gdLst/>
              <a:ahLst/>
              <a:cxnLst/>
              <a:rect l="l" t="t" r="r" b="b"/>
              <a:pathLst>
                <a:path w="27369" h="43978" extrusionOk="0">
                  <a:moveTo>
                    <a:pt x="14774" y="1"/>
                  </a:moveTo>
                  <a:cubicBezTo>
                    <a:pt x="12742" y="1"/>
                    <a:pt x="10656" y="504"/>
                    <a:pt x="8677" y="1605"/>
                  </a:cubicBezTo>
                  <a:cubicBezTo>
                    <a:pt x="294" y="6269"/>
                    <a:pt x="0" y="18208"/>
                    <a:pt x="8122" y="23297"/>
                  </a:cubicBezTo>
                  <a:lnTo>
                    <a:pt x="6622" y="36997"/>
                  </a:lnTo>
                  <a:cubicBezTo>
                    <a:pt x="6230" y="40716"/>
                    <a:pt x="9134" y="43978"/>
                    <a:pt x="12885" y="43978"/>
                  </a:cubicBezTo>
                  <a:lnTo>
                    <a:pt x="16669" y="43978"/>
                  </a:lnTo>
                  <a:cubicBezTo>
                    <a:pt x="20420" y="43978"/>
                    <a:pt x="23356" y="40716"/>
                    <a:pt x="22932" y="36997"/>
                  </a:cubicBezTo>
                  <a:lnTo>
                    <a:pt x="21431" y="23297"/>
                  </a:lnTo>
                  <a:cubicBezTo>
                    <a:pt x="25117" y="20981"/>
                    <a:pt x="27368" y="16936"/>
                    <a:pt x="27368" y="12598"/>
                  </a:cubicBezTo>
                  <a:cubicBezTo>
                    <a:pt x="27368" y="5271"/>
                    <a:pt x="21352" y="1"/>
                    <a:pt x="147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48"/>
            <p:cNvSpPr/>
            <p:nvPr/>
          </p:nvSpPr>
          <p:spPr>
            <a:xfrm>
              <a:off x="1856050" y="2636500"/>
              <a:ext cx="1684025" cy="2709100"/>
            </a:xfrm>
            <a:custGeom>
              <a:avLst/>
              <a:gdLst/>
              <a:ahLst/>
              <a:cxnLst/>
              <a:rect l="l" t="t" r="r" b="b"/>
              <a:pathLst>
                <a:path w="67361" h="108364" extrusionOk="0">
                  <a:moveTo>
                    <a:pt x="12364" y="0"/>
                  </a:moveTo>
                  <a:cubicBezTo>
                    <a:pt x="4763" y="3980"/>
                    <a:pt x="1" y="11874"/>
                    <a:pt x="1" y="20485"/>
                  </a:cubicBezTo>
                  <a:lnTo>
                    <a:pt x="1" y="85203"/>
                  </a:lnTo>
                  <a:cubicBezTo>
                    <a:pt x="1" y="97990"/>
                    <a:pt x="10374" y="108331"/>
                    <a:pt x="23161" y="108363"/>
                  </a:cubicBezTo>
                  <a:lnTo>
                    <a:pt x="67361" y="108363"/>
                  </a:lnTo>
                  <a:cubicBezTo>
                    <a:pt x="38199" y="78842"/>
                    <a:pt x="18953" y="40938"/>
                    <a:pt x="123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48"/>
            <p:cNvSpPr/>
            <p:nvPr/>
          </p:nvSpPr>
          <p:spPr>
            <a:xfrm>
              <a:off x="1794900" y="2508450"/>
              <a:ext cx="4010625" cy="2898300"/>
            </a:xfrm>
            <a:custGeom>
              <a:avLst/>
              <a:gdLst/>
              <a:ahLst/>
              <a:cxnLst/>
              <a:rect l="l" t="t" r="r" b="b"/>
              <a:pathLst>
                <a:path w="160425" h="115932" extrusionOk="0">
                  <a:moveTo>
                    <a:pt x="25607" y="1"/>
                  </a:moveTo>
                  <a:cubicBezTo>
                    <a:pt x="13016" y="1"/>
                    <a:pt x="2284" y="9167"/>
                    <a:pt x="327" y="21595"/>
                  </a:cubicBezTo>
                  <a:cubicBezTo>
                    <a:pt x="98" y="22900"/>
                    <a:pt x="1012" y="24172"/>
                    <a:pt x="2349" y="24368"/>
                  </a:cubicBezTo>
                  <a:cubicBezTo>
                    <a:pt x="2487" y="24391"/>
                    <a:pt x="2624" y="24403"/>
                    <a:pt x="2760" y="24403"/>
                  </a:cubicBezTo>
                  <a:cubicBezTo>
                    <a:pt x="3932" y="24403"/>
                    <a:pt x="4950" y="23544"/>
                    <a:pt x="5154" y="22345"/>
                  </a:cubicBezTo>
                  <a:cubicBezTo>
                    <a:pt x="6713" y="12310"/>
                    <a:pt x="15321" y="4893"/>
                    <a:pt x="25474" y="4893"/>
                  </a:cubicBezTo>
                  <a:cubicBezTo>
                    <a:pt x="25518" y="4893"/>
                    <a:pt x="25562" y="4893"/>
                    <a:pt x="25607" y="4894"/>
                  </a:cubicBezTo>
                  <a:lnTo>
                    <a:pt x="134818" y="4894"/>
                  </a:lnTo>
                  <a:cubicBezTo>
                    <a:pt x="146268" y="4894"/>
                    <a:pt x="155499" y="14158"/>
                    <a:pt x="155532" y="25607"/>
                  </a:cubicBezTo>
                  <a:lnTo>
                    <a:pt x="155532" y="90325"/>
                  </a:lnTo>
                  <a:cubicBezTo>
                    <a:pt x="155499" y="101742"/>
                    <a:pt x="146268" y="111006"/>
                    <a:pt x="134818" y="111006"/>
                  </a:cubicBezTo>
                  <a:lnTo>
                    <a:pt x="25607" y="111006"/>
                  </a:lnTo>
                  <a:cubicBezTo>
                    <a:pt x="14157" y="111006"/>
                    <a:pt x="4926" y="101742"/>
                    <a:pt x="4893" y="90325"/>
                  </a:cubicBezTo>
                  <a:lnTo>
                    <a:pt x="4893" y="42733"/>
                  </a:lnTo>
                  <a:cubicBezTo>
                    <a:pt x="4893" y="41395"/>
                    <a:pt x="3817" y="40286"/>
                    <a:pt x="2447" y="40286"/>
                  </a:cubicBezTo>
                  <a:cubicBezTo>
                    <a:pt x="1109" y="40286"/>
                    <a:pt x="0" y="41395"/>
                    <a:pt x="0" y="42733"/>
                  </a:cubicBezTo>
                  <a:lnTo>
                    <a:pt x="0" y="90325"/>
                  </a:lnTo>
                  <a:cubicBezTo>
                    <a:pt x="33" y="104450"/>
                    <a:pt x="11483" y="115899"/>
                    <a:pt x="25607" y="115932"/>
                  </a:cubicBezTo>
                  <a:lnTo>
                    <a:pt x="134818" y="115932"/>
                  </a:lnTo>
                  <a:cubicBezTo>
                    <a:pt x="148943" y="115899"/>
                    <a:pt x="160392" y="104450"/>
                    <a:pt x="160425" y="90325"/>
                  </a:cubicBezTo>
                  <a:lnTo>
                    <a:pt x="160425" y="25607"/>
                  </a:lnTo>
                  <a:cubicBezTo>
                    <a:pt x="160392" y="11450"/>
                    <a:pt x="148943" y="1"/>
                    <a:pt x="134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48"/>
            <p:cNvSpPr/>
            <p:nvPr/>
          </p:nvSpPr>
          <p:spPr>
            <a:xfrm>
              <a:off x="1794900" y="3206525"/>
              <a:ext cx="122350" cy="221825"/>
            </a:xfrm>
            <a:custGeom>
              <a:avLst/>
              <a:gdLst/>
              <a:ahLst/>
              <a:cxnLst/>
              <a:rect l="l" t="t" r="r" b="b"/>
              <a:pathLst>
                <a:path w="4894" h="8873" extrusionOk="0">
                  <a:moveTo>
                    <a:pt x="2447" y="0"/>
                  </a:moveTo>
                  <a:cubicBezTo>
                    <a:pt x="1109" y="0"/>
                    <a:pt x="0" y="1077"/>
                    <a:pt x="0" y="2414"/>
                  </a:cubicBezTo>
                  <a:lnTo>
                    <a:pt x="0" y="6426"/>
                  </a:lnTo>
                  <a:cubicBezTo>
                    <a:pt x="0" y="7764"/>
                    <a:pt x="1109" y="8873"/>
                    <a:pt x="2447" y="8873"/>
                  </a:cubicBezTo>
                  <a:cubicBezTo>
                    <a:pt x="3817" y="8873"/>
                    <a:pt x="4893" y="7764"/>
                    <a:pt x="4893" y="6426"/>
                  </a:cubicBezTo>
                  <a:lnTo>
                    <a:pt x="4893" y="2414"/>
                  </a:lnTo>
                  <a:cubicBezTo>
                    <a:pt x="4893" y="1077"/>
                    <a:pt x="3817" y="0"/>
                    <a:pt x="24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48"/>
            <p:cNvSpPr/>
            <p:nvPr/>
          </p:nvSpPr>
          <p:spPr>
            <a:xfrm>
              <a:off x="2036275" y="289500"/>
              <a:ext cx="3527875" cy="2449775"/>
            </a:xfrm>
            <a:custGeom>
              <a:avLst/>
              <a:gdLst/>
              <a:ahLst/>
              <a:cxnLst/>
              <a:rect l="l" t="t" r="r" b="b"/>
              <a:pathLst>
                <a:path w="141115" h="97991" extrusionOk="0">
                  <a:moveTo>
                    <a:pt x="70558" y="4893"/>
                  </a:moveTo>
                  <a:cubicBezTo>
                    <a:pt x="106766" y="4893"/>
                    <a:pt x="136221" y="34316"/>
                    <a:pt x="136221" y="70524"/>
                  </a:cubicBezTo>
                  <a:lnTo>
                    <a:pt x="136221" y="91238"/>
                  </a:lnTo>
                  <a:cubicBezTo>
                    <a:pt x="132764" y="89607"/>
                    <a:pt x="128980" y="88759"/>
                    <a:pt x="125163" y="88759"/>
                  </a:cubicBezTo>
                  <a:lnTo>
                    <a:pt x="118639" y="88759"/>
                  </a:lnTo>
                  <a:lnTo>
                    <a:pt x="118639" y="70524"/>
                  </a:lnTo>
                  <a:cubicBezTo>
                    <a:pt x="118639" y="43972"/>
                    <a:pt x="97110" y="22475"/>
                    <a:pt x="70558" y="22475"/>
                  </a:cubicBezTo>
                  <a:cubicBezTo>
                    <a:pt x="44005" y="22475"/>
                    <a:pt x="22476" y="43972"/>
                    <a:pt x="22476" y="70524"/>
                  </a:cubicBezTo>
                  <a:lnTo>
                    <a:pt x="22476" y="88759"/>
                  </a:lnTo>
                  <a:lnTo>
                    <a:pt x="15952" y="88759"/>
                  </a:lnTo>
                  <a:cubicBezTo>
                    <a:pt x="12135" y="88759"/>
                    <a:pt x="8351" y="89607"/>
                    <a:pt x="4894" y="91238"/>
                  </a:cubicBezTo>
                  <a:lnTo>
                    <a:pt x="4894" y="70524"/>
                  </a:lnTo>
                  <a:cubicBezTo>
                    <a:pt x="4894" y="34316"/>
                    <a:pt x="34350" y="4893"/>
                    <a:pt x="70558" y="4893"/>
                  </a:cubicBezTo>
                  <a:close/>
                  <a:moveTo>
                    <a:pt x="70558" y="0"/>
                  </a:moveTo>
                  <a:cubicBezTo>
                    <a:pt x="31675" y="0"/>
                    <a:pt x="1" y="31641"/>
                    <a:pt x="1" y="70524"/>
                  </a:cubicBezTo>
                  <a:lnTo>
                    <a:pt x="1" y="95544"/>
                  </a:lnTo>
                  <a:cubicBezTo>
                    <a:pt x="1" y="96989"/>
                    <a:pt x="1206" y="97987"/>
                    <a:pt x="2478" y="97987"/>
                  </a:cubicBezTo>
                  <a:cubicBezTo>
                    <a:pt x="2957" y="97987"/>
                    <a:pt x="3445" y="97846"/>
                    <a:pt x="3883" y="97533"/>
                  </a:cubicBezTo>
                  <a:cubicBezTo>
                    <a:pt x="7406" y="94989"/>
                    <a:pt x="11613" y="93652"/>
                    <a:pt x="15952" y="93652"/>
                  </a:cubicBezTo>
                  <a:lnTo>
                    <a:pt x="24922" y="93652"/>
                  </a:lnTo>
                  <a:cubicBezTo>
                    <a:pt x="26292" y="93652"/>
                    <a:pt x="27369" y="92543"/>
                    <a:pt x="27369" y="91205"/>
                  </a:cubicBezTo>
                  <a:lnTo>
                    <a:pt x="27369" y="70524"/>
                  </a:lnTo>
                  <a:cubicBezTo>
                    <a:pt x="27369" y="46679"/>
                    <a:pt x="46712" y="27368"/>
                    <a:pt x="70558" y="27368"/>
                  </a:cubicBezTo>
                  <a:cubicBezTo>
                    <a:pt x="94403" y="27368"/>
                    <a:pt x="113746" y="46679"/>
                    <a:pt x="113746" y="70524"/>
                  </a:cubicBezTo>
                  <a:lnTo>
                    <a:pt x="113746" y="91205"/>
                  </a:lnTo>
                  <a:cubicBezTo>
                    <a:pt x="113746" y="92543"/>
                    <a:pt x="114823" y="93652"/>
                    <a:pt x="116193" y="93652"/>
                  </a:cubicBezTo>
                  <a:lnTo>
                    <a:pt x="125163" y="93652"/>
                  </a:lnTo>
                  <a:cubicBezTo>
                    <a:pt x="129502" y="93652"/>
                    <a:pt x="133710" y="94989"/>
                    <a:pt x="137233" y="97533"/>
                  </a:cubicBezTo>
                  <a:cubicBezTo>
                    <a:pt x="137657" y="97827"/>
                    <a:pt x="138146" y="97990"/>
                    <a:pt x="138668" y="97990"/>
                  </a:cubicBezTo>
                  <a:cubicBezTo>
                    <a:pt x="140005" y="97990"/>
                    <a:pt x="141114" y="96881"/>
                    <a:pt x="141114" y="95544"/>
                  </a:cubicBezTo>
                  <a:lnTo>
                    <a:pt x="141114" y="70524"/>
                  </a:lnTo>
                  <a:cubicBezTo>
                    <a:pt x="141114" y="31641"/>
                    <a:pt x="109440" y="0"/>
                    <a:pt x="705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48"/>
            <p:cNvSpPr/>
            <p:nvPr/>
          </p:nvSpPr>
          <p:spPr>
            <a:xfrm>
              <a:off x="3381025" y="3876850"/>
              <a:ext cx="815525" cy="1221650"/>
            </a:xfrm>
            <a:custGeom>
              <a:avLst/>
              <a:gdLst/>
              <a:ahLst/>
              <a:cxnLst/>
              <a:rect l="l" t="t" r="r" b="b"/>
              <a:pathLst>
                <a:path w="32621" h="48866" extrusionOk="0">
                  <a:moveTo>
                    <a:pt x="16311" y="4894"/>
                  </a:moveTo>
                  <a:cubicBezTo>
                    <a:pt x="20845" y="4894"/>
                    <a:pt x="24825" y="7895"/>
                    <a:pt x="26064" y="12266"/>
                  </a:cubicBezTo>
                  <a:cubicBezTo>
                    <a:pt x="27304" y="16604"/>
                    <a:pt x="25510" y="21269"/>
                    <a:pt x="21661" y="23650"/>
                  </a:cubicBezTo>
                  <a:cubicBezTo>
                    <a:pt x="20878" y="24140"/>
                    <a:pt x="20421" y="25053"/>
                    <a:pt x="20519" y="25999"/>
                  </a:cubicBezTo>
                  <a:lnTo>
                    <a:pt x="22052" y="39699"/>
                  </a:lnTo>
                  <a:cubicBezTo>
                    <a:pt x="22280" y="41983"/>
                    <a:pt x="20519" y="43972"/>
                    <a:pt x="18203" y="43972"/>
                  </a:cubicBezTo>
                  <a:lnTo>
                    <a:pt x="14419" y="43972"/>
                  </a:lnTo>
                  <a:cubicBezTo>
                    <a:pt x="12136" y="43972"/>
                    <a:pt x="10341" y="41983"/>
                    <a:pt x="10602" y="39699"/>
                  </a:cubicBezTo>
                  <a:lnTo>
                    <a:pt x="12103" y="25999"/>
                  </a:lnTo>
                  <a:cubicBezTo>
                    <a:pt x="12201" y="25053"/>
                    <a:pt x="11777" y="24140"/>
                    <a:pt x="10961" y="23650"/>
                  </a:cubicBezTo>
                  <a:cubicBezTo>
                    <a:pt x="7112" y="21269"/>
                    <a:pt x="5318" y="16604"/>
                    <a:pt x="6558" y="12266"/>
                  </a:cubicBezTo>
                  <a:cubicBezTo>
                    <a:pt x="7797" y="7895"/>
                    <a:pt x="11777" y="4894"/>
                    <a:pt x="16311" y="4894"/>
                  </a:cubicBezTo>
                  <a:close/>
                  <a:moveTo>
                    <a:pt x="16311" y="1"/>
                  </a:moveTo>
                  <a:cubicBezTo>
                    <a:pt x="9885" y="1"/>
                    <a:pt x="4176" y="4078"/>
                    <a:pt x="2089" y="10146"/>
                  </a:cubicBezTo>
                  <a:cubicBezTo>
                    <a:pt x="1" y="16213"/>
                    <a:pt x="2023" y="22965"/>
                    <a:pt x="7079" y="26912"/>
                  </a:cubicBezTo>
                  <a:lnTo>
                    <a:pt x="5742" y="39177"/>
                  </a:lnTo>
                  <a:cubicBezTo>
                    <a:pt x="5155" y="44331"/>
                    <a:pt x="9232" y="48865"/>
                    <a:pt x="14419" y="48865"/>
                  </a:cubicBezTo>
                  <a:lnTo>
                    <a:pt x="18203" y="48865"/>
                  </a:lnTo>
                  <a:cubicBezTo>
                    <a:pt x="23422" y="48865"/>
                    <a:pt x="27467" y="44331"/>
                    <a:pt x="26912" y="39177"/>
                  </a:cubicBezTo>
                  <a:lnTo>
                    <a:pt x="25542" y="26912"/>
                  </a:lnTo>
                  <a:cubicBezTo>
                    <a:pt x="30631" y="22965"/>
                    <a:pt x="32621" y="16213"/>
                    <a:pt x="30533" y="10146"/>
                  </a:cubicBezTo>
                  <a:cubicBezTo>
                    <a:pt x="28445" y="4078"/>
                    <a:pt x="22737" y="1"/>
                    <a:pt x="16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23" name="Google Shape;4023;p48"/>
          <p:cNvGrpSpPr/>
          <p:nvPr/>
        </p:nvGrpSpPr>
        <p:grpSpPr>
          <a:xfrm>
            <a:off x="5855327" y="2742102"/>
            <a:ext cx="548933" cy="456562"/>
            <a:chOff x="1251775" y="728000"/>
            <a:chExt cx="5096875" cy="4239200"/>
          </a:xfrm>
        </p:grpSpPr>
        <p:sp>
          <p:nvSpPr>
            <p:cNvPr id="4024" name="Google Shape;4024;p48"/>
            <p:cNvSpPr/>
            <p:nvPr/>
          </p:nvSpPr>
          <p:spPr>
            <a:xfrm>
              <a:off x="4071750" y="2209975"/>
              <a:ext cx="2226350" cy="1275475"/>
            </a:xfrm>
            <a:custGeom>
              <a:avLst/>
              <a:gdLst/>
              <a:ahLst/>
              <a:cxnLst/>
              <a:rect l="l" t="t" r="r" b="b"/>
              <a:pathLst>
                <a:path w="89054" h="51019" extrusionOk="0">
                  <a:moveTo>
                    <a:pt x="3524" y="1"/>
                  </a:moveTo>
                  <a:cubicBezTo>
                    <a:pt x="1567" y="1"/>
                    <a:pt x="1" y="1567"/>
                    <a:pt x="1" y="3524"/>
                  </a:cubicBezTo>
                  <a:lnTo>
                    <a:pt x="1" y="47495"/>
                  </a:lnTo>
                  <a:cubicBezTo>
                    <a:pt x="1" y="49453"/>
                    <a:pt x="1567" y="51018"/>
                    <a:pt x="3524" y="51018"/>
                  </a:cubicBezTo>
                  <a:lnTo>
                    <a:pt x="85530" y="51018"/>
                  </a:lnTo>
                  <a:cubicBezTo>
                    <a:pt x="87487" y="51018"/>
                    <a:pt x="89053" y="49453"/>
                    <a:pt x="89053" y="47495"/>
                  </a:cubicBezTo>
                  <a:lnTo>
                    <a:pt x="89053" y="3524"/>
                  </a:lnTo>
                  <a:cubicBezTo>
                    <a:pt x="89053" y="1567"/>
                    <a:pt x="87487" y="1"/>
                    <a:pt x="855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48"/>
            <p:cNvSpPr/>
            <p:nvPr/>
          </p:nvSpPr>
          <p:spPr>
            <a:xfrm>
              <a:off x="4299275" y="2408150"/>
              <a:ext cx="1771300" cy="879125"/>
            </a:xfrm>
            <a:custGeom>
              <a:avLst/>
              <a:gdLst/>
              <a:ahLst/>
              <a:cxnLst/>
              <a:rect l="l" t="t" r="r" b="b"/>
              <a:pathLst>
                <a:path w="70852" h="35165" extrusionOk="0">
                  <a:moveTo>
                    <a:pt x="5873" y="0"/>
                  </a:moveTo>
                  <a:cubicBezTo>
                    <a:pt x="5187" y="0"/>
                    <a:pt x="4568" y="457"/>
                    <a:pt x="4405" y="1142"/>
                  </a:cubicBezTo>
                  <a:cubicBezTo>
                    <a:pt x="3981" y="2741"/>
                    <a:pt x="2741" y="3980"/>
                    <a:pt x="1143" y="4404"/>
                  </a:cubicBezTo>
                  <a:cubicBezTo>
                    <a:pt x="458" y="4600"/>
                    <a:pt x="1" y="5220"/>
                    <a:pt x="1" y="5905"/>
                  </a:cubicBezTo>
                  <a:lnTo>
                    <a:pt x="1" y="29260"/>
                  </a:lnTo>
                  <a:cubicBezTo>
                    <a:pt x="1" y="29945"/>
                    <a:pt x="458" y="30565"/>
                    <a:pt x="1143" y="30761"/>
                  </a:cubicBezTo>
                  <a:cubicBezTo>
                    <a:pt x="2741" y="31185"/>
                    <a:pt x="3981" y="32425"/>
                    <a:pt x="4405" y="34023"/>
                  </a:cubicBezTo>
                  <a:cubicBezTo>
                    <a:pt x="4568" y="34708"/>
                    <a:pt x="5187" y="35165"/>
                    <a:pt x="5873" y="35165"/>
                  </a:cubicBezTo>
                  <a:lnTo>
                    <a:pt x="65241" y="35165"/>
                  </a:lnTo>
                  <a:cubicBezTo>
                    <a:pt x="65958" y="35165"/>
                    <a:pt x="66545" y="34675"/>
                    <a:pt x="66741" y="33990"/>
                  </a:cubicBezTo>
                  <a:cubicBezTo>
                    <a:pt x="67165" y="32490"/>
                    <a:pt x="68274" y="31316"/>
                    <a:pt x="69742" y="30826"/>
                  </a:cubicBezTo>
                  <a:cubicBezTo>
                    <a:pt x="70395" y="30631"/>
                    <a:pt x="70851" y="30011"/>
                    <a:pt x="70851" y="29326"/>
                  </a:cubicBezTo>
                  <a:lnTo>
                    <a:pt x="70851" y="5839"/>
                  </a:lnTo>
                  <a:cubicBezTo>
                    <a:pt x="70851" y="5154"/>
                    <a:pt x="70395" y="4535"/>
                    <a:pt x="69742" y="4339"/>
                  </a:cubicBezTo>
                  <a:cubicBezTo>
                    <a:pt x="68274" y="3850"/>
                    <a:pt x="67165" y="2675"/>
                    <a:pt x="66741" y="1175"/>
                  </a:cubicBezTo>
                  <a:cubicBezTo>
                    <a:pt x="66545" y="490"/>
                    <a:pt x="65958" y="0"/>
                    <a:pt x="65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48"/>
            <p:cNvSpPr/>
            <p:nvPr/>
          </p:nvSpPr>
          <p:spPr>
            <a:xfrm>
              <a:off x="4884000" y="2554125"/>
              <a:ext cx="601850" cy="601850"/>
            </a:xfrm>
            <a:custGeom>
              <a:avLst/>
              <a:gdLst/>
              <a:ahLst/>
              <a:cxnLst/>
              <a:rect l="l" t="t" r="r" b="b"/>
              <a:pathLst>
                <a:path w="24074" h="24074" extrusionOk="0">
                  <a:moveTo>
                    <a:pt x="12037" y="0"/>
                  </a:moveTo>
                  <a:cubicBezTo>
                    <a:pt x="5383" y="0"/>
                    <a:pt x="0" y="5383"/>
                    <a:pt x="0" y="12037"/>
                  </a:cubicBezTo>
                  <a:cubicBezTo>
                    <a:pt x="0" y="18692"/>
                    <a:pt x="5383" y="24074"/>
                    <a:pt x="12037" y="24074"/>
                  </a:cubicBezTo>
                  <a:cubicBezTo>
                    <a:pt x="18692" y="24074"/>
                    <a:pt x="24074" y="18692"/>
                    <a:pt x="24074" y="12037"/>
                  </a:cubicBezTo>
                  <a:cubicBezTo>
                    <a:pt x="24074" y="5383"/>
                    <a:pt x="18692" y="0"/>
                    <a:pt x="120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48"/>
            <p:cNvSpPr/>
            <p:nvPr/>
          </p:nvSpPr>
          <p:spPr>
            <a:xfrm>
              <a:off x="1302325" y="2154525"/>
              <a:ext cx="2099125" cy="1386375"/>
            </a:xfrm>
            <a:custGeom>
              <a:avLst/>
              <a:gdLst/>
              <a:ahLst/>
              <a:cxnLst/>
              <a:rect l="l" t="t" r="r" b="b"/>
              <a:pathLst>
                <a:path w="83965" h="55455" extrusionOk="0">
                  <a:moveTo>
                    <a:pt x="9134" y="1"/>
                  </a:moveTo>
                  <a:cubicBezTo>
                    <a:pt x="4078" y="1"/>
                    <a:pt x="1" y="4078"/>
                    <a:pt x="1" y="9102"/>
                  </a:cubicBezTo>
                  <a:lnTo>
                    <a:pt x="1" y="46354"/>
                  </a:lnTo>
                  <a:cubicBezTo>
                    <a:pt x="1" y="51377"/>
                    <a:pt x="4078" y="55454"/>
                    <a:pt x="9134" y="55454"/>
                  </a:cubicBezTo>
                  <a:lnTo>
                    <a:pt x="74831" y="55454"/>
                  </a:lnTo>
                  <a:cubicBezTo>
                    <a:pt x="79887" y="55454"/>
                    <a:pt x="83964" y="51377"/>
                    <a:pt x="83964" y="46354"/>
                  </a:cubicBezTo>
                  <a:lnTo>
                    <a:pt x="83964" y="9102"/>
                  </a:lnTo>
                  <a:cubicBezTo>
                    <a:pt x="83964" y="4078"/>
                    <a:pt x="79887" y="1"/>
                    <a:pt x="748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48"/>
            <p:cNvSpPr/>
            <p:nvPr/>
          </p:nvSpPr>
          <p:spPr>
            <a:xfrm>
              <a:off x="1303150" y="2524775"/>
              <a:ext cx="2098300" cy="281350"/>
            </a:xfrm>
            <a:custGeom>
              <a:avLst/>
              <a:gdLst/>
              <a:ahLst/>
              <a:cxnLst/>
              <a:rect l="l" t="t" r="r" b="b"/>
              <a:pathLst>
                <a:path w="83932" h="11254" extrusionOk="0">
                  <a:moveTo>
                    <a:pt x="1" y="0"/>
                  </a:moveTo>
                  <a:lnTo>
                    <a:pt x="1" y="11254"/>
                  </a:lnTo>
                  <a:lnTo>
                    <a:pt x="83931" y="11254"/>
                  </a:lnTo>
                  <a:lnTo>
                    <a:pt x="839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48"/>
            <p:cNvSpPr/>
            <p:nvPr/>
          </p:nvSpPr>
          <p:spPr>
            <a:xfrm>
              <a:off x="1374100" y="2174100"/>
              <a:ext cx="772300" cy="1347225"/>
            </a:xfrm>
            <a:custGeom>
              <a:avLst/>
              <a:gdLst/>
              <a:ahLst/>
              <a:cxnLst/>
              <a:rect l="l" t="t" r="r" b="b"/>
              <a:pathLst>
                <a:path w="30892" h="53889" extrusionOk="0">
                  <a:moveTo>
                    <a:pt x="8840" y="1"/>
                  </a:moveTo>
                  <a:cubicBezTo>
                    <a:pt x="3947" y="1"/>
                    <a:pt x="0" y="3948"/>
                    <a:pt x="0" y="8841"/>
                  </a:cubicBezTo>
                  <a:lnTo>
                    <a:pt x="0" y="45049"/>
                  </a:lnTo>
                  <a:cubicBezTo>
                    <a:pt x="0" y="49942"/>
                    <a:pt x="3947" y="53889"/>
                    <a:pt x="8840" y="53889"/>
                  </a:cubicBezTo>
                  <a:lnTo>
                    <a:pt x="30891" y="53889"/>
                  </a:lnTo>
                  <a:cubicBezTo>
                    <a:pt x="23487" y="36861"/>
                    <a:pt x="19540" y="18561"/>
                    <a:pt x="19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48"/>
            <p:cNvSpPr/>
            <p:nvPr/>
          </p:nvSpPr>
          <p:spPr>
            <a:xfrm>
              <a:off x="1374100" y="2533725"/>
              <a:ext cx="548850" cy="273225"/>
            </a:xfrm>
            <a:custGeom>
              <a:avLst/>
              <a:gdLst/>
              <a:ahLst/>
              <a:cxnLst/>
              <a:rect l="l" t="t" r="r" b="b"/>
              <a:pathLst>
                <a:path w="21954" h="10929" extrusionOk="0">
                  <a:moveTo>
                    <a:pt x="0" y="1"/>
                  </a:moveTo>
                  <a:lnTo>
                    <a:pt x="0" y="10929"/>
                  </a:lnTo>
                  <a:lnTo>
                    <a:pt x="21954" y="10929"/>
                  </a:lnTo>
                  <a:cubicBezTo>
                    <a:pt x="21203" y="7340"/>
                    <a:pt x="20649" y="3687"/>
                    <a:pt x="20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48"/>
            <p:cNvSpPr/>
            <p:nvPr/>
          </p:nvSpPr>
          <p:spPr>
            <a:xfrm>
              <a:off x="4021200" y="2159425"/>
              <a:ext cx="2327450" cy="1376575"/>
            </a:xfrm>
            <a:custGeom>
              <a:avLst/>
              <a:gdLst/>
              <a:ahLst/>
              <a:cxnLst/>
              <a:rect l="l" t="t" r="r" b="b"/>
              <a:pathLst>
                <a:path w="93098" h="55063" extrusionOk="0">
                  <a:moveTo>
                    <a:pt x="87552" y="4078"/>
                  </a:moveTo>
                  <a:cubicBezTo>
                    <a:pt x="88368" y="4078"/>
                    <a:pt x="89020" y="4730"/>
                    <a:pt x="89020" y="5546"/>
                  </a:cubicBezTo>
                  <a:lnTo>
                    <a:pt x="89020" y="49517"/>
                  </a:lnTo>
                  <a:cubicBezTo>
                    <a:pt x="89020" y="50333"/>
                    <a:pt x="88368" y="50985"/>
                    <a:pt x="87552" y="50985"/>
                  </a:cubicBezTo>
                  <a:lnTo>
                    <a:pt x="5546" y="50985"/>
                  </a:lnTo>
                  <a:cubicBezTo>
                    <a:pt x="4730" y="50985"/>
                    <a:pt x="4078" y="50333"/>
                    <a:pt x="4078" y="49517"/>
                  </a:cubicBezTo>
                  <a:lnTo>
                    <a:pt x="4078" y="5546"/>
                  </a:lnTo>
                  <a:cubicBezTo>
                    <a:pt x="4078" y="4730"/>
                    <a:pt x="4730" y="4078"/>
                    <a:pt x="5546" y="4078"/>
                  </a:cubicBezTo>
                  <a:close/>
                  <a:moveTo>
                    <a:pt x="5546" y="0"/>
                  </a:moveTo>
                  <a:cubicBezTo>
                    <a:pt x="2480" y="0"/>
                    <a:pt x="1" y="2480"/>
                    <a:pt x="1" y="5546"/>
                  </a:cubicBezTo>
                  <a:lnTo>
                    <a:pt x="1" y="49517"/>
                  </a:lnTo>
                  <a:cubicBezTo>
                    <a:pt x="1" y="52584"/>
                    <a:pt x="2480" y="55063"/>
                    <a:pt x="5546" y="55063"/>
                  </a:cubicBezTo>
                  <a:lnTo>
                    <a:pt x="87552" y="55063"/>
                  </a:lnTo>
                  <a:cubicBezTo>
                    <a:pt x="90619" y="55063"/>
                    <a:pt x="93098" y="52584"/>
                    <a:pt x="93098" y="49517"/>
                  </a:cubicBezTo>
                  <a:lnTo>
                    <a:pt x="93098" y="5546"/>
                  </a:lnTo>
                  <a:cubicBezTo>
                    <a:pt x="93098" y="2480"/>
                    <a:pt x="90619" y="0"/>
                    <a:pt x="875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48"/>
            <p:cNvSpPr/>
            <p:nvPr/>
          </p:nvSpPr>
          <p:spPr>
            <a:xfrm>
              <a:off x="4247900" y="2357600"/>
              <a:ext cx="1874050" cy="980250"/>
            </a:xfrm>
            <a:custGeom>
              <a:avLst/>
              <a:gdLst/>
              <a:ahLst/>
              <a:cxnLst/>
              <a:rect l="l" t="t" r="r" b="b"/>
              <a:pathLst>
                <a:path w="74962" h="39210" extrusionOk="0">
                  <a:moveTo>
                    <a:pt x="66937" y="4078"/>
                  </a:moveTo>
                  <a:cubicBezTo>
                    <a:pt x="67557" y="5969"/>
                    <a:pt x="68992" y="7470"/>
                    <a:pt x="70884" y="8188"/>
                  </a:cubicBezTo>
                  <a:lnTo>
                    <a:pt x="70884" y="31022"/>
                  </a:lnTo>
                  <a:cubicBezTo>
                    <a:pt x="68992" y="31739"/>
                    <a:pt x="67557" y="33240"/>
                    <a:pt x="66937" y="35132"/>
                  </a:cubicBezTo>
                  <a:lnTo>
                    <a:pt x="8286" y="35132"/>
                  </a:lnTo>
                  <a:cubicBezTo>
                    <a:pt x="7634" y="33174"/>
                    <a:pt x="6068" y="31576"/>
                    <a:pt x="4078" y="30924"/>
                  </a:cubicBezTo>
                  <a:lnTo>
                    <a:pt x="4078" y="8285"/>
                  </a:lnTo>
                  <a:cubicBezTo>
                    <a:pt x="6068" y="7633"/>
                    <a:pt x="7667" y="6035"/>
                    <a:pt x="8286" y="4078"/>
                  </a:cubicBezTo>
                  <a:close/>
                  <a:moveTo>
                    <a:pt x="7928" y="0"/>
                  </a:moveTo>
                  <a:cubicBezTo>
                    <a:pt x="6329" y="0"/>
                    <a:pt x="4894" y="1076"/>
                    <a:pt x="4470" y="2642"/>
                  </a:cubicBezTo>
                  <a:cubicBezTo>
                    <a:pt x="4241" y="3523"/>
                    <a:pt x="3556" y="4241"/>
                    <a:pt x="2676" y="4469"/>
                  </a:cubicBezTo>
                  <a:cubicBezTo>
                    <a:pt x="1110" y="4893"/>
                    <a:pt x="1" y="6296"/>
                    <a:pt x="1" y="7927"/>
                  </a:cubicBezTo>
                  <a:lnTo>
                    <a:pt x="1" y="31282"/>
                  </a:lnTo>
                  <a:cubicBezTo>
                    <a:pt x="1" y="32913"/>
                    <a:pt x="1110" y="34316"/>
                    <a:pt x="2643" y="34740"/>
                  </a:cubicBezTo>
                  <a:cubicBezTo>
                    <a:pt x="3556" y="34969"/>
                    <a:pt x="4241" y="35686"/>
                    <a:pt x="4470" y="36600"/>
                  </a:cubicBezTo>
                  <a:cubicBezTo>
                    <a:pt x="4894" y="38133"/>
                    <a:pt x="6329" y="39209"/>
                    <a:pt x="7928" y="39209"/>
                  </a:cubicBezTo>
                  <a:lnTo>
                    <a:pt x="67328" y="39209"/>
                  </a:lnTo>
                  <a:cubicBezTo>
                    <a:pt x="68927" y="39209"/>
                    <a:pt x="70362" y="38100"/>
                    <a:pt x="70753" y="36567"/>
                  </a:cubicBezTo>
                  <a:cubicBezTo>
                    <a:pt x="70982" y="35719"/>
                    <a:pt x="71601" y="35066"/>
                    <a:pt x="72450" y="34773"/>
                  </a:cubicBezTo>
                  <a:cubicBezTo>
                    <a:pt x="73917" y="34316"/>
                    <a:pt x="74929" y="32946"/>
                    <a:pt x="74961" y="31348"/>
                  </a:cubicBezTo>
                  <a:lnTo>
                    <a:pt x="74961" y="7861"/>
                  </a:lnTo>
                  <a:lnTo>
                    <a:pt x="74961" y="7829"/>
                  </a:lnTo>
                  <a:cubicBezTo>
                    <a:pt x="74929" y="6263"/>
                    <a:pt x="73917" y="4893"/>
                    <a:pt x="72450" y="4436"/>
                  </a:cubicBezTo>
                  <a:cubicBezTo>
                    <a:pt x="71601" y="4143"/>
                    <a:pt x="70982" y="3490"/>
                    <a:pt x="70753" y="2675"/>
                  </a:cubicBezTo>
                  <a:cubicBezTo>
                    <a:pt x="70362" y="1109"/>
                    <a:pt x="68927" y="0"/>
                    <a:pt x="672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48"/>
            <p:cNvSpPr/>
            <p:nvPr/>
          </p:nvSpPr>
          <p:spPr>
            <a:xfrm>
              <a:off x="4832625" y="2502750"/>
              <a:ext cx="704600" cy="704600"/>
            </a:xfrm>
            <a:custGeom>
              <a:avLst/>
              <a:gdLst/>
              <a:ahLst/>
              <a:cxnLst/>
              <a:rect l="l" t="t" r="r" b="b"/>
              <a:pathLst>
                <a:path w="28184" h="28184" extrusionOk="0">
                  <a:moveTo>
                    <a:pt x="14092" y="4078"/>
                  </a:moveTo>
                  <a:cubicBezTo>
                    <a:pt x="19605" y="4078"/>
                    <a:pt x="24106" y="8579"/>
                    <a:pt x="24106" y="14092"/>
                  </a:cubicBezTo>
                  <a:cubicBezTo>
                    <a:pt x="24106" y="19605"/>
                    <a:pt x="19605" y="24106"/>
                    <a:pt x="14092" y="24106"/>
                  </a:cubicBezTo>
                  <a:cubicBezTo>
                    <a:pt x="8579" y="24106"/>
                    <a:pt x="4078" y="19605"/>
                    <a:pt x="4078" y="14092"/>
                  </a:cubicBezTo>
                  <a:cubicBezTo>
                    <a:pt x="4078" y="8579"/>
                    <a:pt x="8579" y="4078"/>
                    <a:pt x="14092" y="4078"/>
                  </a:cubicBezTo>
                  <a:close/>
                  <a:moveTo>
                    <a:pt x="14092" y="0"/>
                  </a:moveTo>
                  <a:cubicBezTo>
                    <a:pt x="6329" y="0"/>
                    <a:pt x="0" y="6329"/>
                    <a:pt x="0" y="14092"/>
                  </a:cubicBezTo>
                  <a:cubicBezTo>
                    <a:pt x="0" y="21856"/>
                    <a:pt x="6329" y="28184"/>
                    <a:pt x="14092" y="28184"/>
                  </a:cubicBezTo>
                  <a:cubicBezTo>
                    <a:pt x="21856" y="28184"/>
                    <a:pt x="28184" y="21856"/>
                    <a:pt x="28184" y="14092"/>
                  </a:cubicBezTo>
                  <a:cubicBezTo>
                    <a:pt x="28184" y="6329"/>
                    <a:pt x="21856" y="0"/>
                    <a:pt x="140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48"/>
            <p:cNvSpPr/>
            <p:nvPr/>
          </p:nvSpPr>
          <p:spPr>
            <a:xfrm>
              <a:off x="1251775" y="2103150"/>
              <a:ext cx="2200225" cy="1489125"/>
            </a:xfrm>
            <a:custGeom>
              <a:avLst/>
              <a:gdLst/>
              <a:ahLst/>
              <a:cxnLst/>
              <a:rect l="l" t="t" r="r" b="b"/>
              <a:pathLst>
                <a:path w="88009" h="59565" extrusionOk="0">
                  <a:moveTo>
                    <a:pt x="11156" y="1"/>
                  </a:moveTo>
                  <a:cubicBezTo>
                    <a:pt x="8155" y="1"/>
                    <a:pt x="5383" y="1175"/>
                    <a:pt x="3262" y="3263"/>
                  </a:cubicBezTo>
                  <a:cubicBezTo>
                    <a:pt x="1175" y="5383"/>
                    <a:pt x="0" y="8188"/>
                    <a:pt x="0" y="11157"/>
                  </a:cubicBezTo>
                  <a:lnTo>
                    <a:pt x="0" y="31870"/>
                  </a:lnTo>
                  <a:cubicBezTo>
                    <a:pt x="0" y="33012"/>
                    <a:pt x="914" y="33925"/>
                    <a:pt x="2056" y="33925"/>
                  </a:cubicBezTo>
                  <a:cubicBezTo>
                    <a:pt x="3165" y="33925"/>
                    <a:pt x="4078" y="33012"/>
                    <a:pt x="4078" y="31870"/>
                  </a:cubicBezTo>
                  <a:lnTo>
                    <a:pt x="4078" y="11157"/>
                  </a:lnTo>
                  <a:cubicBezTo>
                    <a:pt x="4078" y="9265"/>
                    <a:pt x="4828" y="7503"/>
                    <a:pt x="6133" y="6166"/>
                  </a:cubicBezTo>
                  <a:cubicBezTo>
                    <a:pt x="7470" y="4828"/>
                    <a:pt x="9265" y="4078"/>
                    <a:pt x="11156" y="4078"/>
                  </a:cubicBezTo>
                  <a:lnTo>
                    <a:pt x="76886" y="4078"/>
                  </a:lnTo>
                  <a:cubicBezTo>
                    <a:pt x="80767" y="4078"/>
                    <a:pt x="83931" y="7242"/>
                    <a:pt x="83931" y="11157"/>
                  </a:cubicBezTo>
                  <a:lnTo>
                    <a:pt x="83931" y="48409"/>
                  </a:lnTo>
                  <a:cubicBezTo>
                    <a:pt x="83931" y="52323"/>
                    <a:pt x="80767" y="55487"/>
                    <a:pt x="76886" y="55487"/>
                  </a:cubicBezTo>
                  <a:lnTo>
                    <a:pt x="11124" y="55487"/>
                  </a:lnTo>
                  <a:cubicBezTo>
                    <a:pt x="8873" y="55487"/>
                    <a:pt x="6720" y="54378"/>
                    <a:pt x="5383" y="52519"/>
                  </a:cubicBezTo>
                  <a:cubicBezTo>
                    <a:pt x="4983" y="51959"/>
                    <a:pt x="4350" y="51656"/>
                    <a:pt x="3710" y="51656"/>
                  </a:cubicBezTo>
                  <a:cubicBezTo>
                    <a:pt x="3306" y="51656"/>
                    <a:pt x="2898" y="51777"/>
                    <a:pt x="2545" y="52029"/>
                  </a:cubicBezTo>
                  <a:cubicBezTo>
                    <a:pt x="1631" y="52682"/>
                    <a:pt x="1436" y="53987"/>
                    <a:pt x="2088" y="54900"/>
                  </a:cubicBezTo>
                  <a:cubicBezTo>
                    <a:pt x="4176" y="57803"/>
                    <a:pt x="7536" y="59565"/>
                    <a:pt x="11124" y="59565"/>
                  </a:cubicBezTo>
                  <a:lnTo>
                    <a:pt x="76886" y="59565"/>
                  </a:lnTo>
                  <a:cubicBezTo>
                    <a:pt x="83018" y="59565"/>
                    <a:pt x="88009" y="54574"/>
                    <a:pt x="88009" y="48409"/>
                  </a:cubicBezTo>
                  <a:lnTo>
                    <a:pt x="88009" y="11157"/>
                  </a:lnTo>
                  <a:cubicBezTo>
                    <a:pt x="88009" y="4991"/>
                    <a:pt x="83018" y="1"/>
                    <a:pt x="768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48"/>
            <p:cNvSpPr/>
            <p:nvPr/>
          </p:nvSpPr>
          <p:spPr>
            <a:xfrm>
              <a:off x="1251775" y="3069525"/>
              <a:ext cx="101950" cy="207150"/>
            </a:xfrm>
            <a:custGeom>
              <a:avLst/>
              <a:gdLst/>
              <a:ahLst/>
              <a:cxnLst/>
              <a:rect l="l" t="t" r="r" b="b"/>
              <a:pathLst>
                <a:path w="4078" h="8286" extrusionOk="0">
                  <a:moveTo>
                    <a:pt x="2056" y="0"/>
                  </a:moveTo>
                  <a:cubicBezTo>
                    <a:pt x="914" y="0"/>
                    <a:pt x="0" y="914"/>
                    <a:pt x="0" y="2055"/>
                  </a:cubicBezTo>
                  <a:lnTo>
                    <a:pt x="0" y="6231"/>
                  </a:lnTo>
                  <a:cubicBezTo>
                    <a:pt x="0" y="7372"/>
                    <a:pt x="914" y="8286"/>
                    <a:pt x="2056" y="8286"/>
                  </a:cubicBezTo>
                  <a:cubicBezTo>
                    <a:pt x="3165" y="8286"/>
                    <a:pt x="4078" y="7372"/>
                    <a:pt x="4078" y="6231"/>
                  </a:cubicBezTo>
                  <a:lnTo>
                    <a:pt x="4078" y="2055"/>
                  </a:lnTo>
                  <a:cubicBezTo>
                    <a:pt x="4078" y="914"/>
                    <a:pt x="3165" y="0"/>
                    <a:pt x="20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48"/>
            <p:cNvSpPr/>
            <p:nvPr/>
          </p:nvSpPr>
          <p:spPr>
            <a:xfrm>
              <a:off x="1251775" y="2473400"/>
              <a:ext cx="2200225" cy="383300"/>
            </a:xfrm>
            <a:custGeom>
              <a:avLst/>
              <a:gdLst/>
              <a:ahLst/>
              <a:cxnLst/>
              <a:rect l="l" t="t" r="r" b="b"/>
              <a:pathLst>
                <a:path w="88009" h="15332" extrusionOk="0">
                  <a:moveTo>
                    <a:pt x="83931" y="4078"/>
                  </a:moveTo>
                  <a:lnTo>
                    <a:pt x="83931" y="11254"/>
                  </a:lnTo>
                  <a:lnTo>
                    <a:pt x="4078" y="11254"/>
                  </a:lnTo>
                  <a:lnTo>
                    <a:pt x="4078" y="4078"/>
                  </a:lnTo>
                  <a:close/>
                  <a:moveTo>
                    <a:pt x="2056" y="0"/>
                  </a:moveTo>
                  <a:cubicBezTo>
                    <a:pt x="914" y="0"/>
                    <a:pt x="0" y="913"/>
                    <a:pt x="0" y="2055"/>
                  </a:cubicBezTo>
                  <a:lnTo>
                    <a:pt x="0" y="13309"/>
                  </a:lnTo>
                  <a:cubicBezTo>
                    <a:pt x="0" y="14418"/>
                    <a:pt x="914" y="15331"/>
                    <a:pt x="2056" y="15331"/>
                  </a:cubicBezTo>
                  <a:lnTo>
                    <a:pt x="85986" y="15331"/>
                  </a:lnTo>
                  <a:cubicBezTo>
                    <a:pt x="87096" y="15331"/>
                    <a:pt x="88009" y="14418"/>
                    <a:pt x="88009" y="13309"/>
                  </a:cubicBezTo>
                  <a:lnTo>
                    <a:pt x="88009" y="2055"/>
                  </a:lnTo>
                  <a:cubicBezTo>
                    <a:pt x="88009" y="913"/>
                    <a:pt x="87096" y="0"/>
                    <a:pt x="859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48"/>
            <p:cNvSpPr/>
            <p:nvPr/>
          </p:nvSpPr>
          <p:spPr>
            <a:xfrm>
              <a:off x="2439950" y="728000"/>
              <a:ext cx="2470175" cy="757850"/>
            </a:xfrm>
            <a:custGeom>
              <a:avLst/>
              <a:gdLst/>
              <a:ahLst/>
              <a:cxnLst/>
              <a:rect l="l" t="t" r="r" b="b"/>
              <a:pathLst>
                <a:path w="98807" h="30314" extrusionOk="0">
                  <a:moveTo>
                    <a:pt x="52750" y="0"/>
                  </a:moveTo>
                  <a:cubicBezTo>
                    <a:pt x="32844" y="0"/>
                    <a:pt x="13201" y="9138"/>
                    <a:pt x="490" y="26399"/>
                  </a:cubicBezTo>
                  <a:cubicBezTo>
                    <a:pt x="164" y="26823"/>
                    <a:pt x="1" y="27345"/>
                    <a:pt x="1" y="27867"/>
                  </a:cubicBezTo>
                  <a:cubicBezTo>
                    <a:pt x="1" y="29204"/>
                    <a:pt x="1110" y="30313"/>
                    <a:pt x="2447" y="30313"/>
                  </a:cubicBezTo>
                  <a:cubicBezTo>
                    <a:pt x="3230" y="30313"/>
                    <a:pt x="3980" y="29922"/>
                    <a:pt x="4437" y="29302"/>
                  </a:cubicBezTo>
                  <a:cubicBezTo>
                    <a:pt x="6035" y="27149"/>
                    <a:pt x="7764" y="25062"/>
                    <a:pt x="9656" y="23137"/>
                  </a:cubicBezTo>
                  <a:cubicBezTo>
                    <a:pt x="21411" y="10999"/>
                    <a:pt x="37059" y="4895"/>
                    <a:pt x="52726" y="4895"/>
                  </a:cubicBezTo>
                  <a:cubicBezTo>
                    <a:pt x="67751" y="4895"/>
                    <a:pt x="82794" y="10509"/>
                    <a:pt x="94435" y="21800"/>
                  </a:cubicBezTo>
                  <a:cubicBezTo>
                    <a:pt x="94900" y="22248"/>
                    <a:pt x="95514" y="22477"/>
                    <a:pt x="96128" y="22477"/>
                  </a:cubicBezTo>
                  <a:cubicBezTo>
                    <a:pt x="96762" y="22477"/>
                    <a:pt x="97396" y="22232"/>
                    <a:pt x="97860" y="21734"/>
                  </a:cubicBezTo>
                  <a:cubicBezTo>
                    <a:pt x="98806" y="20756"/>
                    <a:pt x="98806" y="19223"/>
                    <a:pt x="97828" y="18277"/>
                  </a:cubicBezTo>
                  <a:cubicBezTo>
                    <a:pt x="95740" y="16254"/>
                    <a:pt x="93489" y="14362"/>
                    <a:pt x="91141" y="12633"/>
                  </a:cubicBezTo>
                  <a:cubicBezTo>
                    <a:pt x="79566" y="4109"/>
                    <a:pt x="66098" y="0"/>
                    <a:pt x="527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48"/>
            <p:cNvSpPr/>
            <p:nvPr/>
          </p:nvSpPr>
          <p:spPr>
            <a:xfrm>
              <a:off x="4612425" y="1038850"/>
              <a:ext cx="471400" cy="481725"/>
            </a:xfrm>
            <a:custGeom>
              <a:avLst/>
              <a:gdLst/>
              <a:ahLst/>
              <a:cxnLst/>
              <a:rect l="l" t="t" r="r" b="b"/>
              <a:pathLst>
                <a:path w="18856" h="19269" extrusionOk="0">
                  <a:moveTo>
                    <a:pt x="14049" y="0"/>
                  </a:moveTo>
                  <a:cubicBezTo>
                    <a:pt x="13913" y="0"/>
                    <a:pt x="13775" y="12"/>
                    <a:pt x="13636" y="36"/>
                  </a:cubicBezTo>
                  <a:cubicBezTo>
                    <a:pt x="13245" y="102"/>
                    <a:pt x="12853" y="265"/>
                    <a:pt x="12527" y="526"/>
                  </a:cubicBezTo>
                  <a:lnTo>
                    <a:pt x="1143" y="9920"/>
                  </a:lnTo>
                  <a:cubicBezTo>
                    <a:pt x="131" y="10736"/>
                    <a:pt x="1" y="12236"/>
                    <a:pt x="816" y="13247"/>
                  </a:cubicBezTo>
                  <a:cubicBezTo>
                    <a:pt x="1077" y="13541"/>
                    <a:pt x="1436" y="13802"/>
                    <a:pt x="1828" y="13932"/>
                  </a:cubicBezTo>
                  <a:lnTo>
                    <a:pt x="15626" y="19119"/>
                  </a:lnTo>
                  <a:cubicBezTo>
                    <a:pt x="15902" y="19221"/>
                    <a:pt x="16183" y="19269"/>
                    <a:pt x="16458" y="19269"/>
                  </a:cubicBezTo>
                  <a:cubicBezTo>
                    <a:pt x="17417" y="19269"/>
                    <a:pt x="18305" y="18680"/>
                    <a:pt x="18660" y="17716"/>
                  </a:cubicBezTo>
                  <a:cubicBezTo>
                    <a:pt x="18823" y="17357"/>
                    <a:pt x="18855" y="16933"/>
                    <a:pt x="18790" y="16509"/>
                  </a:cubicBezTo>
                  <a:lnTo>
                    <a:pt x="16376" y="1961"/>
                  </a:lnTo>
                  <a:cubicBezTo>
                    <a:pt x="16172" y="824"/>
                    <a:pt x="15187" y="0"/>
                    <a:pt x="14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48"/>
            <p:cNvSpPr/>
            <p:nvPr/>
          </p:nvSpPr>
          <p:spPr>
            <a:xfrm>
              <a:off x="2689500" y="4210200"/>
              <a:ext cx="2478325" cy="757000"/>
            </a:xfrm>
            <a:custGeom>
              <a:avLst/>
              <a:gdLst/>
              <a:ahLst/>
              <a:cxnLst/>
              <a:rect l="l" t="t" r="r" b="b"/>
              <a:pathLst>
                <a:path w="99133" h="30280" extrusionOk="0">
                  <a:moveTo>
                    <a:pt x="96391" y="1"/>
                  </a:moveTo>
                  <a:cubicBezTo>
                    <a:pt x="95639" y="1"/>
                    <a:pt x="94891" y="341"/>
                    <a:pt x="94402" y="987"/>
                  </a:cubicBezTo>
                  <a:cubicBezTo>
                    <a:pt x="92804" y="3140"/>
                    <a:pt x="91075" y="5228"/>
                    <a:pt x="89183" y="7152"/>
                  </a:cubicBezTo>
                  <a:cubicBezTo>
                    <a:pt x="77428" y="19290"/>
                    <a:pt x="61780" y="25394"/>
                    <a:pt x="46113" y="25394"/>
                  </a:cubicBezTo>
                  <a:cubicBezTo>
                    <a:pt x="31088" y="25394"/>
                    <a:pt x="16046" y="19780"/>
                    <a:pt x="4404" y="8490"/>
                  </a:cubicBezTo>
                  <a:cubicBezTo>
                    <a:pt x="3927" y="8029"/>
                    <a:pt x="3319" y="7800"/>
                    <a:pt x="2710" y="7800"/>
                  </a:cubicBezTo>
                  <a:cubicBezTo>
                    <a:pt x="2071" y="7800"/>
                    <a:pt x="1431" y="8053"/>
                    <a:pt x="946" y="8555"/>
                  </a:cubicBezTo>
                  <a:cubicBezTo>
                    <a:pt x="0" y="9533"/>
                    <a:pt x="33" y="11066"/>
                    <a:pt x="1012" y="12012"/>
                  </a:cubicBezTo>
                  <a:cubicBezTo>
                    <a:pt x="12298" y="22973"/>
                    <a:pt x="27205" y="29431"/>
                    <a:pt x="42928" y="30214"/>
                  </a:cubicBezTo>
                  <a:cubicBezTo>
                    <a:pt x="44005" y="30247"/>
                    <a:pt x="45081" y="30280"/>
                    <a:pt x="46157" y="30280"/>
                  </a:cubicBezTo>
                  <a:cubicBezTo>
                    <a:pt x="46192" y="30280"/>
                    <a:pt x="46226" y="30280"/>
                    <a:pt x="46260" y="30280"/>
                  </a:cubicBezTo>
                  <a:cubicBezTo>
                    <a:pt x="66837" y="30280"/>
                    <a:pt x="86170" y="20466"/>
                    <a:pt x="98349" y="3890"/>
                  </a:cubicBezTo>
                  <a:cubicBezTo>
                    <a:pt x="99132" y="2814"/>
                    <a:pt x="98904" y="1281"/>
                    <a:pt x="97827" y="465"/>
                  </a:cubicBezTo>
                  <a:cubicBezTo>
                    <a:pt x="97397" y="152"/>
                    <a:pt x="96893" y="1"/>
                    <a:pt x="963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48"/>
            <p:cNvSpPr/>
            <p:nvPr/>
          </p:nvSpPr>
          <p:spPr>
            <a:xfrm>
              <a:off x="2516600" y="4174850"/>
              <a:ext cx="471400" cy="481725"/>
            </a:xfrm>
            <a:custGeom>
              <a:avLst/>
              <a:gdLst/>
              <a:ahLst/>
              <a:cxnLst/>
              <a:rect l="l" t="t" r="r" b="b"/>
              <a:pathLst>
                <a:path w="18856" h="19269" extrusionOk="0">
                  <a:moveTo>
                    <a:pt x="2399" y="0"/>
                  </a:moveTo>
                  <a:cubicBezTo>
                    <a:pt x="1439" y="0"/>
                    <a:pt x="552" y="589"/>
                    <a:pt x="197" y="1553"/>
                  </a:cubicBezTo>
                  <a:cubicBezTo>
                    <a:pt x="34" y="1912"/>
                    <a:pt x="1" y="2336"/>
                    <a:pt x="66" y="2760"/>
                  </a:cubicBezTo>
                  <a:lnTo>
                    <a:pt x="2480" y="17308"/>
                  </a:lnTo>
                  <a:cubicBezTo>
                    <a:pt x="2684" y="18445"/>
                    <a:pt x="3669" y="19269"/>
                    <a:pt x="4807" y="19269"/>
                  </a:cubicBezTo>
                  <a:cubicBezTo>
                    <a:pt x="4943" y="19269"/>
                    <a:pt x="5081" y="19257"/>
                    <a:pt x="5220" y="19233"/>
                  </a:cubicBezTo>
                  <a:cubicBezTo>
                    <a:pt x="5612" y="19168"/>
                    <a:pt x="6003" y="19004"/>
                    <a:pt x="6329" y="18744"/>
                  </a:cubicBezTo>
                  <a:lnTo>
                    <a:pt x="17713" y="9349"/>
                  </a:lnTo>
                  <a:cubicBezTo>
                    <a:pt x="18725" y="8533"/>
                    <a:pt x="18855" y="7033"/>
                    <a:pt x="18040" y="6022"/>
                  </a:cubicBezTo>
                  <a:cubicBezTo>
                    <a:pt x="17779" y="5728"/>
                    <a:pt x="17420" y="5467"/>
                    <a:pt x="17028" y="5337"/>
                  </a:cubicBezTo>
                  <a:lnTo>
                    <a:pt x="3230" y="150"/>
                  </a:lnTo>
                  <a:cubicBezTo>
                    <a:pt x="2954" y="49"/>
                    <a:pt x="2673" y="0"/>
                    <a:pt x="23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48"/>
            <p:cNvSpPr/>
            <p:nvPr/>
          </p:nvSpPr>
          <p:spPr>
            <a:xfrm>
              <a:off x="4556175" y="977500"/>
              <a:ext cx="589625" cy="604575"/>
            </a:xfrm>
            <a:custGeom>
              <a:avLst/>
              <a:gdLst/>
              <a:ahLst/>
              <a:cxnLst/>
              <a:rect l="l" t="t" r="r" b="b"/>
              <a:pathLst>
                <a:path w="23585" h="24183" extrusionOk="0">
                  <a:moveTo>
                    <a:pt x="16212" y="4969"/>
                  </a:moveTo>
                  <a:lnTo>
                    <a:pt x="18594" y="19224"/>
                  </a:lnTo>
                  <a:lnTo>
                    <a:pt x="5056" y="14168"/>
                  </a:lnTo>
                  <a:lnTo>
                    <a:pt x="16212" y="4969"/>
                  </a:lnTo>
                  <a:close/>
                  <a:moveTo>
                    <a:pt x="16339" y="1"/>
                  </a:moveTo>
                  <a:cubicBezTo>
                    <a:pt x="16059" y="1"/>
                    <a:pt x="15777" y="26"/>
                    <a:pt x="15495" y="76"/>
                  </a:cubicBezTo>
                  <a:cubicBezTo>
                    <a:pt x="14647" y="207"/>
                    <a:pt x="13864" y="566"/>
                    <a:pt x="13244" y="1088"/>
                  </a:cubicBezTo>
                  <a:lnTo>
                    <a:pt x="1827" y="10482"/>
                  </a:lnTo>
                  <a:cubicBezTo>
                    <a:pt x="848" y="11298"/>
                    <a:pt x="229" y="12439"/>
                    <a:pt x="98" y="13712"/>
                  </a:cubicBezTo>
                  <a:cubicBezTo>
                    <a:pt x="0" y="15016"/>
                    <a:pt x="359" y="16256"/>
                    <a:pt x="1174" y="17235"/>
                  </a:cubicBezTo>
                  <a:cubicBezTo>
                    <a:pt x="1729" y="17887"/>
                    <a:pt x="2414" y="18409"/>
                    <a:pt x="3197" y="18702"/>
                  </a:cubicBezTo>
                  <a:lnTo>
                    <a:pt x="17028" y="23856"/>
                  </a:lnTo>
                  <a:cubicBezTo>
                    <a:pt x="17582" y="24052"/>
                    <a:pt x="18137" y="24183"/>
                    <a:pt x="18724" y="24183"/>
                  </a:cubicBezTo>
                  <a:cubicBezTo>
                    <a:pt x="19409" y="24183"/>
                    <a:pt x="20061" y="24019"/>
                    <a:pt x="20714" y="23726"/>
                  </a:cubicBezTo>
                  <a:cubicBezTo>
                    <a:pt x="21888" y="23204"/>
                    <a:pt x="22769" y="22258"/>
                    <a:pt x="23226" y="21051"/>
                  </a:cubicBezTo>
                  <a:cubicBezTo>
                    <a:pt x="23519" y="20268"/>
                    <a:pt x="23584" y="19387"/>
                    <a:pt x="23454" y="18572"/>
                  </a:cubicBezTo>
                  <a:lnTo>
                    <a:pt x="21040" y="4023"/>
                  </a:lnTo>
                  <a:cubicBezTo>
                    <a:pt x="20812" y="2751"/>
                    <a:pt x="20127" y="1642"/>
                    <a:pt x="19083" y="892"/>
                  </a:cubicBezTo>
                  <a:cubicBezTo>
                    <a:pt x="18271" y="308"/>
                    <a:pt x="17320" y="1"/>
                    <a:pt x="16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48"/>
            <p:cNvSpPr/>
            <p:nvPr/>
          </p:nvSpPr>
          <p:spPr>
            <a:xfrm>
              <a:off x="2454625" y="4113600"/>
              <a:ext cx="589625" cy="604050"/>
            </a:xfrm>
            <a:custGeom>
              <a:avLst/>
              <a:gdLst/>
              <a:ahLst/>
              <a:cxnLst/>
              <a:rect l="l" t="t" r="r" b="b"/>
              <a:pathLst>
                <a:path w="23585" h="24162" extrusionOk="0">
                  <a:moveTo>
                    <a:pt x="4992" y="4949"/>
                  </a:moveTo>
                  <a:lnTo>
                    <a:pt x="18529" y="10005"/>
                  </a:lnTo>
                  <a:lnTo>
                    <a:pt x="7373" y="19204"/>
                  </a:lnTo>
                  <a:lnTo>
                    <a:pt x="4992" y="4949"/>
                  </a:lnTo>
                  <a:close/>
                  <a:moveTo>
                    <a:pt x="4853" y="0"/>
                  </a:moveTo>
                  <a:cubicBezTo>
                    <a:pt x="4179" y="0"/>
                    <a:pt x="3506" y="148"/>
                    <a:pt x="2871" y="447"/>
                  </a:cubicBezTo>
                  <a:cubicBezTo>
                    <a:pt x="1697" y="969"/>
                    <a:pt x="816" y="1915"/>
                    <a:pt x="360" y="3122"/>
                  </a:cubicBezTo>
                  <a:cubicBezTo>
                    <a:pt x="66" y="3905"/>
                    <a:pt x="1" y="4786"/>
                    <a:pt x="131" y="5601"/>
                  </a:cubicBezTo>
                  <a:lnTo>
                    <a:pt x="2545" y="20150"/>
                  </a:lnTo>
                  <a:cubicBezTo>
                    <a:pt x="2937" y="22498"/>
                    <a:pt x="4992" y="24162"/>
                    <a:pt x="7308" y="24162"/>
                  </a:cubicBezTo>
                  <a:cubicBezTo>
                    <a:pt x="7569" y="24162"/>
                    <a:pt x="7830" y="24162"/>
                    <a:pt x="8091" y="24097"/>
                  </a:cubicBezTo>
                  <a:cubicBezTo>
                    <a:pt x="8906" y="23966"/>
                    <a:pt x="9689" y="23607"/>
                    <a:pt x="10341" y="23085"/>
                  </a:cubicBezTo>
                  <a:lnTo>
                    <a:pt x="21758" y="13691"/>
                  </a:lnTo>
                  <a:cubicBezTo>
                    <a:pt x="22737" y="12875"/>
                    <a:pt x="23357" y="11734"/>
                    <a:pt x="23487" y="10462"/>
                  </a:cubicBezTo>
                  <a:cubicBezTo>
                    <a:pt x="23585" y="9157"/>
                    <a:pt x="23226" y="7917"/>
                    <a:pt x="22411" y="6939"/>
                  </a:cubicBezTo>
                  <a:cubicBezTo>
                    <a:pt x="21856" y="6286"/>
                    <a:pt x="21171" y="5764"/>
                    <a:pt x="20388" y="5471"/>
                  </a:cubicBezTo>
                  <a:lnTo>
                    <a:pt x="6557" y="317"/>
                  </a:lnTo>
                  <a:cubicBezTo>
                    <a:pt x="6003" y="107"/>
                    <a:pt x="5427" y="0"/>
                    <a:pt x="48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3" name="Google Shape;4043;p48"/>
          <p:cNvGrpSpPr/>
          <p:nvPr/>
        </p:nvGrpSpPr>
        <p:grpSpPr>
          <a:xfrm>
            <a:off x="6594214" y="2727774"/>
            <a:ext cx="549113" cy="383354"/>
            <a:chOff x="940250" y="850775"/>
            <a:chExt cx="5719925" cy="3993275"/>
          </a:xfrm>
        </p:grpSpPr>
        <p:sp>
          <p:nvSpPr>
            <p:cNvPr id="4044" name="Google Shape;4044;p48"/>
            <p:cNvSpPr/>
            <p:nvPr/>
          </p:nvSpPr>
          <p:spPr>
            <a:xfrm>
              <a:off x="940250" y="2121100"/>
              <a:ext cx="5719925" cy="2661800"/>
            </a:xfrm>
            <a:custGeom>
              <a:avLst/>
              <a:gdLst/>
              <a:ahLst/>
              <a:cxnLst/>
              <a:rect l="l" t="t" r="r" b="b"/>
              <a:pathLst>
                <a:path w="228797" h="106472" extrusionOk="0">
                  <a:moveTo>
                    <a:pt x="195263" y="0"/>
                  </a:moveTo>
                  <a:cubicBezTo>
                    <a:pt x="194774" y="66"/>
                    <a:pt x="194252" y="98"/>
                    <a:pt x="193763" y="98"/>
                  </a:cubicBezTo>
                  <a:lnTo>
                    <a:pt x="34284" y="98"/>
                  </a:lnTo>
                  <a:cubicBezTo>
                    <a:pt x="34023" y="98"/>
                    <a:pt x="33762" y="66"/>
                    <a:pt x="33501" y="66"/>
                  </a:cubicBezTo>
                  <a:lnTo>
                    <a:pt x="22378" y="19344"/>
                  </a:lnTo>
                  <a:cubicBezTo>
                    <a:pt x="1" y="58064"/>
                    <a:pt x="27956" y="106472"/>
                    <a:pt x="72678" y="106472"/>
                  </a:cubicBezTo>
                  <a:lnTo>
                    <a:pt x="156119" y="106472"/>
                  </a:lnTo>
                  <a:cubicBezTo>
                    <a:pt x="200841" y="106472"/>
                    <a:pt x="228796" y="58064"/>
                    <a:pt x="206419" y="19344"/>
                  </a:cubicBezTo>
                  <a:lnTo>
                    <a:pt x="1952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48"/>
            <p:cNvSpPr/>
            <p:nvPr/>
          </p:nvSpPr>
          <p:spPr>
            <a:xfrm>
              <a:off x="1508650" y="1545350"/>
              <a:ext cx="4564375" cy="578225"/>
            </a:xfrm>
            <a:custGeom>
              <a:avLst/>
              <a:gdLst/>
              <a:ahLst/>
              <a:cxnLst/>
              <a:rect l="l" t="t" r="r" b="b"/>
              <a:pathLst>
                <a:path w="182575" h="23129" extrusionOk="0">
                  <a:moveTo>
                    <a:pt x="11548" y="1"/>
                  </a:moveTo>
                  <a:cubicBezTo>
                    <a:pt x="5155" y="1"/>
                    <a:pt x="1" y="5187"/>
                    <a:pt x="1" y="11548"/>
                  </a:cubicBezTo>
                  <a:cubicBezTo>
                    <a:pt x="1" y="17942"/>
                    <a:pt x="5155" y="23128"/>
                    <a:pt x="11548" y="23128"/>
                  </a:cubicBezTo>
                  <a:lnTo>
                    <a:pt x="171027" y="23128"/>
                  </a:lnTo>
                  <a:cubicBezTo>
                    <a:pt x="177420" y="23128"/>
                    <a:pt x="182574" y="17942"/>
                    <a:pt x="182574" y="11548"/>
                  </a:cubicBezTo>
                  <a:cubicBezTo>
                    <a:pt x="182574" y="5187"/>
                    <a:pt x="177420" y="1"/>
                    <a:pt x="171027" y="1"/>
                  </a:cubicBezTo>
                  <a:lnTo>
                    <a:pt x="78615" y="1"/>
                  </a:lnTo>
                  <a:lnTo>
                    <a:pt x="65567" y="13049"/>
                  </a:lnTo>
                  <a:cubicBezTo>
                    <a:pt x="64686" y="13929"/>
                    <a:pt x="63544" y="14370"/>
                    <a:pt x="62403" y="14370"/>
                  </a:cubicBezTo>
                  <a:cubicBezTo>
                    <a:pt x="61261" y="14370"/>
                    <a:pt x="60119" y="13929"/>
                    <a:pt x="59238" y="13049"/>
                  </a:cubicBezTo>
                  <a:cubicBezTo>
                    <a:pt x="57510" y="11320"/>
                    <a:pt x="57510" y="8482"/>
                    <a:pt x="59238" y="6720"/>
                  </a:cubicBezTo>
                  <a:lnTo>
                    <a:pt x="659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48"/>
            <p:cNvSpPr/>
            <p:nvPr/>
          </p:nvSpPr>
          <p:spPr>
            <a:xfrm>
              <a:off x="3791225" y="912250"/>
              <a:ext cx="484425" cy="614825"/>
            </a:xfrm>
            <a:custGeom>
              <a:avLst/>
              <a:gdLst/>
              <a:ahLst/>
              <a:cxnLst/>
              <a:rect l="l" t="t" r="r" b="b"/>
              <a:pathLst>
                <a:path w="19377" h="24593" extrusionOk="0">
                  <a:moveTo>
                    <a:pt x="5943" y="1"/>
                  </a:moveTo>
                  <a:cubicBezTo>
                    <a:pt x="3929" y="1"/>
                    <a:pt x="1888" y="498"/>
                    <a:pt x="1" y="1545"/>
                  </a:cubicBezTo>
                  <a:cubicBezTo>
                    <a:pt x="979" y="2099"/>
                    <a:pt x="1925" y="2784"/>
                    <a:pt x="2708" y="3600"/>
                  </a:cubicBezTo>
                  <a:cubicBezTo>
                    <a:pt x="7536" y="8395"/>
                    <a:pt x="7536" y="16191"/>
                    <a:pt x="2708" y="20986"/>
                  </a:cubicBezTo>
                  <a:cubicBezTo>
                    <a:pt x="1925" y="21802"/>
                    <a:pt x="979" y="22487"/>
                    <a:pt x="1" y="23041"/>
                  </a:cubicBezTo>
                  <a:cubicBezTo>
                    <a:pt x="1872" y="24085"/>
                    <a:pt x="3922" y="24592"/>
                    <a:pt x="5957" y="24592"/>
                  </a:cubicBezTo>
                  <a:cubicBezTo>
                    <a:pt x="9137" y="24592"/>
                    <a:pt x="12280" y="23353"/>
                    <a:pt x="14647" y="20986"/>
                  </a:cubicBezTo>
                  <a:cubicBezTo>
                    <a:pt x="18529" y="17104"/>
                    <a:pt x="19377" y="11135"/>
                    <a:pt x="16702" y="6340"/>
                  </a:cubicBezTo>
                  <a:cubicBezTo>
                    <a:pt x="14455" y="2290"/>
                    <a:pt x="10264" y="1"/>
                    <a:pt x="59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48"/>
            <p:cNvSpPr/>
            <p:nvPr/>
          </p:nvSpPr>
          <p:spPr>
            <a:xfrm>
              <a:off x="2946375" y="1343100"/>
              <a:ext cx="571700" cy="560800"/>
            </a:xfrm>
            <a:custGeom>
              <a:avLst/>
              <a:gdLst/>
              <a:ahLst/>
              <a:cxnLst/>
              <a:rect l="l" t="t" r="r" b="b"/>
              <a:pathLst>
                <a:path w="22868" h="22432" extrusionOk="0">
                  <a:moveTo>
                    <a:pt x="16571" y="1"/>
                  </a:moveTo>
                  <a:lnTo>
                    <a:pt x="1729" y="14810"/>
                  </a:lnTo>
                  <a:cubicBezTo>
                    <a:pt x="1" y="16572"/>
                    <a:pt x="1" y="19377"/>
                    <a:pt x="1729" y="21106"/>
                  </a:cubicBezTo>
                  <a:cubicBezTo>
                    <a:pt x="2598" y="21991"/>
                    <a:pt x="3746" y="22431"/>
                    <a:pt x="4897" y="22431"/>
                  </a:cubicBezTo>
                  <a:cubicBezTo>
                    <a:pt x="6038" y="22431"/>
                    <a:pt x="7181" y="21999"/>
                    <a:pt x="8058" y="21139"/>
                  </a:cubicBezTo>
                  <a:lnTo>
                    <a:pt x="22867" y="6329"/>
                  </a:lnTo>
                  <a:cubicBezTo>
                    <a:pt x="20062" y="5090"/>
                    <a:pt x="17811" y="2839"/>
                    <a:pt x="165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48"/>
            <p:cNvSpPr/>
            <p:nvPr/>
          </p:nvSpPr>
          <p:spPr>
            <a:xfrm>
              <a:off x="3334550" y="912525"/>
              <a:ext cx="614900" cy="614925"/>
            </a:xfrm>
            <a:custGeom>
              <a:avLst/>
              <a:gdLst/>
              <a:ahLst/>
              <a:cxnLst/>
              <a:rect l="l" t="t" r="r" b="b"/>
              <a:pathLst>
                <a:path w="24596" h="24597" extrusionOk="0">
                  <a:moveTo>
                    <a:pt x="12298" y="1"/>
                  </a:moveTo>
                  <a:cubicBezTo>
                    <a:pt x="5513" y="1"/>
                    <a:pt x="1" y="5481"/>
                    <a:pt x="1" y="12298"/>
                  </a:cubicBezTo>
                  <a:cubicBezTo>
                    <a:pt x="1" y="19083"/>
                    <a:pt x="5513" y="24596"/>
                    <a:pt x="12298" y="24596"/>
                  </a:cubicBezTo>
                  <a:cubicBezTo>
                    <a:pt x="19083" y="24596"/>
                    <a:pt x="24596" y="19083"/>
                    <a:pt x="24596" y="12298"/>
                  </a:cubicBezTo>
                  <a:cubicBezTo>
                    <a:pt x="24596" y="5481"/>
                    <a:pt x="19083" y="1"/>
                    <a:pt x="122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48"/>
            <p:cNvSpPr/>
            <p:nvPr/>
          </p:nvSpPr>
          <p:spPr>
            <a:xfrm>
              <a:off x="940250" y="2122725"/>
              <a:ext cx="2280150" cy="2660175"/>
            </a:xfrm>
            <a:custGeom>
              <a:avLst/>
              <a:gdLst/>
              <a:ahLst/>
              <a:cxnLst/>
              <a:rect l="l" t="t" r="r" b="b"/>
              <a:pathLst>
                <a:path w="91206" h="106407" extrusionOk="0">
                  <a:moveTo>
                    <a:pt x="33501" y="1"/>
                  </a:moveTo>
                  <a:lnTo>
                    <a:pt x="22378" y="19279"/>
                  </a:lnTo>
                  <a:cubicBezTo>
                    <a:pt x="1" y="57999"/>
                    <a:pt x="27956" y="106407"/>
                    <a:pt x="72678" y="106407"/>
                  </a:cubicBezTo>
                  <a:lnTo>
                    <a:pt x="91206" y="106407"/>
                  </a:lnTo>
                  <a:cubicBezTo>
                    <a:pt x="63120" y="80017"/>
                    <a:pt x="47234" y="43157"/>
                    <a:pt x="47267" y="4633"/>
                  </a:cubicBezTo>
                  <a:cubicBezTo>
                    <a:pt x="47267" y="3067"/>
                    <a:pt x="47300" y="1534"/>
                    <a:pt x="47332" y="33"/>
                  </a:cubicBezTo>
                  <a:lnTo>
                    <a:pt x="34284" y="33"/>
                  </a:lnTo>
                  <a:cubicBezTo>
                    <a:pt x="34023" y="33"/>
                    <a:pt x="33762" y="1"/>
                    <a:pt x="335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48"/>
            <p:cNvSpPr/>
            <p:nvPr/>
          </p:nvSpPr>
          <p:spPr>
            <a:xfrm>
              <a:off x="1508650" y="1545350"/>
              <a:ext cx="681775" cy="578225"/>
            </a:xfrm>
            <a:custGeom>
              <a:avLst/>
              <a:gdLst/>
              <a:ahLst/>
              <a:cxnLst/>
              <a:rect l="l" t="t" r="r" b="b"/>
              <a:pathLst>
                <a:path w="27271" h="23129" extrusionOk="0">
                  <a:moveTo>
                    <a:pt x="11548" y="1"/>
                  </a:moveTo>
                  <a:cubicBezTo>
                    <a:pt x="5155" y="1"/>
                    <a:pt x="1" y="5187"/>
                    <a:pt x="1" y="11548"/>
                  </a:cubicBezTo>
                  <a:cubicBezTo>
                    <a:pt x="1" y="17942"/>
                    <a:pt x="5155" y="23128"/>
                    <a:pt x="11548" y="23128"/>
                  </a:cubicBezTo>
                  <a:lnTo>
                    <a:pt x="24596" y="23128"/>
                  </a:lnTo>
                  <a:cubicBezTo>
                    <a:pt x="24857" y="15365"/>
                    <a:pt x="25738" y="7634"/>
                    <a:pt x="272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48"/>
            <p:cNvSpPr/>
            <p:nvPr/>
          </p:nvSpPr>
          <p:spPr>
            <a:xfrm>
              <a:off x="1224875" y="2059400"/>
              <a:ext cx="5202875" cy="2784650"/>
            </a:xfrm>
            <a:custGeom>
              <a:avLst/>
              <a:gdLst/>
              <a:ahLst/>
              <a:cxnLst/>
              <a:rect l="l" t="t" r="r" b="b"/>
              <a:pathLst>
                <a:path w="208115" h="111386" extrusionOk="0">
                  <a:moveTo>
                    <a:pt x="183867" y="1"/>
                  </a:moveTo>
                  <a:cubicBezTo>
                    <a:pt x="183762" y="1"/>
                    <a:pt x="183657" y="8"/>
                    <a:pt x="183552" y="22"/>
                  </a:cubicBezTo>
                  <a:cubicBezTo>
                    <a:pt x="183161" y="87"/>
                    <a:pt x="182769" y="120"/>
                    <a:pt x="182378" y="120"/>
                  </a:cubicBezTo>
                  <a:lnTo>
                    <a:pt x="22899" y="120"/>
                  </a:lnTo>
                  <a:cubicBezTo>
                    <a:pt x="22671" y="120"/>
                    <a:pt x="22508" y="87"/>
                    <a:pt x="22345" y="87"/>
                  </a:cubicBezTo>
                  <a:cubicBezTo>
                    <a:pt x="22264" y="79"/>
                    <a:pt x="22184" y="75"/>
                    <a:pt x="22105" y="75"/>
                  </a:cubicBezTo>
                  <a:cubicBezTo>
                    <a:pt x="21247" y="75"/>
                    <a:pt x="20444" y="548"/>
                    <a:pt x="19996" y="1294"/>
                  </a:cubicBezTo>
                  <a:lnTo>
                    <a:pt x="12950" y="13526"/>
                  </a:lnTo>
                  <a:cubicBezTo>
                    <a:pt x="12265" y="14701"/>
                    <a:pt x="12657" y="16201"/>
                    <a:pt x="13831" y="16854"/>
                  </a:cubicBezTo>
                  <a:cubicBezTo>
                    <a:pt x="14222" y="17082"/>
                    <a:pt x="14650" y="17191"/>
                    <a:pt x="15072" y="17191"/>
                  </a:cubicBezTo>
                  <a:cubicBezTo>
                    <a:pt x="15915" y="17191"/>
                    <a:pt x="16734" y="16756"/>
                    <a:pt x="17191" y="15973"/>
                  </a:cubicBezTo>
                  <a:lnTo>
                    <a:pt x="23519" y="5013"/>
                  </a:lnTo>
                  <a:lnTo>
                    <a:pt x="182508" y="5013"/>
                  </a:lnTo>
                  <a:lnTo>
                    <a:pt x="192914" y="23019"/>
                  </a:lnTo>
                  <a:cubicBezTo>
                    <a:pt x="202993" y="40470"/>
                    <a:pt x="202993" y="61249"/>
                    <a:pt x="192914" y="78668"/>
                  </a:cubicBezTo>
                  <a:cubicBezTo>
                    <a:pt x="182867" y="96120"/>
                    <a:pt x="164861" y="106493"/>
                    <a:pt x="144734" y="106493"/>
                  </a:cubicBezTo>
                  <a:lnTo>
                    <a:pt x="61293" y="106493"/>
                  </a:lnTo>
                  <a:cubicBezTo>
                    <a:pt x="43743" y="106493"/>
                    <a:pt x="27629" y="98534"/>
                    <a:pt x="17060" y="84638"/>
                  </a:cubicBezTo>
                  <a:cubicBezTo>
                    <a:pt x="6524" y="70774"/>
                    <a:pt x="2968" y="52670"/>
                    <a:pt x="7568" y="36197"/>
                  </a:cubicBezTo>
                  <a:cubicBezTo>
                    <a:pt x="7927" y="34892"/>
                    <a:pt x="7144" y="33522"/>
                    <a:pt x="5872" y="33164"/>
                  </a:cubicBezTo>
                  <a:cubicBezTo>
                    <a:pt x="5656" y="33104"/>
                    <a:pt x="5439" y="33076"/>
                    <a:pt x="5226" y="33076"/>
                  </a:cubicBezTo>
                  <a:cubicBezTo>
                    <a:pt x="4142" y="33076"/>
                    <a:pt x="3138" y="33797"/>
                    <a:pt x="2838" y="34860"/>
                  </a:cubicBezTo>
                  <a:cubicBezTo>
                    <a:pt x="326" y="43928"/>
                    <a:pt x="0" y="53584"/>
                    <a:pt x="1892" y="62815"/>
                  </a:cubicBezTo>
                  <a:cubicBezTo>
                    <a:pt x="3719" y="71753"/>
                    <a:pt x="7633" y="80299"/>
                    <a:pt x="13178" y="87606"/>
                  </a:cubicBezTo>
                  <a:cubicBezTo>
                    <a:pt x="24661" y="102742"/>
                    <a:pt x="42210" y="111386"/>
                    <a:pt x="61293" y="111386"/>
                  </a:cubicBezTo>
                  <a:lnTo>
                    <a:pt x="144734" y="111386"/>
                  </a:lnTo>
                  <a:cubicBezTo>
                    <a:pt x="166622" y="111386"/>
                    <a:pt x="186227" y="100100"/>
                    <a:pt x="197154" y="81115"/>
                  </a:cubicBezTo>
                  <a:cubicBezTo>
                    <a:pt x="208115" y="62163"/>
                    <a:pt x="208115" y="39557"/>
                    <a:pt x="197154" y="20572"/>
                  </a:cubicBezTo>
                  <a:lnTo>
                    <a:pt x="185999" y="1229"/>
                  </a:lnTo>
                  <a:cubicBezTo>
                    <a:pt x="185533" y="472"/>
                    <a:pt x="184729" y="1"/>
                    <a:pt x="1838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48"/>
            <p:cNvSpPr/>
            <p:nvPr/>
          </p:nvSpPr>
          <p:spPr>
            <a:xfrm>
              <a:off x="1361050" y="2576675"/>
              <a:ext cx="190025" cy="222125"/>
            </a:xfrm>
            <a:custGeom>
              <a:avLst/>
              <a:gdLst/>
              <a:ahLst/>
              <a:cxnLst/>
              <a:rect l="l" t="t" r="r" b="b"/>
              <a:pathLst>
                <a:path w="7601" h="8885" extrusionOk="0">
                  <a:moveTo>
                    <a:pt x="4793" y="0"/>
                  </a:moveTo>
                  <a:cubicBezTo>
                    <a:pt x="3930" y="0"/>
                    <a:pt x="3089" y="459"/>
                    <a:pt x="2643" y="1284"/>
                  </a:cubicBezTo>
                  <a:cubicBezTo>
                    <a:pt x="1893" y="2654"/>
                    <a:pt x="1207" y="4057"/>
                    <a:pt x="555" y="5427"/>
                  </a:cubicBezTo>
                  <a:cubicBezTo>
                    <a:pt x="1" y="6666"/>
                    <a:pt x="555" y="8134"/>
                    <a:pt x="1795" y="8689"/>
                  </a:cubicBezTo>
                  <a:cubicBezTo>
                    <a:pt x="2121" y="8819"/>
                    <a:pt x="2447" y="8884"/>
                    <a:pt x="2806" y="8884"/>
                  </a:cubicBezTo>
                  <a:cubicBezTo>
                    <a:pt x="3719" y="8884"/>
                    <a:pt x="4633" y="8362"/>
                    <a:pt x="5024" y="7449"/>
                  </a:cubicBezTo>
                  <a:cubicBezTo>
                    <a:pt x="5611" y="6177"/>
                    <a:pt x="6264" y="4872"/>
                    <a:pt x="6949" y="3633"/>
                  </a:cubicBezTo>
                  <a:cubicBezTo>
                    <a:pt x="7601" y="2426"/>
                    <a:pt x="7144" y="958"/>
                    <a:pt x="5970" y="305"/>
                  </a:cubicBezTo>
                  <a:cubicBezTo>
                    <a:pt x="5598" y="99"/>
                    <a:pt x="5193" y="0"/>
                    <a:pt x="47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48"/>
            <p:cNvSpPr/>
            <p:nvPr/>
          </p:nvSpPr>
          <p:spPr>
            <a:xfrm>
              <a:off x="1447500" y="1484200"/>
              <a:ext cx="4686675" cy="700525"/>
            </a:xfrm>
            <a:custGeom>
              <a:avLst/>
              <a:gdLst/>
              <a:ahLst/>
              <a:cxnLst/>
              <a:rect l="l" t="t" r="r" b="b"/>
              <a:pathLst>
                <a:path w="187467" h="28021" extrusionOk="0">
                  <a:moveTo>
                    <a:pt x="173473" y="4893"/>
                  </a:moveTo>
                  <a:cubicBezTo>
                    <a:pt x="178496" y="4893"/>
                    <a:pt x="182574" y="9003"/>
                    <a:pt x="182574" y="13994"/>
                  </a:cubicBezTo>
                  <a:cubicBezTo>
                    <a:pt x="182574" y="19018"/>
                    <a:pt x="178496" y="23128"/>
                    <a:pt x="173473" y="23128"/>
                  </a:cubicBezTo>
                  <a:lnTo>
                    <a:pt x="13994" y="23128"/>
                  </a:lnTo>
                  <a:cubicBezTo>
                    <a:pt x="11548" y="23128"/>
                    <a:pt x="9264" y="22182"/>
                    <a:pt x="7568" y="20453"/>
                  </a:cubicBezTo>
                  <a:cubicBezTo>
                    <a:pt x="5839" y="18724"/>
                    <a:pt x="4893" y="16441"/>
                    <a:pt x="4893" y="13994"/>
                  </a:cubicBezTo>
                  <a:cubicBezTo>
                    <a:pt x="4893" y="9003"/>
                    <a:pt x="8971" y="4893"/>
                    <a:pt x="13994" y="4893"/>
                  </a:cubicBezTo>
                  <a:lnTo>
                    <a:pt x="62500" y="4893"/>
                  </a:lnTo>
                  <a:lnTo>
                    <a:pt x="59956" y="7437"/>
                  </a:lnTo>
                  <a:cubicBezTo>
                    <a:pt x="57248" y="10145"/>
                    <a:pt x="57281" y="14549"/>
                    <a:pt x="59956" y="17223"/>
                  </a:cubicBezTo>
                  <a:cubicBezTo>
                    <a:pt x="61309" y="18577"/>
                    <a:pt x="63079" y="19254"/>
                    <a:pt x="64849" y="19254"/>
                  </a:cubicBezTo>
                  <a:cubicBezTo>
                    <a:pt x="66618" y="19254"/>
                    <a:pt x="68388" y="18577"/>
                    <a:pt x="69742" y="17223"/>
                  </a:cubicBezTo>
                  <a:lnTo>
                    <a:pt x="82072" y="4893"/>
                  </a:lnTo>
                  <a:close/>
                  <a:moveTo>
                    <a:pt x="13994" y="0"/>
                  </a:moveTo>
                  <a:cubicBezTo>
                    <a:pt x="6263" y="0"/>
                    <a:pt x="0" y="6296"/>
                    <a:pt x="0" y="13994"/>
                  </a:cubicBezTo>
                  <a:cubicBezTo>
                    <a:pt x="0" y="17745"/>
                    <a:pt x="1436" y="21268"/>
                    <a:pt x="4110" y="23911"/>
                  </a:cubicBezTo>
                  <a:cubicBezTo>
                    <a:pt x="6753" y="26553"/>
                    <a:pt x="10243" y="28021"/>
                    <a:pt x="13994" y="28021"/>
                  </a:cubicBezTo>
                  <a:lnTo>
                    <a:pt x="173473" y="28021"/>
                  </a:lnTo>
                  <a:cubicBezTo>
                    <a:pt x="181204" y="28021"/>
                    <a:pt x="187467" y="21725"/>
                    <a:pt x="187467" y="14027"/>
                  </a:cubicBezTo>
                  <a:lnTo>
                    <a:pt x="187467" y="13994"/>
                  </a:lnTo>
                  <a:cubicBezTo>
                    <a:pt x="187467" y="6296"/>
                    <a:pt x="181204" y="0"/>
                    <a:pt x="173473" y="0"/>
                  </a:cubicBezTo>
                  <a:lnTo>
                    <a:pt x="81061" y="0"/>
                  </a:lnTo>
                  <a:cubicBezTo>
                    <a:pt x="80408" y="0"/>
                    <a:pt x="79788" y="261"/>
                    <a:pt x="79332" y="718"/>
                  </a:cubicBezTo>
                  <a:lnTo>
                    <a:pt x="66284" y="13766"/>
                  </a:lnTo>
                  <a:cubicBezTo>
                    <a:pt x="65892" y="14157"/>
                    <a:pt x="65370" y="14353"/>
                    <a:pt x="64849" y="14353"/>
                  </a:cubicBezTo>
                  <a:cubicBezTo>
                    <a:pt x="64327" y="14353"/>
                    <a:pt x="63805" y="14157"/>
                    <a:pt x="63413" y="13766"/>
                  </a:cubicBezTo>
                  <a:cubicBezTo>
                    <a:pt x="63054" y="13374"/>
                    <a:pt x="62826" y="12885"/>
                    <a:pt x="62826" y="12330"/>
                  </a:cubicBezTo>
                  <a:cubicBezTo>
                    <a:pt x="62826" y="11809"/>
                    <a:pt x="63054" y="11287"/>
                    <a:pt x="63413" y="10895"/>
                  </a:cubicBezTo>
                  <a:lnTo>
                    <a:pt x="70133" y="4175"/>
                  </a:lnTo>
                  <a:cubicBezTo>
                    <a:pt x="70851" y="3490"/>
                    <a:pt x="71046" y="2447"/>
                    <a:pt x="70655" y="1533"/>
                  </a:cubicBezTo>
                  <a:cubicBezTo>
                    <a:pt x="70296" y="620"/>
                    <a:pt x="69415" y="0"/>
                    <a:pt x="684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48"/>
            <p:cNvSpPr/>
            <p:nvPr/>
          </p:nvSpPr>
          <p:spPr>
            <a:xfrm>
              <a:off x="3730075" y="850775"/>
              <a:ext cx="611650" cy="737000"/>
            </a:xfrm>
            <a:custGeom>
              <a:avLst/>
              <a:gdLst/>
              <a:ahLst/>
              <a:cxnLst/>
              <a:rect l="l" t="t" r="r" b="b"/>
              <a:pathLst>
                <a:path w="24466" h="29480" extrusionOk="0">
                  <a:moveTo>
                    <a:pt x="8397" y="4906"/>
                  </a:moveTo>
                  <a:cubicBezTo>
                    <a:pt x="11865" y="4906"/>
                    <a:pt x="15228" y="6738"/>
                    <a:pt x="16995" y="9973"/>
                  </a:cubicBezTo>
                  <a:cubicBezTo>
                    <a:pt x="19116" y="13790"/>
                    <a:pt x="18463" y="18617"/>
                    <a:pt x="15364" y="21716"/>
                  </a:cubicBezTo>
                  <a:cubicBezTo>
                    <a:pt x="13468" y="23613"/>
                    <a:pt x="10946" y="24596"/>
                    <a:pt x="8404" y="24596"/>
                  </a:cubicBezTo>
                  <a:cubicBezTo>
                    <a:pt x="8104" y="24596"/>
                    <a:pt x="7803" y="24582"/>
                    <a:pt x="7503" y="24554"/>
                  </a:cubicBezTo>
                  <a:cubicBezTo>
                    <a:pt x="12461" y="18976"/>
                    <a:pt x="12428" y="10528"/>
                    <a:pt x="7470" y="4950"/>
                  </a:cubicBezTo>
                  <a:cubicBezTo>
                    <a:pt x="7779" y="4920"/>
                    <a:pt x="8089" y="4906"/>
                    <a:pt x="8397" y="4906"/>
                  </a:cubicBezTo>
                  <a:close/>
                  <a:moveTo>
                    <a:pt x="8372" y="1"/>
                  </a:moveTo>
                  <a:cubicBezTo>
                    <a:pt x="5952" y="1"/>
                    <a:pt x="3501" y="596"/>
                    <a:pt x="1240" y="1851"/>
                  </a:cubicBezTo>
                  <a:cubicBezTo>
                    <a:pt x="457" y="2308"/>
                    <a:pt x="0" y="3123"/>
                    <a:pt x="0" y="4004"/>
                  </a:cubicBezTo>
                  <a:cubicBezTo>
                    <a:pt x="0" y="4884"/>
                    <a:pt x="457" y="5700"/>
                    <a:pt x="1240" y="6157"/>
                  </a:cubicBezTo>
                  <a:cubicBezTo>
                    <a:pt x="2055" y="6581"/>
                    <a:pt x="2773" y="7135"/>
                    <a:pt x="3425" y="7788"/>
                  </a:cubicBezTo>
                  <a:cubicBezTo>
                    <a:pt x="7274" y="11637"/>
                    <a:pt x="7274" y="17867"/>
                    <a:pt x="3425" y="21716"/>
                  </a:cubicBezTo>
                  <a:cubicBezTo>
                    <a:pt x="2773" y="22369"/>
                    <a:pt x="2055" y="22923"/>
                    <a:pt x="1240" y="23380"/>
                  </a:cubicBezTo>
                  <a:cubicBezTo>
                    <a:pt x="457" y="23804"/>
                    <a:pt x="0" y="24620"/>
                    <a:pt x="0" y="25500"/>
                  </a:cubicBezTo>
                  <a:cubicBezTo>
                    <a:pt x="0" y="26381"/>
                    <a:pt x="457" y="27229"/>
                    <a:pt x="1240" y="27653"/>
                  </a:cubicBezTo>
                  <a:cubicBezTo>
                    <a:pt x="3491" y="28893"/>
                    <a:pt x="5937" y="29480"/>
                    <a:pt x="8384" y="29480"/>
                  </a:cubicBezTo>
                  <a:cubicBezTo>
                    <a:pt x="12200" y="29480"/>
                    <a:pt x="15984" y="28012"/>
                    <a:pt x="18822" y="25174"/>
                  </a:cubicBezTo>
                  <a:cubicBezTo>
                    <a:pt x="23454" y="20542"/>
                    <a:pt x="24465" y="13333"/>
                    <a:pt x="21301" y="7592"/>
                  </a:cubicBezTo>
                  <a:cubicBezTo>
                    <a:pt x="18609" y="2742"/>
                    <a:pt x="13564" y="1"/>
                    <a:pt x="8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48"/>
            <p:cNvSpPr/>
            <p:nvPr/>
          </p:nvSpPr>
          <p:spPr>
            <a:xfrm>
              <a:off x="2880672" y="1281745"/>
              <a:ext cx="703000" cy="683475"/>
            </a:xfrm>
            <a:custGeom>
              <a:avLst/>
              <a:gdLst/>
              <a:ahLst/>
              <a:cxnLst/>
              <a:rect l="l" t="t" r="r" b="b"/>
              <a:pathLst>
                <a:path w="28120" h="27339" extrusionOk="0">
                  <a:moveTo>
                    <a:pt x="18725" y="6397"/>
                  </a:moveTo>
                  <a:cubicBezTo>
                    <a:pt x="19540" y="7473"/>
                    <a:pt x="20519" y="8452"/>
                    <a:pt x="21595" y="9267"/>
                  </a:cubicBezTo>
                  <a:lnTo>
                    <a:pt x="9004" y="21859"/>
                  </a:lnTo>
                  <a:cubicBezTo>
                    <a:pt x="8612" y="22218"/>
                    <a:pt x="8123" y="22446"/>
                    <a:pt x="7601" y="22446"/>
                  </a:cubicBezTo>
                  <a:lnTo>
                    <a:pt x="7569" y="22446"/>
                  </a:lnTo>
                  <a:cubicBezTo>
                    <a:pt x="7047" y="22446"/>
                    <a:pt x="6525" y="22218"/>
                    <a:pt x="6133" y="21826"/>
                  </a:cubicBezTo>
                  <a:cubicBezTo>
                    <a:pt x="5383" y="21043"/>
                    <a:pt x="5383" y="19771"/>
                    <a:pt x="6133" y="18988"/>
                  </a:cubicBezTo>
                  <a:lnTo>
                    <a:pt x="18725" y="6397"/>
                  </a:lnTo>
                  <a:close/>
                  <a:moveTo>
                    <a:pt x="19260" y="0"/>
                  </a:moveTo>
                  <a:cubicBezTo>
                    <a:pt x="18600" y="0"/>
                    <a:pt x="17971" y="241"/>
                    <a:pt x="17518" y="721"/>
                  </a:cubicBezTo>
                  <a:lnTo>
                    <a:pt x="2676" y="15563"/>
                  </a:lnTo>
                  <a:cubicBezTo>
                    <a:pt x="1" y="18238"/>
                    <a:pt x="1" y="22609"/>
                    <a:pt x="2676" y="25284"/>
                  </a:cubicBezTo>
                  <a:cubicBezTo>
                    <a:pt x="3980" y="26589"/>
                    <a:pt x="5709" y="27339"/>
                    <a:pt x="7536" y="27339"/>
                  </a:cubicBezTo>
                  <a:lnTo>
                    <a:pt x="7601" y="27339"/>
                  </a:lnTo>
                  <a:cubicBezTo>
                    <a:pt x="9428" y="27339"/>
                    <a:pt x="11157" y="26621"/>
                    <a:pt x="12462" y="25316"/>
                  </a:cubicBezTo>
                  <a:lnTo>
                    <a:pt x="27271" y="10507"/>
                  </a:lnTo>
                  <a:cubicBezTo>
                    <a:pt x="27858" y="9920"/>
                    <a:pt x="28119" y="9104"/>
                    <a:pt x="27956" y="8321"/>
                  </a:cubicBezTo>
                  <a:cubicBezTo>
                    <a:pt x="27825" y="7539"/>
                    <a:pt x="27271" y="6854"/>
                    <a:pt x="26553" y="6527"/>
                  </a:cubicBezTo>
                  <a:cubicBezTo>
                    <a:pt x="24270" y="5549"/>
                    <a:pt x="22476" y="3722"/>
                    <a:pt x="21465" y="1471"/>
                  </a:cubicBezTo>
                  <a:cubicBezTo>
                    <a:pt x="21138" y="721"/>
                    <a:pt x="20486" y="199"/>
                    <a:pt x="19703" y="36"/>
                  </a:cubicBezTo>
                  <a:cubicBezTo>
                    <a:pt x="19555" y="12"/>
                    <a:pt x="19407" y="0"/>
                    <a:pt x="192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48"/>
            <p:cNvSpPr/>
            <p:nvPr/>
          </p:nvSpPr>
          <p:spPr>
            <a:xfrm>
              <a:off x="3273400" y="851375"/>
              <a:ext cx="737225" cy="737225"/>
            </a:xfrm>
            <a:custGeom>
              <a:avLst/>
              <a:gdLst/>
              <a:ahLst/>
              <a:cxnLst/>
              <a:rect l="l" t="t" r="r" b="b"/>
              <a:pathLst>
                <a:path w="29489" h="29489" extrusionOk="0">
                  <a:moveTo>
                    <a:pt x="14744" y="4893"/>
                  </a:moveTo>
                  <a:cubicBezTo>
                    <a:pt x="20159" y="4893"/>
                    <a:pt x="24596" y="9297"/>
                    <a:pt x="24596" y="14744"/>
                  </a:cubicBezTo>
                  <a:cubicBezTo>
                    <a:pt x="24596" y="20159"/>
                    <a:pt x="20159" y="24596"/>
                    <a:pt x="14744" y="24596"/>
                  </a:cubicBezTo>
                  <a:cubicBezTo>
                    <a:pt x="9297" y="24596"/>
                    <a:pt x="4893" y="20159"/>
                    <a:pt x="4893" y="14744"/>
                  </a:cubicBezTo>
                  <a:cubicBezTo>
                    <a:pt x="4893" y="9297"/>
                    <a:pt x="9297" y="4893"/>
                    <a:pt x="14744" y="4893"/>
                  </a:cubicBezTo>
                  <a:close/>
                  <a:moveTo>
                    <a:pt x="14744" y="0"/>
                  </a:moveTo>
                  <a:cubicBezTo>
                    <a:pt x="6622" y="0"/>
                    <a:pt x="0" y="6589"/>
                    <a:pt x="0" y="14744"/>
                  </a:cubicBezTo>
                  <a:cubicBezTo>
                    <a:pt x="0" y="22867"/>
                    <a:pt x="6622" y="29488"/>
                    <a:pt x="14744" y="29488"/>
                  </a:cubicBezTo>
                  <a:cubicBezTo>
                    <a:pt x="22867" y="29488"/>
                    <a:pt x="29488" y="22867"/>
                    <a:pt x="29488" y="14744"/>
                  </a:cubicBezTo>
                  <a:cubicBezTo>
                    <a:pt x="29488" y="6589"/>
                    <a:pt x="22867" y="0"/>
                    <a:pt x="147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57" name="Google Shape;4057;p48"/>
          <p:cNvGrpSpPr/>
          <p:nvPr/>
        </p:nvGrpSpPr>
        <p:grpSpPr>
          <a:xfrm>
            <a:off x="7333280" y="2784924"/>
            <a:ext cx="621846" cy="381471"/>
            <a:chOff x="1241175" y="1277875"/>
            <a:chExt cx="5118075" cy="3139675"/>
          </a:xfrm>
        </p:grpSpPr>
        <p:sp>
          <p:nvSpPr>
            <p:cNvPr id="4058" name="Google Shape;4058;p48"/>
            <p:cNvSpPr/>
            <p:nvPr/>
          </p:nvSpPr>
          <p:spPr>
            <a:xfrm>
              <a:off x="1302325" y="1838925"/>
              <a:ext cx="4995775" cy="2517475"/>
            </a:xfrm>
            <a:custGeom>
              <a:avLst/>
              <a:gdLst/>
              <a:ahLst/>
              <a:cxnLst/>
              <a:rect l="l" t="t" r="r" b="b"/>
              <a:pathLst>
                <a:path w="199831" h="100699" extrusionOk="0">
                  <a:moveTo>
                    <a:pt x="34" y="1"/>
                  </a:moveTo>
                  <a:lnTo>
                    <a:pt x="1" y="92380"/>
                  </a:lnTo>
                  <a:cubicBezTo>
                    <a:pt x="1" y="96980"/>
                    <a:pt x="3720" y="100698"/>
                    <a:pt x="8319" y="100698"/>
                  </a:cubicBezTo>
                  <a:lnTo>
                    <a:pt x="191512" y="100698"/>
                  </a:lnTo>
                  <a:cubicBezTo>
                    <a:pt x="196112" y="100698"/>
                    <a:pt x="199830" y="96980"/>
                    <a:pt x="199830" y="92380"/>
                  </a:cubicBezTo>
                  <a:lnTo>
                    <a:pt x="1998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48"/>
            <p:cNvSpPr/>
            <p:nvPr/>
          </p:nvSpPr>
          <p:spPr>
            <a:xfrm>
              <a:off x="1302325" y="1339025"/>
              <a:ext cx="4994950" cy="499925"/>
            </a:xfrm>
            <a:custGeom>
              <a:avLst/>
              <a:gdLst/>
              <a:ahLst/>
              <a:cxnLst/>
              <a:rect l="l" t="t" r="r" b="b"/>
              <a:pathLst>
                <a:path w="199798" h="19997" extrusionOk="0">
                  <a:moveTo>
                    <a:pt x="7308" y="1"/>
                  </a:moveTo>
                  <a:cubicBezTo>
                    <a:pt x="3296" y="1"/>
                    <a:pt x="1" y="3263"/>
                    <a:pt x="1" y="7308"/>
                  </a:cubicBezTo>
                  <a:lnTo>
                    <a:pt x="1" y="19997"/>
                  </a:lnTo>
                  <a:lnTo>
                    <a:pt x="199798" y="19997"/>
                  </a:lnTo>
                  <a:lnTo>
                    <a:pt x="199798" y="7308"/>
                  </a:lnTo>
                  <a:cubicBezTo>
                    <a:pt x="199798" y="3263"/>
                    <a:pt x="196536" y="1"/>
                    <a:pt x="1925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48"/>
            <p:cNvSpPr/>
            <p:nvPr/>
          </p:nvSpPr>
          <p:spPr>
            <a:xfrm>
              <a:off x="1452375" y="2338025"/>
              <a:ext cx="2807800" cy="349875"/>
            </a:xfrm>
            <a:custGeom>
              <a:avLst/>
              <a:gdLst/>
              <a:ahLst/>
              <a:cxnLst/>
              <a:rect l="l" t="t" r="r" b="b"/>
              <a:pathLst>
                <a:path w="112312" h="13995" extrusionOk="0">
                  <a:moveTo>
                    <a:pt x="7014" y="0"/>
                  </a:moveTo>
                  <a:cubicBezTo>
                    <a:pt x="3132" y="0"/>
                    <a:pt x="1" y="3132"/>
                    <a:pt x="1" y="7013"/>
                  </a:cubicBezTo>
                  <a:cubicBezTo>
                    <a:pt x="1" y="10863"/>
                    <a:pt x="3132" y="13994"/>
                    <a:pt x="7014" y="13994"/>
                  </a:cubicBezTo>
                  <a:lnTo>
                    <a:pt x="105298" y="13994"/>
                  </a:lnTo>
                  <a:cubicBezTo>
                    <a:pt x="109180" y="13994"/>
                    <a:pt x="112311" y="10863"/>
                    <a:pt x="112311" y="7013"/>
                  </a:cubicBezTo>
                  <a:cubicBezTo>
                    <a:pt x="112311" y="3132"/>
                    <a:pt x="109180" y="0"/>
                    <a:pt x="1052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48"/>
            <p:cNvSpPr/>
            <p:nvPr/>
          </p:nvSpPr>
          <p:spPr>
            <a:xfrm>
              <a:off x="1452375" y="2997750"/>
              <a:ext cx="2807800" cy="349050"/>
            </a:xfrm>
            <a:custGeom>
              <a:avLst/>
              <a:gdLst/>
              <a:ahLst/>
              <a:cxnLst/>
              <a:rect l="l" t="t" r="r" b="b"/>
              <a:pathLst>
                <a:path w="112312" h="13962" extrusionOk="0">
                  <a:moveTo>
                    <a:pt x="7014" y="1"/>
                  </a:moveTo>
                  <a:cubicBezTo>
                    <a:pt x="3132" y="1"/>
                    <a:pt x="1" y="3132"/>
                    <a:pt x="1" y="6981"/>
                  </a:cubicBezTo>
                  <a:cubicBezTo>
                    <a:pt x="1" y="10863"/>
                    <a:pt x="3132" y="13962"/>
                    <a:pt x="7014" y="13962"/>
                  </a:cubicBezTo>
                  <a:lnTo>
                    <a:pt x="105298" y="13962"/>
                  </a:lnTo>
                  <a:cubicBezTo>
                    <a:pt x="109180" y="13962"/>
                    <a:pt x="112311" y="10863"/>
                    <a:pt x="112311" y="6981"/>
                  </a:cubicBezTo>
                  <a:cubicBezTo>
                    <a:pt x="112311" y="3132"/>
                    <a:pt x="109180" y="1"/>
                    <a:pt x="105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48"/>
            <p:cNvSpPr/>
            <p:nvPr/>
          </p:nvSpPr>
          <p:spPr>
            <a:xfrm>
              <a:off x="4926400" y="2260550"/>
              <a:ext cx="862825" cy="1662000"/>
            </a:xfrm>
            <a:custGeom>
              <a:avLst/>
              <a:gdLst/>
              <a:ahLst/>
              <a:cxnLst/>
              <a:rect l="l" t="t" r="r" b="b"/>
              <a:pathLst>
                <a:path w="34513" h="66480" extrusionOk="0">
                  <a:moveTo>
                    <a:pt x="17517" y="0"/>
                  </a:moveTo>
                  <a:cubicBezTo>
                    <a:pt x="15919" y="0"/>
                    <a:pt x="14647" y="1305"/>
                    <a:pt x="14647" y="2871"/>
                  </a:cubicBezTo>
                  <a:lnTo>
                    <a:pt x="14647" y="3491"/>
                  </a:lnTo>
                  <a:cubicBezTo>
                    <a:pt x="10733" y="3686"/>
                    <a:pt x="7503" y="5024"/>
                    <a:pt x="4959" y="7503"/>
                  </a:cubicBezTo>
                  <a:cubicBezTo>
                    <a:pt x="2480" y="9851"/>
                    <a:pt x="1077" y="13113"/>
                    <a:pt x="1142" y="16506"/>
                  </a:cubicBezTo>
                  <a:cubicBezTo>
                    <a:pt x="1110" y="18594"/>
                    <a:pt x="1632" y="20649"/>
                    <a:pt x="2578" y="22508"/>
                  </a:cubicBezTo>
                  <a:cubicBezTo>
                    <a:pt x="3654" y="24498"/>
                    <a:pt x="5122" y="26194"/>
                    <a:pt x="6949" y="27531"/>
                  </a:cubicBezTo>
                  <a:cubicBezTo>
                    <a:pt x="8906" y="29032"/>
                    <a:pt x="12624" y="31054"/>
                    <a:pt x="18170" y="33631"/>
                  </a:cubicBezTo>
                  <a:cubicBezTo>
                    <a:pt x="20877" y="34871"/>
                    <a:pt x="22704" y="36110"/>
                    <a:pt x="23650" y="37317"/>
                  </a:cubicBezTo>
                  <a:cubicBezTo>
                    <a:pt x="25803" y="40123"/>
                    <a:pt x="25444" y="44070"/>
                    <a:pt x="22867" y="46484"/>
                  </a:cubicBezTo>
                  <a:cubicBezTo>
                    <a:pt x="21497" y="47821"/>
                    <a:pt x="19670" y="48571"/>
                    <a:pt x="17746" y="48604"/>
                  </a:cubicBezTo>
                  <a:cubicBezTo>
                    <a:pt x="17710" y="48604"/>
                    <a:pt x="17674" y="48604"/>
                    <a:pt x="17638" y="48604"/>
                  </a:cubicBezTo>
                  <a:cubicBezTo>
                    <a:pt x="14573" y="48604"/>
                    <a:pt x="11412" y="47235"/>
                    <a:pt x="8188" y="44526"/>
                  </a:cubicBezTo>
                  <a:cubicBezTo>
                    <a:pt x="7395" y="43855"/>
                    <a:pt x="6424" y="43527"/>
                    <a:pt x="5458" y="43527"/>
                  </a:cubicBezTo>
                  <a:cubicBezTo>
                    <a:pt x="4358" y="43527"/>
                    <a:pt x="3264" y="43953"/>
                    <a:pt x="2447" y="44787"/>
                  </a:cubicBezTo>
                  <a:lnTo>
                    <a:pt x="1697" y="45538"/>
                  </a:lnTo>
                  <a:cubicBezTo>
                    <a:pt x="1632" y="45635"/>
                    <a:pt x="1566" y="45701"/>
                    <a:pt x="1501" y="45766"/>
                  </a:cubicBezTo>
                  <a:cubicBezTo>
                    <a:pt x="1" y="47560"/>
                    <a:pt x="229" y="50202"/>
                    <a:pt x="1990" y="51703"/>
                  </a:cubicBezTo>
                  <a:cubicBezTo>
                    <a:pt x="3491" y="52975"/>
                    <a:pt x="5155" y="54117"/>
                    <a:pt x="6883" y="55095"/>
                  </a:cubicBezTo>
                  <a:cubicBezTo>
                    <a:pt x="9297" y="56335"/>
                    <a:pt x="11939" y="57118"/>
                    <a:pt x="14647" y="57379"/>
                  </a:cubicBezTo>
                  <a:lnTo>
                    <a:pt x="14647" y="63185"/>
                  </a:lnTo>
                  <a:cubicBezTo>
                    <a:pt x="14647" y="65012"/>
                    <a:pt x="16115" y="66480"/>
                    <a:pt x="17909" y="66480"/>
                  </a:cubicBezTo>
                  <a:cubicBezTo>
                    <a:pt x="19736" y="66480"/>
                    <a:pt x="21204" y="65012"/>
                    <a:pt x="21204" y="63185"/>
                  </a:cubicBezTo>
                  <a:lnTo>
                    <a:pt x="21204" y="57183"/>
                  </a:lnTo>
                  <a:cubicBezTo>
                    <a:pt x="24433" y="56498"/>
                    <a:pt x="26879" y="55519"/>
                    <a:pt x="28608" y="54214"/>
                  </a:cubicBezTo>
                  <a:cubicBezTo>
                    <a:pt x="30402" y="52812"/>
                    <a:pt x="31870" y="50985"/>
                    <a:pt x="32816" y="48930"/>
                  </a:cubicBezTo>
                  <a:cubicBezTo>
                    <a:pt x="33925" y="46647"/>
                    <a:pt x="34480" y="44168"/>
                    <a:pt x="34447" y="41623"/>
                  </a:cubicBezTo>
                  <a:cubicBezTo>
                    <a:pt x="34512" y="39177"/>
                    <a:pt x="33990" y="36763"/>
                    <a:pt x="32947" y="34545"/>
                  </a:cubicBezTo>
                  <a:cubicBezTo>
                    <a:pt x="31903" y="32392"/>
                    <a:pt x="30402" y="30565"/>
                    <a:pt x="28543" y="29097"/>
                  </a:cubicBezTo>
                  <a:cubicBezTo>
                    <a:pt x="26651" y="27597"/>
                    <a:pt x="23095" y="25770"/>
                    <a:pt x="17942" y="23617"/>
                  </a:cubicBezTo>
                  <a:cubicBezTo>
                    <a:pt x="15038" y="22443"/>
                    <a:pt x="13114" y="21334"/>
                    <a:pt x="12168" y="20290"/>
                  </a:cubicBezTo>
                  <a:cubicBezTo>
                    <a:pt x="11189" y="19246"/>
                    <a:pt x="10700" y="18235"/>
                    <a:pt x="10700" y="17191"/>
                  </a:cubicBezTo>
                  <a:cubicBezTo>
                    <a:pt x="10733" y="15886"/>
                    <a:pt x="11352" y="14712"/>
                    <a:pt x="12364" y="13929"/>
                  </a:cubicBezTo>
                  <a:cubicBezTo>
                    <a:pt x="13473" y="12983"/>
                    <a:pt x="14908" y="12526"/>
                    <a:pt x="16669" y="12526"/>
                  </a:cubicBezTo>
                  <a:cubicBezTo>
                    <a:pt x="18790" y="12526"/>
                    <a:pt x="20910" y="13309"/>
                    <a:pt x="23063" y="14875"/>
                  </a:cubicBezTo>
                  <a:cubicBezTo>
                    <a:pt x="23824" y="15442"/>
                    <a:pt x="24721" y="15722"/>
                    <a:pt x="25614" y="15722"/>
                  </a:cubicBezTo>
                  <a:cubicBezTo>
                    <a:pt x="26674" y="15722"/>
                    <a:pt x="27729" y="15328"/>
                    <a:pt x="28543" y="14549"/>
                  </a:cubicBezTo>
                  <a:lnTo>
                    <a:pt x="29261" y="13831"/>
                  </a:lnTo>
                  <a:cubicBezTo>
                    <a:pt x="29424" y="13701"/>
                    <a:pt x="29522" y="13538"/>
                    <a:pt x="29652" y="13407"/>
                  </a:cubicBezTo>
                  <a:cubicBezTo>
                    <a:pt x="31087" y="11580"/>
                    <a:pt x="30761" y="8905"/>
                    <a:pt x="28934" y="7470"/>
                  </a:cubicBezTo>
                  <a:cubicBezTo>
                    <a:pt x="28282" y="6981"/>
                    <a:pt x="27630" y="6524"/>
                    <a:pt x="26912" y="6100"/>
                  </a:cubicBezTo>
                  <a:cubicBezTo>
                    <a:pt x="25118" y="5122"/>
                    <a:pt x="23193" y="4371"/>
                    <a:pt x="21204" y="3947"/>
                  </a:cubicBezTo>
                  <a:lnTo>
                    <a:pt x="21204" y="2871"/>
                  </a:lnTo>
                  <a:cubicBezTo>
                    <a:pt x="21204" y="1305"/>
                    <a:pt x="19899" y="0"/>
                    <a:pt x="183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48"/>
            <p:cNvSpPr/>
            <p:nvPr/>
          </p:nvSpPr>
          <p:spPr>
            <a:xfrm>
              <a:off x="1303150" y="1838925"/>
              <a:ext cx="2772725" cy="2517475"/>
            </a:xfrm>
            <a:custGeom>
              <a:avLst/>
              <a:gdLst/>
              <a:ahLst/>
              <a:cxnLst/>
              <a:rect l="l" t="t" r="r" b="b"/>
              <a:pathLst>
                <a:path w="110909" h="100699" extrusionOk="0">
                  <a:moveTo>
                    <a:pt x="1" y="1"/>
                  </a:moveTo>
                  <a:lnTo>
                    <a:pt x="1" y="92380"/>
                  </a:lnTo>
                  <a:lnTo>
                    <a:pt x="1" y="92413"/>
                  </a:lnTo>
                  <a:cubicBezTo>
                    <a:pt x="1" y="96980"/>
                    <a:pt x="3687" y="100698"/>
                    <a:pt x="8286" y="100698"/>
                  </a:cubicBezTo>
                  <a:lnTo>
                    <a:pt x="110908" y="100698"/>
                  </a:lnTo>
                  <a:cubicBezTo>
                    <a:pt x="61554" y="87911"/>
                    <a:pt x="23030" y="49355"/>
                    <a:pt x="103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48"/>
            <p:cNvSpPr/>
            <p:nvPr/>
          </p:nvSpPr>
          <p:spPr>
            <a:xfrm>
              <a:off x="1302325" y="1339850"/>
              <a:ext cx="259375" cy="499100"/>
            </a:xfrm>
            <a:custGeom>
              <a:avLst/>
              <a:gdLst/>
              <a:ahLst/>
              <a:cxnLst/>
              <a:rect l="l" t="t" r="r" b="b"/>
              <a:pathLst>
                <a:path w="10375" h="19964" extrusionOk="0">
                  <a:moveTo>
                    <a:pt x="6786" y="0"/>
                  </a:moveTo>
                  <a:cubicBezTo>
                    <a:pt x="2969" y="261"/>
                    <a:pt x="1" y="3458"/>
                    <a:pt x="1" y="7275"/>
                  </a:cubicBezTo>
                  <a:lnTo>
                    <a:pt x="1" y="19964"/>
                  </a:lnTo>
                  <a:lnTo>
                    <a:pt x="10374" y="19964"/>
                  </a:lnTo>
                  <a:cubicBezTo>
                    <a:pt x="8678" y="13407"/>
                    <a:pt x="7503" y="6720"/>
                    <a:pt x="67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48"/>
            <p:cNvSpPr/>
            <p:nvPr/>
          </p:nvSpPr>
          <p:spPr>
            <a:xfrm>
              <a:off x="1452375" y="2338025"/>
              <a:ext cx="451000" cy="349875"/>
            </a:xfrm>
            <a:custGeom>
              <a:avLst/>
              <a:gdLst/>
              <a:ahLst/>
              <a:cxnLst/>
              <a:rect l="l" t="t" r="r" b="b"/>
              <a:pathLst>
                <a:path w="18040" h="13995" extrusionOk="0">
                  <a:moveTo>
                    <a:pt x="7014" y="0"/>
                  </a:moveTo>
                  <a:cubicBezTo>
                    <a:pt x="3132" y="0"/>
                    <a:pt x="1" y="3132"/>
                    <a:pt x="1" y="7013"/>
                  </a:cubicBezTo>
                  <a:cubicBezTo>
                    <a:pt x="1" y="10863"/>
                    <a:pt x="3132" y="13994"/>
                    <a:pt x="7014" y="13994"/>
                  </a:cubicBezTo>
                  <a:lnTo>
                    <a:pt x="18040" y="13994"/>
                  </a:lnTo>
                  <a:cubicBezTo>
                    <a:pt x="15463" y="9460"/>
                    <a:pt x="13179" y="4795"/>
                    <a:pt x="111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48"/>
            <p:cNvSpPr/>
            <p:nvPr/>
          </p:nvSpPr>
          <p:spPr>
            <a:xfrm>
              <a:off x="1452375" y="2997750"/>
              <a:ext cx="932975" cy="349875"/>
            </a:xfrm>
            <a:custGeom>
              <a:avLst/>
              <a:gdLst/>
              <a:ahLst/>
              <a:cxnLst/>
              <a:rect l="l" t="t" r="r" b="b"/>
              <a:pathLst>
                <a:path w="37319" h="13995" extrusionOk="0">
                  <a:moveTo>
                    <a:pt x="7014" y="1"/>
                  </a:moveTo>
                  <a:cubicBezTo>
                    <a:pt x="3132" y="1"/>
                    <a:pt x="34" y="3132"/>
                    <a:pt x="1" y="6981"/>
                  </a:cubicBezTo>
                  <a:cubicBezTo>
                    <a:pt x="1" y="10830"/>
                    <a:pt x="3132" y="13962"/>
                    <a:pt x="7014" y="13995"/>
                  </a:cubicBezTo>
                  <a:lnTo>
                    <a:pt x="37318" y="13995"/>
                  </a:lnTo>
                  <a:cubicBezTo>
                    <a:pt x="33241" y="9558"/>
                    <a:pt x="29424" y="4894"/>
                    <a:pt x="259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48"/>
            <p:cNvSpPr/>
            <p:nvPr/>
          </p:nvSpPr>
          <p:spPr>
            <a:xfrm>
              <a:off x="1241175" y="1777775"/>
              <a:ext cx="5118075" cy="2639775"/>
            </a:xfrm>
            <a:custGeom>
              <a:avLst/>
              <a:gdLst/>
              <a:ahLst/>
              <a:cxnLst/>
              <a:rect l="l" t="t" r="r" b="b"/>
              <a:pathLst>
                <a:path w="204723" h="105591" extrusionOk="0">
                  <a:moveTo>
                    <a:pt x="2480" y="0"/>
                  </a:moveTo>
                  <a:cubicBezTo>
                    <a:pt x="1110" y="0"/>
                    <a:pt x="33" y="1077"/>
                    <a:pt x="33" y="2447"/>
                  </a:cubicBezTo>
                  <a:lnTo>
                    <a:pt x="33" y="15625"/>
                  </a:lnTo>
                  <a:cubicBezTo>
                    <a:pt x="33" y="16963"/>
                    <a:pt x="1110" y="18072"/>
                    <a:pt x="2480" y="18072"/>
                  </a:cubicBezTo>
                  <a:cubicBezTo>
                    <a:pt x="3817" y="18072"/>
                    <a:pt x="4926" y="16963"/>
                    <a:pt x="4926" y="15625"/>
                  </a:cubicBezTo>
                  <a:lnTo>
                    <a:pt x="4926" y="4893"/>
                  </a:lnTo>
                  <a:lnTo>
                    <a:pt x="199797" y="4893"/>
                  </a:lnTo>
                  <a:lnTo>
                    <a:pt x="199797" y="94826"/>
                  </a:lnTo>
                  <a:cubicBezTo>
                    <a:pt x="199830" y="98056"/>
                    <a:pt x="197188" y="100698"/>
                    <a:pt x="193958" y="100698"/>
                  </a:cubicBezTo>
                  <a:lnTo>
                    <a:pt x="10765" y="100698"/>
                  </a:lnTo>
                  <a:cubicBezTo>
                    <a:pt x="9199" y="100698"/>
                    <a:pt x="7731" y="100078"/>
                    <a:pt x="6622" y="98969"/>
                  </a:cubicBezTo>
                  <a:cubicBezTo>
                    <a:pt x="5513" y="97860"/>
                    <a:pt x="4926" y="96392"/>
                    <a:pt x="4893" y="94826"/>
                  </a:cubicBezTo>
                  <a:lnTo>
                    <a:pt x="4893" y="36404"/>
                  </a:lnTo>
                  <a:cubicBezTo>
                    <a:pt x="4893" y="35067"/>
                    <a:pt x="3817" y="33958"/>
                    <a:pt x="2447" y="33958"/>
                  </a:cubicBezTo>
                  <a:cubicBezTo>
                    <a:pt x="1110" y="33958"/>
                    <a:pt x="0" y="35067"/>
                    <a:pt x="0" y="36404"/>
                  </a:cubicBezTo>
                  <a:lnTo>
                    <a:pt x="0" y="94859"/>
                  </a:lnTo>
                  <a:cubicBezTo>
                    <a:pt x="33" y="97729"/>
                    <a:pt x="1142" y="100404"/>
                    <a:pt x="3165" y="102427"/>
                  </a:cubicBezTo>
                  <a:cubicBezTo>
                    <a:pt x="5187" y="104482"/>
                    <a:pt x="7894" y="105591"/>
                    <a:pt x="10765" y="105591"/>
                  </a:cubicBezTo>
                  <a:lnTo>
                    <a:pt x="193958" y="105591"/>
                  </a:lnTo>
                  <a:cubicBezTo>
                    <a:pt x="199895" y="105591"/>
                    <a:pt x="204723" y="100763"/>
                    <a:pt x="204723" y="94826"/>
                  </a:cubicBezTo>
                  <a:lnTo>
                    <a:pt x="204723" y="2447"/>
                  </a:lnTo>
                  <a:cubicBezTo>
                    <a:pt x="204723" y="1077"/>
                    <a:pt x="203614" y="0"/>
                    <a:pt x="202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48"/>
            <p:cNvSpPr/>
            <p:nvPr/>
          </p:nvSpPr>
          <p:spPr>
            <a:xfrm>
              <a:off x="1242000" y="2316825"/>
              <a:ext cx="122350" cy="222650"/>
            </a:xfrm>
            <a:custGeom>
              <a:avLst/>
              <a:gdLst/>
              <a:ahLst/>
              <a:cxnLst/>
              <a:rect l="l" t="t" r="r" b="b"/>
              <a:pathLst>
                <a:path w="4894" h="8906" extrusionOk="0">
                  <a:moveTo>
                    <a:pt x="2447" y="0"/>
                  </a:moveTo>
                  <a:cubicBezTo>
                    <a:pt x="1077" y="0"/>
                    <a:pt x="0" y="1109"/>
                    <a:pt x="0" y="2447"/>
                  </a:cubicBezTo>
                  <a:lnTo>
                    <a:pt x="0" y="6459"/>
                  </a:lnTo>
                  <a:cubicBezTo>
                    <a:pt x="0" y="7796"/>
                    <a:pt x="1077" y="8905"/>
                    <a:pt x="2447" y="8905"/>
                  </a:cubicBezTo>
                  <a:cubicBezTo>
                    <a:pt x="3784" y="8905"/>
                    <a:pt x="4893" y="7796"/>
                    <a:pt x="4893" y="6459"/>
                  </a:cubicBezTo>
                  <a:lnTo>
                    <a:pt x="4893" y="2447"/>
                  </a:lnTo>
                  <a:cubicBezTo>
                    <a:pt x="4893" y="1109"/>
                    <a:pt x="3784" y="0"/>
                    <a:pt x="24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48"/>
            <p:cNvSpPr/>
            <p:nvPr/>
          </p:nvSpPr>
          <p:spPr>
            <a:xfrm>
              <a:off x="1242000" y="1277875"/>
              <a:ext cx="5117250" cy="622250"/>
            </a:xfrm>
            <a:custGeom>
              <a:avLst/>
              <a:gdLst/>
              <a:ahLst/>
              <a:cxnLst/>
              <a:rect l="l" t="t" r="r" b="b"/>
              <a:pathLst>
                <a:path w="204690" h="24890" extrusionOk="0">
                  <a:moveTo>
                    <a:pt x="194936" y="4893"/>
                  </a:moveTo>
                  <a:cubicBezTo>
                    <a:pt x="197611" y="4893"/>
                    <a:pt x="199797" y="7079"/>
                    <a:pt x="199797" y="9754"/>
                  </a:cubicBezTo>
                  <a:lnTo>
                    <a:pt x="199797" y="19996"/>
                  </a:lnTo>
                  <a:lnTo>
                    <a:pt x="4893" y="19996"/>
                  </a:lnTo>
                  <a:lnTo>
                    <a:pt x="4860" y="9754"/>
                  </a:lnTo>
                  <a:cubicBezTo>
                    <a:pt x="4860" y="7079"/>
                    <a:pt x="7046" y="4893"/>
                    <a:pt x="9721" y="4893"/>
                  </a:cubicBezTo>
                  <a:close/>
                  <a:moveTo>
                    <a:pt x="9721" y="0"/>
                  </a:moveTo>
                  <a:cubicBezTo>
                    <a:pt x="4338" y="0"/>
                    <a:pt x="0" y="4371"/>
                    <a:pt x="0" y="9754"/>
                  </a:cubicBezTo>
                  <a:lnTo>
                    <a:pt x="0" y="22443"/>
                  </a:lnTo>
                  <a:cubicBezTo>
                    <a:pt x="0" y="23780"/>
                    <a:pt x="1077" y="24889"/>
                    <a:pt x="2447" y="24889"/>
                  </a:cubicBezTo>
                  <a:lnTo>
                    <a:pt x="202243" y="24889"/>
                  </a:lnTo>
                  <a:cubicBezTo>
                    <a:pt x="203581" y="24889"/>
                    <a:pt x="204690" y="23780"/>
                    <a:pt x="204690" y="22443"/>
                  </a:cubicBezTo>
                  <a:lnTo>
                    <a:pt x="204690" y="9754"/>
                  </a:lnTo>
                  <a:cubicBezTo>
                    <a:pt x="204690" y="4371"/>
                    <a:pt x="200319" y="0"/>
                    <a:pt x="1949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48"/>
            <p:cNvSpPr/>
            <p:nvPr/>
          </p:nvSpPr>
          <p:spPr>
            <a:xfrm>
              <a:off x="1391225" y="2276850"/>
              <a:ext cx="2930100" cy="472200"/>
            </a:xfrm>
            <a:custGeom>
              <a:avLst/>
              <a:gdLst/>
              <a:ahLst/>
              <a:cxnLst/>
              <a:rect l="l" t="t" r="r" b="b"/>
              <a:pathLst>
                <a:path w="117204" h="18888" extrusionOk="0">
                  <a:moveTo>
                    <a:pt x="107744" y="4894"/>
                  </a:moveTo>
                  <a:cubicBezTo>
                    <a:pt x="110256" y="4894"/>
                    <a:pt x="112311" y="6949"/>
                    <a:pt x="112311" y="9460"/>
                  </a:cubicBezTo>
                  <a:cubicBezTo>
                    <a:pt x="112311" y="11940"/>
                    <a:pt x="110256" y="13995"/>
                    <a:pt x="107744" y="13995"/>
                  </a:cubicBezTo>
                  <a:lnTo>
                    <a:pt x="9460" y="13995"/>
                  </a:lnTo>
                  <a:cubicBezTo>
                    <a:pt x="6949" y="13995"/>
                    <a:pt x="4893" y="11940"/>
                    <a:pt x="4893" y="9460"/>
                  </a:cubicBezTo>
                  <a:cubicBezTo>
                    <a:pt x="4893" y="6949"/>
                    <a:pt x="6949" y="4894"/>
                    <a:pt x="9460" y="4894"/>
                  </a:cubicBezTo>
                  <a:close/>
                  <a:moveTo>
                    <a:pt x="9460" y="1"/>
                  </a:moveTo>
                  <a:cubicBezTo>
                    <a:pt x="4241" y="1"/>
                    <a:pt x="0" y="4241"/>
                    <a:pt x="0" y="9460"/>
                  </a:cubicBezTo>
                  <a:cubicBezTo>
                    <a:pt x="0" y="14647"/>
                    <a:pt x="4241" y="18888"/>
                    <a:pt x="9460" y="18888"/>
                  </a:cubicBezTo>
                  <a:lnTo>
                    <a:pt x="107744" y="18888"/>
                  </a:lnTo>
                  <a:cubicBezTo>
                    <a:pt x="112963" y="18888"/>
                    <a:pt x="117204" y="14647"/>
                    <a:pt x="117204" y="9460"/>
                  </a:cubicBezTo>
                  <a:cubicBezTo>
                    <a:pt x="117204" y="4241"/>
                    <a:pt x="112963" y="1"/>
                    <a:pt x="1077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48"/>
            <p:cNvSpPr/>
            <p:nvPr/>
          </p:nvSpPr>
          <p:spPr>
            <a:xfrm>
              <a:off x="1391225" y="2936600"/>
              <a:ext cx="2930100" cy="472200"/>
            </a:xfrm>
            <a:custGeom>
              <a:avLst/>
              <a:gdLst/>
              <a:ahLst/>
              <a:cxnLst/>
              <a:rect l="l" t="t" r="r" b="b"/>
              <a:pathLst>
                <a:path w="117204" h="18888" extrusionOk="0">
                  <a:moveTo>
                    <a:pt x="107744" y="4893"/>
                  </a:moveTo>
                  <a:cubicBezTo>
                    <a:pt x="110256" y="4893"/>
                    <a:pt x="112311" y="6916"/>
                    <a:pt x="112311" y="9427"/>
                  </a:cubicBezTo>
                  <a:cubicBezTo>
                    <a:pt x="112311" y="11939"/>
                    <a:pt x="110256" y="13961"/>
                    <a:pt x="107744" y="13961"/>
                  </a:cubicBezTo>
                  <a:lnTo>
                    <a:pt x="9460" y="13961"/>
                  </a:lnTo>
                  <a:cubicBezTo>
                    <a:pt x="6949" y="13961"/>
                    <a:pt x="4893" y="11939"/>
                    <a:pt x="4893" y="9427"/>
                  </a:cubicBezTo>
                  <a:cubicBezTo>
                    <a:pt x="4893" y="6916"/>
                    <a:pt x="6949" y="4893"/>
                    <a:pt x="9460" y="4893"/>
                  </a:cubicBezTo>
                  <a:close/>
                  <a:moveTo>
                    <a:pt x="9460" y="0"/>
                  </a:moveTo>
                  <a:cubicBezTo>
                    <a:pt x="4241" y="0"/>
                    <a:pt x="0" y="4241"/>
                    <a:pt x="0" y="9427"/>
                  </a:cubicBezTo>
                  <a:cubicBezTo>
                    <a:pt x="0" y="14646"/>
                    <a:pt x="4241" y="18887"/>
                    <a:pt x="9460" y="18887"/>
                  </a:cubicBezTo>
                  <a:lnTo>
                    <a:pt x="107744" y="18887"/>
                  </a:lnTo>
                  <a:cubicBezTo>
                    <a:pt x="112963" y="18887"/>
                    <a:pt x="117204" y="14646"/>
                    <a:pt x="117204" y="9427"/>
                  </a:cubicBezTo>
                  <a:cubicBezTo>
                    <a:pt x="117204" y="4241"/>
                    <a:pt x="112963" y="0"/>
                    <a:pt x="1077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48"/>
            <p:cNvSpPr/>
            <p:nvPr/>
          </p:nvSpPr>
          <p:spPr>
            <a:xfrm>
              <a:off x="4874200" y="2199375"/>
              <a:ext cx="976175" cy="1784350"/>
            </a:xfrm>
            <a:custGeom>
              <a:avLst/>
              <a:gdLst/>
              <a:ahLst/>
              <a:cxnLst/>
              <a:rect l="l" t="t" r="r" b="b"/>
              <a:pathLst>
                <a:path w="39047" h="71374" extrusionOk="0">
                  <a:moveTo>
                    <a:pt x="20421" y="4894"/>
                  </a:moveTo>
                  <a:cubicBezTo>
                    <a:pt x="20649" y="4894"/>
                    <a:pt x="20845" y="5089"/>
                    <a:pt x="20845" y="5318"/>
                  </a:cubicBezTo>
                  <a:lnTo>
                    <a:pt x="20845" y="6394"/>
                  </a:lnTo>
                  <a:cubicBezTo>
                    <a:pt x="20845" y="7536"/>
                    <a:pt x="21628" y="8547"/>
                    <a:pt x="22770" y="8776"/>
                  </a:cubicBezTo>
                  <a:cubicBezTo>
                    <a:pt x="24531" y="9167"/>
                    <a:pt x="26227" y="9819"/>
                    <a:pt x="27793" y="10667"/>
                  </a:cubicBezTo>
                  <a:cubicBezTo>
                    <a:pt x="28380" y="11026"/>
                    <a:pt x="28967" y="11418"/>
                    <a:pt x="29522" y="11842"/>
                  </a:cubicBezTo>
                  <a:cubicBezTo>
                    <a:pt x="29881" y="12135"/>
                    <a:pt x="30109" y="12559"/>
                    <a:pt x="30174" y="13049"/>
                  </a:cubicBezTo>
                  <a:cubicBezTo>
                    <a:pt x="30240" y="13505"/>
                    <a:pt x="30109" y="13962"/>
                    <a:pt x="29815" y="14354"/>
                  </a:cubicBezTo>
                  <a:cubicBezTo>
                    <a:pt x="29750" y="14419"/>
                    <a:pt x="29718" y="14451"/>
                    <a:pt x="29652" y="14517"/>
                  </a:cubicBezTo>
                  <a:lnTo>
                    <a:pt x="28935" y="15234"/>
                  </a:lnTo>
                  <a:cubicBezTo>
                    <a:pt x="28598" y="15554"/>
                    <a:pt x="28154" y="15719"/>
                    <a:pt x="27704" y="15719"/>
                  </a:cubicBezTo>
                  <a:cubicBezTo>
                    <a:pt x="27327" y="15719"/>
                    <a:pt x="26946" y="15603"/>
                    <a:pt x="26619" y="15365"/>
                  </a:cubicBezTo>
                  <a:cubicBezTo>
                    <a:pt x="24042" y="13473"/>
                    <a:pt x="21400" y="12527"/>
                    <a:pt x="18757" y="12527"/>
                  </a:cubicBezTo>
                  <a:cubicBezTo>
                    <a:pt x="16409" y="12527"/>
                    <a:pt x="14452" y="13179"/>
                    <a:pt x="12918" y="14484"/>
                  </a:cubicBezTo>
                  <a:cubicBezTo>
                    <a:pt x="11320" y="15691"/>
                    <a:pt x="10374" y="17550"/>
                    <a:pt x="10341" y="19573"/>
                  </a:cubicBezTo>
                  <a:cubicBezTo>
                    <a:pt x="10341" y="19605"/>
                    <a:pt x="10341" y="19605"/>
                    <a:pt x="10341" y="19638"/>
                  </a:cubicBezTo>
                  <a:cubicBezTo>
                    <a:pt x="10341" y="21302"/>
                    <a:pt x="11059" y="22933"/>
                    <a:pt x="12462" y="24400"/>
                  </a:cubicBezTo>
                  <a:cubicBezTo>
                    <a:pt x="13701" y="25738"/>
                    <a:pt x="15822" y="26977"/>
                    <a:pt x="19116" y="28347"/>
                  </a:cubicBezTo>
                  <a:cubicBezTo>
                    <a:pt x="24042" y="30370"/>
                    <a:pt x="27402" y="32099"/>
                    <a:pt x="29130" y="33469"/>
                  </a:cubicBezTo>
                  <a:cubicBezTo>
                    <a:pt x="30664" y="34676"/>
                    <a:pt x="31968" y="36274"/>
                    <a:pt x="32817" y="38003"/>
                  </a:cubicBezTo>
                  <a:cubicBezTo>
                    <a:pt x="33697" y="39895"/>
                    <a:pt x="34121" y="41983"/>
                    <a:pt x="34089" y="44038"/>
                  </a:cubicBezTo>
                  <a:cubicBezTo>
                    <a:pt x="34089" y="44070"/>
                    <a:pt x="34089" y="44070"/>
                    <a:pt x="34089" y="44103"/>
                  </a:cubicBezTo>
                  <a:cubicBezTo>
                    <a:pt x="34121" y="46223"/>
                    <a:pt x="33632" y="48376"/>
                    <a:pt x="32686" y="50333"/>
                  </a:cubicBezTo>
                  <a:cubicBezTo>
                    <a:pt x="31903" y="52029"/>
                    <a:pt x="30696" y="53563"/>
                    <a:pt x="29228" y="54704"/>
                  </a:cubicBezTo>
                  <a:cubicBezTo>
                    <a:pt x="27793" y="55781"/>
                    <a:pt x="25640" y="56629"/>
                    <a:pt x="22770" y="57216"/>
                  </a:cubicBezTo>
                  <a:cubicBezTo>
                    <a:pt x="21661" y="57444"/>
                    <a:pt x="20845" y="58456"/>
                    <a:pt x="20845" y="59630"/>
                  </a:cubicBezTo>
                  <a:lnTo>
                    <a:pt x="20845" y="65632"/>
                  </a:lnTo>
                  <a:cubicBezTo>
                    <a:pt x="20845" y="66089"/>
                    <a:pt x="20454" y="66480"/>
                    <a:pt x="19997" y="66480"/>
                  </a:cubicBezTo>
                  <a:cubicBezTo>
                    <a:pt x="19540" y="66480"/>
                    <a:pt x="19181" y="66089"/>
                    <a:pt x="19181" y="65632"/>
                  </a:cubicBezTo>
                  <a:lnTo>
                    <a:pt x="19181" y="59826"/>
                  </a:lnTo>
                  <a:cubicBezTo>
                    <a:pt x="19181" y="58553"/>
                    <a:pt x="18203" y="57510"/>
                    <a:pt x="16963" y="57379"/>
                  </a:cubicBezTo>
                  <a:cubicBezTo>
                    <a:pt x="14549" y="57183"/>
                    <a:pt x="12266" y="56498"/>
                    <a:pt x="10146" y="55389"/>
                  </a:cubicBezTo>
                  <a:cubicBezTo>
                    <a:pt x="8547" y="54476"/>
                    <a:pt x="7047" y="53432"/>
                    <a:pt x="5644" y="52290"/>
                  </a:cubicBezTo>
                  <a:cubicBezTo>
                    <a:pt x="5285" y="51964"/>
                    <a:pt x="5090" y="51540"/>
                    <a:pt x="5024" y="51083"/>
                  </a:cubicBezTo>
                  <a:cubicBezTo>
                    <a:pt x="4992" y="50627"/>
                    <a:pt x="5155" y="50170"/>
                    <a:pt x="5448" y="49811"/>
                  </a:cubicBezTo>
                  <a:cubicBezTo>
                    <a:pt x="5481" y="49779"/>
                    <a:pt x="5514" y="49746"/>
                    <a:pt x="5546" y="49713"/>
                  </a:cubicBezTo>
                  <a:lnTo>
                    <a:pt x="6264" y="48963"/>
                  </a:lnTo>
                  <a:cubicBezTo>
                    <a:pt x="6611" y="48599"/>
                    <a:pt x="7078" y="48419"/>
                    <a:pt x="7548" y="48419"/>
                  </a:cubicBezTo>
                  <a:cubicBezTo>
                    <a:pt x="7960" y="48419"/>
                    <a:pt x="8375" y="48558"/>
                    <a:pt x="8710" y="48833"/>
                  </a:cubicBezTo>
                  <a:cubicBezTo>
                    <a:pt x="12396" y="51932"/>
                    <a:pt x="16115" y="53497"/>
                    <a:pt x="19769" y="53497"/>
                  </a:cubicBezTo>
                  <a:lnTo>
                    <a:pt x="19866" y="53497"/>
                  </a:lnTo>
                  <a:cubicBezTo>
                    <a:pt x="22411" y="53465"/>
                    <a:pt x="24825" y="52486"/>
                    <a:pt x="26651" y="50692"/>
                  </a:cubicBezTo>
                  <a:cubicBezTo>
                    <a:pt x="30142" y="47430"/>
                    <a:pt x="30598" y="42113"/>
                    <a:pt x="27695" y="38296"/>
                  </a:cubicBezTo>
                  <a:cubicBezTo>
                    <a:pt x="27695" y="38264"/>
                    <a:pt x="27695" y="38264"/>
                    <a:pt x="27663" y="38231"/>
                  </a:cubicBezTo>
                  <a:cubicBezTo>
                    <a:pt x="26456" y="36731"/>
                    <a:pt x="24368" y="35295"/>
                    <a:pt x="21269" y="33860"/>
                  </a:cubicBezTo>
                  <a:cubicBezTo>
                    <a:pt x="15952" y="31381"/>
                    <a:pt x="12331" y="29424"/>
                    <a:pt x="10537" y="28054"/>
                  </a:cubicBezTo>
                  <a:cubicBezTo>
                    <a:pt x="10505" y="28054"/>
                    <a:pt x="10505" y="28021"/>
                    <a:pt x="10472" y="28021"/>
                  </a:cubicBezTo>
                  <a:cubicBezTo>
                    <a:pt x="8971" y="26912"/>
                    <a:pt x="7699" y="25444"/>
                    <a:pt x="6818" y="23813"/>
                  </a:cubicBezTo>
                  <a:cubicBezTo>
                    <a:pt x="6068" y="22313"/>
                    <a:pt x="5644" y="20649"/>
                    <a:pt x="5677" y="18953"/>
                  </a:cubicBezTo>
                  <a:cubicBezTo>
                    <a:pt x="5644" y="16213"/>
                    <a:pt x="6753" y="13603"/>
                    <a:pt x="8710" y="11744"/>
                  </a:cubicBezTo>
                  <a:cubicBezTo>
                    <a:pt x="8743" y="11744"/>
                    <a:pt x="8743" y="11711"/>
                    <a:pt x="8743" y="11711"/>
                  </a:cubicBezTo>
                  <a:cubicBezTo>
                    <a:pt x="10896" y="9624"/>
                    <a:pt x="13538" y="8547"/>
                    <a:pt x="16833" y="8384"/>
                  </a:cubicBezTo>
                  <a:cubicBezTo>
                    <a:pt x="18138" y="8319"/>
                    <a:pt x="19181" y="7242"/>
                    <a:pt x="19181" y="5938"/>
                  </a:cubicBezTo>
                  <a:lnTo>
                    <a:pt x="19181" y="5318"/>
                  </a:lnTo>
                  <a:cubicBezTo>
                    <a:pt x="19181" y="5089"/>
                    <a:pt x="19377" y="4894"/>
                    <a:pt x="19605" y="4894"/>
                  </a:cubicBezTo>
                  <a:close/>
                  <a:moveTo>
                    <a:pt x="19605" y="1"/>
                  </a:moveTo>
                  <a:cubicBezTo>
                    <a:pt x="17257" y="1"/>
                    <a:pt x="15234" y="1567"/>
                    <a:pt x="14549" y="3687"/>
                  </a:cubicBezTo>
                  <a:cubicBezTo>
                    <a:pt x="10961" y="4241"/>
                    <a:pt x="7862" y="5742"/>
                    <a:pt x="5351" y="8188"/>
                  </a:cubicBezTo>
                  <a:cubicBezTo>
                    <a:pt x="2382" y="10994"/>
                    <a:pt x="719" y="14941"/>
                    <a:pt x="784" y="18953"/>
                  </a:cubicBezTo>
                  <a:cubicBezTo>
                    <a:pt x="751" y="21432"/>
                    <a:pt x="1371" y="23879"/>
                    <a:pt x="2513" y="26097"/>
                  </a:cubicBezTo>
                  <a:cubicBezTo>
                    <a:pt x="3720" y="28380"/>
                    <a:pt x="5481" y="30402"/>
                    <a:pt x="7569" y="31936"/>
                  </a:cubicBezTo>
                  <a:cubicBezTo>
                    <a:pt x="9689" y="33567"/>
                    <a:pt x="13506" y="35654"/>
                    <a:pt x="19214" y="38296"/>
                  </a:cubicBezTo>
                  <a:cubicBezTo>
                    <a:pt x="22280" y="39699"/>
                    <a:pt x="23422" y="40743"/>
                    <a:pt x="23813" y="41265"/>
                  </a:cubicBezTo>
                  <a:cubicBezTo>
                    <a:pt x="25183" y="43059"/>
                    <a:pt x="24955" y="45603"/>
                    <a:pt x="23292" y="47169"/>
                  </a:cubicBezTo>
                  <a:cubicBezTo>
                    <a:pt x="23292" y="47169"/>
                    <a:pt x="23259" y="47169"/>
                    <a:pt x="23259" y="47202"/>
                  </a:cubicBezTo>
                  <a:cubicBezTo>
                    <a:pt x="22346" y="48082"/>
                    <a:pt x="21106" y="48604"/>
                    <a:pt x="19834" y="48604"/>
                  </a:cubicBezTo>
                  <a:lnTo>
                    <a:pt x="19769" y="48604"/>
                  </a:lnTo>
                  <a:cubicBezTo>
                    <a:pt x="17289" y="48604"/>
                    <a:pt x="14615" y="47430"/>
                    <a:pt x="11842" y="45114"/>
                  </a:cubicBezTo>
                  <a:cubicBezTo>
                    <a:pt x="10602" y="44058"/>
                    <a:pt x="9068" y="43533"/>
                    <a:pt x="7536" y="43533"/>
                  </a:cubicBezTo>
                  <a:cubicBezTo>
                    <a:pt x="5803" y="43533"/>
                    <a:pt x="4072" y="44205"/>
                    <a:pt x="2774" y="45538"/>
                  </a:cubicBezTo>
                  <a:lnTo>
                    <a:pt x="2023" y="46288"/>
                  </a:lnTo>
                  <a:cubicBezTo>
                    <a:pt x="1926" y="46386"/>
                    <a:pt x="1828" y="46517"/>
                    <a:pt x="1730" y="46647"/>
                  </a:cubicBezTo>
                  <a:cubicBezTo>
                    <a:pt x="555" y="47985"/>
                    <a:pt x="1" y="49713"/>
                    <a:pt x="164" y="51475"/>
                  </a:cubicBezTo>
                  <a:cubicBezTo>
                    <a:pt x="295" y="53269"/>
                    <a:pt x="1143" y="54867"/>
                    <a:pt x="2513" y="56009"/>
                  </a:cubicBezTo>
                  <a:cubicBezTo>
                    <a:pt x="4144" y="57412"/>
                    <a:pt x="5905" y="58619"/>
                    <a:pt x="7764" y="59663"/>
                  </a:cubicBezTo>
                  <a:cubicBezTo>
                    <a:pt x="7797" y="59663"/>
                    <a:pt x="7797" y="59695"/>
                    <a:pt x="7830" y="59695"/>
                  </a:cubicBezTo>
                  <a:cubicBezTo>
                    <a:pt x="9885" y="60772"/>
                    <a:pt x="12038" y="61522"/>
                    <a:pt x="14288" y="61946"/>
                  </a:cubicBezTo>
                  <a:lnTo>
                    <a:pt x="14288" y="65632"/>
                  </a:lnTo>
                  <a:cubicBezTo>
                    <a:pt x="14288" y="68796"/>
                    <a:pt x="16865" y="71373"/>
                    <a:pt x="19997" y="71373"/>
                  </a:cubicBezTo>
                  <a:cubicBezTo>
                    <a:pt x="23161" y="71373"/>
                    <a:pt x="25738" y="68796"/>
                    <a:pt x="25738" y="65632"/>
                  </a:cubicBezTo>
                  <a:lnTo>
                    <a:pt x="25738" y="61554"/>
                  </a:lnTo>
                  <a:cubicBezTo>
                    <a:pt x="28413" y="60837"/>
                    <a:pt x="30533" y="59858"/>
                    <a:pt x="32197" y="58586"/>
                  </a:cubicBezTo>
                  <a:cubicBezTo>
                    <a:pt x="34317" y="56955"/>
                    <a:pt x="36013" y="54802"/>
                    <a:pt x="37122" y="52421"/>
                  </a:cubicBezTo>
                  <a:cubicBezTo>
                    <a:pt x="38362" y="49844"/>
                    <a:pt x="39014" y="46973"/>
                    <a:pt x="39014" y="44103"/>
                  </a:cubicBezTo>
                  <a:cubicBezTo>
                    <a:pt x="39047" y="41298"/>
                    <a:pt x="38427" y="38460"/>
                    <a:pt x="37220" y="35915"/>
                  </a:cubicBezTo>
                  <a:cubicBezTo>
                    <a:pt x="36046" y="33469"/>
                    <a:pt x="34284" y="31283"/>
                    <a:pt x="32164" y="29620"/>
                  </a:cubicBezTo>
                  <a:cubicBezTo>
                    <a:pt x="30044" y="27956"/>
                    <a:pt x="26390" y="26064"/>
                    <a:pt x="20976" y="23813"/>
                  </a:cubicBezTo>
                  <a:cubicBezTo>
                    <a:pt x="17616" y="22443"/>
                    <a:pt x="16474" y="21530"/>
                    <a:pt x="16083" y="21073"/>
                  </a:cubicBezTo>
                  <a:cubicBezTo>
                    <a:pt x="16050" y="21073"/>
                    <a:pt x="16050" y="21041"/>
                    <a:pt x="16017" y="21041"/>
                  </a:cubicBezTo>
                  <a:cubicBezTo>
                    <a:pt x="15691" y="20682"/>
                    <a:pt x="15267" y="20127"/>
                    <a:pt x="15234" y="19638"/>
                  </a:cubicBezTo>
                  <a:cubicBezTo>
                    <a:pt x="15267" y="19116"/>
                    <a:pt x="15495" y="18627"/>
                    <a:pt x="15919" y="18333"/>
                  </a:cubicBezTo>
                  <a:cubicBezTo>
                    <a:pt x="15952" y="18301"/>
                    <a:pt x="16017" y="18268"/>
                    <a:pt x="16050" y="18235"/>
                  </a:cubicBezTo>
                  <a:cubicBezTo>
                    <a:pt x="16702" y="17681"/>
                    <a:pt x="17583" y="17420"/>
                    <a:pt x="18757" y="17420"/>
                  </a:cubicBezTo>
                  <a:cubicBezTo>
                    <a:pt x="20323" y="17420"/>
                    <a:pt x="21987" y="18040"/>
                    <a:pt x="23683" y="19279"/>
                  </a:cubicBezTo>
                  <a:cubicBezTo>
                    <a:pt x="24884" y="20184"/>
                    <a:pt x="26294" y="20630"/>
                    <a:pt x="27696" y="20630"/>
                  </a:cubicBezTo>
                  <a:cubicBezTo>
                    <a:pt x="29377" y="20630"/>
                    <a:pt x="31046" y="19988"/>
                    <a:pt x="32327" y="18725"/>
                  </a:cubicBezTo>
                  <a:lnTo>
                    <a:pt x="33077" y="18040"/>
                  </a:lnTo>
                  <a:cubicBezTo>
                    <a:pt x="33273" y="17811"/>
                    <a:pt x="33469" y="17583"/>
                    <a:pt x="33665" y="17355"/>
                  </a:cubicBezTo>
                  <a:cubicBezTo>
                    <a:pt x="34774" y="15952"/>
                    <a:pt x="35263" y="14223"/>
                    <a:pt x="35035" y="12429"/>
                  </a:cubicBezTo>
                  <a:cubicBezTo>
                    <a:pt x="34806" y="10667"/>
                    <a:pt x="33926" y="9102"/>
                    <a:pt x="32523" y="8025"/>
                  </a:cubicBezTo>
                  <a:cubicBezTo>
                    <a:pt x="31805" y="7438"/>
                    <a:pt x="31055" y="6916"/>
                    <a:pt x="30240" y="6460"/>
                  </a:cubicBezTo>
                  <a:cubicBezTo>
                    <a:pt x="30240" y="6427"/>
                    <a:pt x="30207" y="6427"/>
                    <a:pt x="30207" y="6427"/>
                  </a:cubicBezTo>
                  <a:cubicBezTo>
                    <a:pt x="28739" y="5611"/>
                    <a:pt x="27239" y="4959"/>
                    <a:pt x="25673" y="4502"/>
                  </a:cubicBezTo>
                  <a:cubicBezTo>
                    <a:pt x="25249" y="1958"/>
                    <a:pt x="23063" y="1"/>
                    <a:pt x="204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3" name="Google Shape;4073;p48"/>
          <p:cNvGrpSpPr/>
          <p:nvPr/>
        </p:nvGrpSpPr>
        <p:grpSpPr>
          <a:xfrm>
            <a:off x="1681696" y="3407927"/>
            <a:ext cx="455509" cy="423416"/>
            <a:chOff x="1241175" y="469040"/>
            <a:chExt cx="5118075" cy="4757485"/>
          </a:xfrm>
        </p:grpSpPr>
        <p:sp>
          <p:nvSpPr>
            <p:cNvPr id="4074" name="Google Shape;4074;p48"/>
            <p:cNvSpPr/>
            <p:nvPr/>
          </p:nvSpPr>
          <p:spPr>
            <a:xfrm>
              <a:off x="1303150" y="530050"/>
              <a:ext cx="4994950" cy="873425"/>
            </a:xfrm>
            <a:custGeom>
              <a:avLst/>
              <a:gdLst/>
              <a:ahLst/>
              <a:cxnLst/>
              <a:rect l="l" t="t" r="r" b="b"/>
              <a:pathLst>
                <a:path w="199798" h="34937" extrusionOk="0">
                  <a:moveTo>
                    <a:pt x="17452" y="1"/>
                  </a:moveTo>
                  <a:cubicBezTo>
                    <a:pt x="7797" y="1"/>
                    <a:pt x="1" y="7830"/>
                    <a:pt x="1" y="17485"/>
                  </a:cubicBezTo>
                  <a:cubicBezTo>
                    <a:pt x="1" y="27108"/>
                    <a:pt x="7797" y="34937"/>
                    <a:pt x="17452" y="34937"/>
                  </a:cubicBezTo>
                  <a:lnTo>
                    <a:pt x="36470" y="34937"/>
                  </a:lnTo>
                  <a:lnTo>
                    <a:pt x="36470" y="9591"/>
                  </a:lnTo>
                  <a:lnTo>
                    <a:pt x="163296" y="9591"/>
                  </a:lnTo>
                  <a:lnTo>
                    <a:pt x="163296" y="34937"/>
                  </a:lnTo>
                  <a:lnTo>
                    <a:pt x="182313" y="34937"/>
                  </a:lnTo>
                  <a:cubicBezTo>
                    <a:pt x="191968" y="34937"/>
                    <a:pt x="199797" y="27108"/>
                    <a:pt x="199797" y="17485"/>
                  </a:cubicBezTo>
                  <a:cubicBezTo>
                    <a:pt x="199797" y="7830"/>
                    <a:pt x="191968" y="1"/>
                    <a:pt x="18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48"/>
            <p:cNvSpPr/>
            <p:nvPr/>
          </p:nvSpPr>
          <p:spPr>
            <a:xfrm>
              <a:off x="1612225" y="772275"/>
              <a:ext cx="602675" cy="389000"/>
            </a:xfrm>
            <a:custGeom>
              <a:avLst/>
              <a:gdLst/>
              <a:ahLst/>
              <a:cxnLst/>
              <a:rect l="l" t="t" r="r" b="b"/>
              <a:pathLst>
                <a:path w="24107" h="15560" extrusionOk="0">
                  <a:moveTo>
                    <a:pt x="7797" y="0"/>
                  </a:moveTo>
                  <a:cubicBezTo>
                    <a:pt x="3491" y="0"/>
                    <a:pt x="0" y="3490"/>
                    <a:pt x="0" y="7796"/>
                  </a:cubicBezTo>
                  <a:cubicBezTo>
                    <a:pt x="0" y="12069"/>
                    <a:pt x="3491" y="15560"/>
                    <a:pt x="7797" y="15560"/>
                  </a:cubicBezTo>
                  <a:lnTo>
                    <a:pt x="24107" y="15560"/>
                  </a:lnTo>
                  <a:lnTo>
                    <a:pt x="2410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48"/>
            <p:cNvSpPr/>
            <p:nvPr/>
          </p:nvSpPr>
          <p:spPr>
            <a:xfrm>
              <a:off x="5385525" y="772275"/>
              <a:ext cx="602675" cy="389000"/>
            </a:xfrm>
            <a:custGeom>
              <a:avLst/>
              <a:gdLst/>
              <a:ahLst/>
              <a:cxnLst/>
              <a:rect l="l" t="t" r="r" b="b"/>
              <a:pathLst>
                <a:path w="24107" h="15560" extrusionOk="0">
                  <a:moveTo>
                    <a:pt x="1" y="0"/>
                  </a:moveTo>
                  <a:lnTo>
                    <a:pt x="1" y="15560"/>
                  </a:lnTo>
                  <a:lnTo>
                    <a:pt x="16311" y="15560"/>
                  </a:lnTo>
                  <a:cubicBezTo>
                    <a:pt x="20616" y="15560"/>
                    <a:pt x="24107" y="12102"/>
                    <a:pt x="24107" y="7796"/>
                  </a:cubicBezTo>
                  <a:cubicBezTo>
                    <a:pt x="24107" y="3490"/>
                    <a:pt x="20616" y="0"/>
                    <a:pt x="163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48"/>
            <p:cNvSpPr/>
            <p:nvPr/>
          </p:nvSpPr>
          <p:spPr>
            <a:xfrm>
              <a:off x="2214875" y="769825"/>
              <a:ext cx="3170675" cy="4395550"/>
            </a:xfrm>
            <a:custGeom>
              <a:avLst/>
              <a:gdLst/>
              <a:ahLst/>
              <a:cxnLst/>
              <a:rect l="l" t="t" r="r" b="b"/>
              <a:pathLst>
                <a:path w="126827" h="175822" extrusionOk="0">
                  <a:moveTo>
                    <a:pt x="1" y="0"/>
                  </a:moveTo>
                  <a:lnTo>
                    <a:pt x="1" y="167112"/>
                  </a:lnTo>
                  <a:cubicBezTo>
                    <a:pt x="1" y="171939"/>
                    <a:pt x="3882" y="175821"/>
                    <a:pt x="8677" y="175821"/>
                  </a:cubicBezTo>
                  <a:lnTo>
                    <a:pt x="118150" y="175821"/>
                  </a:lnTo>
                  <a:cubicBezTo>
                    <a:pt x="122945" y="175821"/>
                    <a:pt x="126827" y="171939"/>
                    <a:pt x="126827" y="167112"/>
                  </a:cubicBezTo>
                  <a:lnTo>
                    <a:pt x="1268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48"/>
            <p:cNvSpPr/>
            <p:nvPr/>
          </p:nvSpPr>
          <p:spPr>
            <a:xfrm>
              <a:off x="2706625" y="769825"/>
              <a:ext cx="2187175" cy="3831225"/>
            </a:xfrm>
            <a:custGeom>
              <a:avLst/>
              <a:gdLst/>
              <a:ahLst/>
              <a:cxnLst/>
              <a:rect l="l" t="t" r="r" b="b"/>
              <a:pathLst>
                <a:path w="87487" h="153249" extrusionOk="0">
                  <a:moveTo>
                    <a:pt x="0" y="0"/>
                  </a:moveTo>
                  <a:lnTo>
                    <a:pt x="0" y="138602"/>
                  </a:lnTo>
                  <a:cubicBezTo>
                    <a:pt x="0" y="140331"/>
                    <a:pt x="1142" y="141831"/>
                    <a:pt x="2806" y="142288"/>
                  </a:cubicBezTo>
                  <a:cubicBezTo>
                    <a:pt x="6785" y="143332"/>
                    <a:pt x="9917" y="146431"/>
                    <a:pt x="10993" y="150378"/>
                  </a:cubicBezTo>
                  <a:cubicBezTo>
                    <a:pt x="11450" y="152074"/>
                    <a:pt x="12950" y="153248"/>
                    <a:pt x="14679" y="153248"/>
                  </a:cubicBezTo>
                  <a:lnTo>
                    <a:pt x="72808" y="153248"/>
                  </a:lnTo>
                  <a:cubicBezTo>
                    <a:pt x="74537" y="153248"/>
                    <a:pt x="76037" y="152074"/>
                    <a:pt x="76494" y="150378"/>
                  </a:cubicBezTo>
                  <a:cubicBezTo>
                    <a:pt x="77570" y="146431"/>
                    <a:pt x="80702" y="143332"/>
                    <a:pt x="84681" y="142288"/>
                  </a:cubicBezTo>
                  <a:cubicBezTo>
                    <a:pt x="86345" y="141831"/>
                    <a:pt x="87487" y="140331"/>
                    <a:pt x="87487" y="138602"/>
                  </a:cubicBezTo>
                  <a:lnTo>
                    <a:pt x="874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48"/>
            <p:cNvSpPr/>
            <p:nvPr/>
          </p:nvSpPr>
          <p:spPr>
            <a:xfrm>
              <a:off x="2969200" y="1288475"/>
              <a:ext cx="1698725" cy="1698700"/>
            </a:xfrm>
            <a:custGeom>
              <a:avLst/>
              <a:gdLst/>
              <a:ahLst/>
              <a:cxnLst/>
              <a:rect l="l" t="t" r="r" b="b"/>
              <a:pathLst>
                <a:path w="67949" h="67948" extrusionOk="0">
                  <a:moveTo>
                    <a:pt x="33958" y="0"/>
                  </a:moveTo>
                  <a:cubicBezTo>
                    <a:pt x="15202" y="0"/>
                    <a:pt x="1" y="15234"/>
                    <a:pt x="1" y="33990"/>
                  </a:cubicBezTo>
                  <a:cubicBezTo>
                    <a:pt x="1" y="52747"/>
                    <a:pt x="15202" y="67948"/>
                    <a:pt x="33958" y="67948"/>
                  </a:cubicBezTo>
                  <a:cubicBezTo>
                    <a:pt x="52747" y="67948"/>
                    <a:pt x="67948" y="52747"/>
                    <a:pt x="67948" y="33990"/>
                  </a:cubicBezTo>
                  <a:cubicBezTo>
                    <a:pt x="67948" y="15234"/>
                    <a:pt x="52747" y="0"/>
                    <a:pt x="339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48"/>
            <p:cNvSpPr/>
            <p:nvPr/>
          </p:nvSpPr>
          <p:spPr>
            <a:xfrm>
              <a:off x="1303150" y="530050"/>
              <a:ext cx="617350" cy="873425"/>
            </a:xfrm>
            <a:custGeom>
              <a:avLst/>
              <a:gdLst/>
              <a:ahLst/>
              <a:cxnLst/>
              <a:rect l="l" t="t" r="r" b="b"/>
              <a:pathLst>
                <a:path w="24694" h="34937" extrusionOk="0">
                  <a:moveTo>
                    <a:pt x="17452" y="1"/>
                  </a:moveTo>
                  <a:cubicBezTo>
                    <a:pt x="7797" y="1"/>
                    <a:pt x="1" y="7830"/>
                    <a:pt x="1" y="17485"/>
                  </a:cubicBezTo>
                  <a:cubicBezTo>
                    <a:pt x="1" y="27108"/>
                    <a:pt x="7797" y="34937"/>
                    <a:pt x="17452" y="34937"/>
                  </a:cubicBezTo>
                  <a:lnTo>
                    <a:pt x="24694" y="34937"/>
                  </a:lnTo>
                  <a:cubicBezTo>
                    <a:pt x="23944" y="27858"/>
                    <a:pt x="23552" y="20715"/>
                    <a:pt x="23552" y="13603"/>
                  </a:cubicBezTo>
                  <a:cubicBezTo>
                    <a:pt x="23552" y="9004"/>
                    <a:pt x="23715" y="4502"/>
                    <a:pt x="240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48"/>
            <p:cNvSpPr/>
            <p:nvPr/>
          </p:nvSpPr>
          <p:spPr>
            <a:xfrm>
              <a:off x="1612225" y="772275"/>
              <a:ext cx="288700" cy="389000"/>
            </a:xfrm>
            <a:custGeom>
              <a:avLst/>
              <a:gdLst/>
              <a:ahLst/>
              <a:cxnLst/>
              <a:rect l="l" t="t" r="r" b="b"/>
              <a:pathLst>
                <a:path w="11548" h="15560" extrusionOk="0">
                  <a:moveTo>
                    <a:pt x="7797" y="0"/>
                  </a:moveTo>
                  <a:cubicBezTo>
                    <a:pt x="3491" y="0"/>
                    <a:pt x="0" y="3490"/>
                    <a:pt x="0" y="7796"/>
                  </a:cubicBezTo>
                  <a:cubicBezTo>
                    <a:pt x="0" y="12069"/>
                    <a:pt x="3491" y="15560"/>
                    <a:pt x="7797" y="15560"/>
                  </a:cubicBezTo>
                  <a:lnTo>
                    <a:pt x="11548" y="15560"/>
                  </a:lnTo>
                  <a:cubicBezTo>
                    <a:pt x="11320" y="11711"/>
                    <a:pt x="11189" y="7829"/>
                    <a:pt x="11189" y="3914"/>
                  </a:cubicBezTo>
                  <a:cubicBezTo>
                    <a:pt x="11189" y="2577"/>
                    <a:pt x="11222" y="1305"/>
                    <a:pt x="11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48"/>
            <p:cNvSpPr/>
            <p:nvPr/>
          </p:nvSpPr>
          <p:spPr>
            <a:xfrm>
              <a:off x="2214875" y="2639750"/>
              <a:ext cx="2121950" cy="2525625"/>
            </a:xfrm>
            <a:custGeom>
              <a:avLst/>
              <a:gdLst/>
              <a:ahLst/>
              <a:cxnLst/>
              <a:rect l="l" t="t" r="r" b="b"/>
              <a:pathLst>
                <a:path w="84878" h="101025" extrusionOk="0">
                  <a:moveTo>
                    <a:pt x="1" y="1"/>
                  </a:moveTo>
                  <a:lnTo>
                    <a:pt x="1" y="92315"/>
                  </a:lnTo>
                  <a:cubicBezTo>
                    <a:pt x="1" y="97142"/>
                    <a:pt x="3882" y="101024"/>
                    <a:pt x="8677" y="101024"/>
                  </a:cubicBezTo>
                  <a:lnTo>
                    <a:pt x="84877" y="101024"/>
                  </a:lnTo>
                  <a:cubicBezTo>
                    <a:pt x="45995" y="77897"/>
                    <a:pt x="16082" y="42276"/>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48"/>
            <p:cNvSpPr/>
            <p:nvPr/>
          </p:nvSpPr>
          <p:spPr>
            <a:xfrm>
              <a:off x="2706625" y="3605300"/>
              <a:ext cx="859550" cy="995750"/>
            </a:xfrm>
            <a:custGeom>
              <a:avLst/>
              <a:gdLst/>
              <a:ahLst/>
              <a:cxnLst/>
              <a:rect l="l" t="t" r="r" b="b"/>
              <a:pathLst>
                <a:path w="34382" h="39830" extrusionOk="0">
                  <a:moveTo>
                    <a:pt x="0" y="0"/>
                  </a:moveTo>
                  <a:lnTo>
                    <a:pt x="0" y="25183"/>
                  </a:lnTo>
                  <a:cubicBezTo>
                    <a:pt x="0" y="26912"/>
                    <a:pt x="1142" y="28412"/>
                    <a:pt x="2806" y="28869"/>
                  </a:cubicBezTo>
                  <a:cubicBezTo>
                    <a:pt x="6785" y="29913"/>
                    <a:pt x="9917" y="33012"/>
                    <a:pt x="10993" y="36959"/>
                  </a:cubicBezTo>
                  <a:cubicBezTo>
                    <a:pt x="11450" y="38655"/>
                    <a:pt x="12950" y="39829"/>
                    <a:pt x="14679" y="39829"/>
                  </a:cubicBezTo>
                  <a:lnTo>
                    <a:pt x="34382" y="39829"/>
                  </a:lnTo>
                  <a:cubicBezTo>
                    <a:pt x="21236" y="28119"/>
                    <a:pt x="9688" y="14712"/>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48"/>
            <p:cNvSpPr/>
            <p:nvPr/>
          </p:nvSpPr>
          <p:spPr>
            <a:xfrm>
              <a:off x="1241175" y="469040"/>
              <a:ext cx="5118075" cy="995750"/>
            </a:xfrm>
            <a:custGeom>
              <a:avLst/>
              <a:gdLst/>
              <a:ahLst/>
              <a:cxnLst/>
              <a:rect l="l" t="t" r="r" b="b"/>
              <a:pathLst>
                <a:path w="204723" h="39830" extrusionOk="0">
                  <a:moveTo>
                    <a:pt x="184792" y="4893"/>
                  </a:moveTo>
                  <a:cubicBezTo>
                    <a:pt x="193077" y="4893"/>
                    <a:pt x="199797" y="11613"/>
                    <a:pt x="199797" y="19931"/>
                  </a:cubicBezTo>
                  <a:cubicBezTo>
                    <a:pt x="199797" y="28217"/>
                    <a:pt x="193077" y="34936"/>
                    <a:pt x="184792" y="34936"/>
                  </a:cubicBezTo>
                  <a:lnTo>
                    <a:pt x="168221" y="34936"/>
                  </a:lnTo>
                  <a:lnTo>
                    <a:pt x="168221" y="12037"/>
                  </a:lnTo>
                  <a:cubicBezTo>
                    <a:pt x="168221" y="10700"/>
                    <a:pt x="167145" y="9591"/>
                    <a:pt x="165775" y="9591"/>
                  </a:cubicBezTo>
                  <a:lnTo>
                    <a:pt x="38949" y="9591"/>
                  </a:lnTo>
                  <a:cubicBezTo>
                    <a:pt x="37579" y="9591"/>
                    <a:pt x="36502" y="10700"/>
                    <a:pt x="36502" y="12037"/>
                  </a:cubicBezTo>
                  <a:lnTo>
                    <a:pt x="36502" y="34936"/>
                  </a:lnTo>
                  <a:lnTo>
                    <a:pt x="19931" y="34936"/>
                  </a:lnTo>
                  <a:cubicBezTo>
                    <a:pt x="11646" y="34936"/>
                    <a:pt x="4926" y="28217"/>
                    <a:pt x="4926" y="19931"/>
                  </a:cubicBezTo>
                  <a:cubicBezTo>
                    <a:pt x="4926" y="11613"/>
                    <a:pt x="11646" y="4893"/>
                    <a:pt x="19931" y="4893"/>
                  </a:cubicBezTo>
                  <a:close/>
                  <a:moveTo>
                    <a:pt x="19931" y="0"/>
                  </a:moveTo>
                  <a:cubicBezTo>
                    <a:pt x="8938" y="0"/>
                    <a:pt x="0" y="8906"/>
                    <a:pt x="0" y="19931"/>
                  </a:cubicBezTo>
                  <a:cubicBezTo>
                    <a:pt x="0" y="30904"/>
                    <a:pt x="8906" y="39829"/>
                    <a:pt x="19871" y="39829"/>
                  </a:cubicBezTo>
                  <a:cubicBezTo>
                    <a:pt x="19891" y="39829"/>
                    <a:pt x="19911" y="39829"/>
                    <a:pt x="19931" y="39829"/>
                  </a:cubicBezTo>
                  <a:lnTo>
                    <a:pt x="38949" y="39829"/>
                  </a:lnTo>
                  <a:cubicBezTo>
                    <a:pt x="40286" y="39829"/>
                    <a:pt x="41395" y="38753"/>
                    <a:pt x="41395" y="37383"/>
                  </a:cubicBezTo>
                  <a:lnTo>
                    <a:pt x="41395" y="14484"/>
                  </a:lnTo>
                  <a:lnTo>
                    <a:pt x="163328" y="14484"/>
                  </a:lnTo>
                  <a:lnTo>
                    <a:pt x="163328" y="37383"/>
                  </a:lnTo>
                  <a:cubicBezTo>
                    <a:pt x="163328" y="38753"/>
                    <a:pt x="164437" y="39829"/>
                    <a:pt x="165775" y="39829"/>
                  </a:cubicBezTo>
                  <a:lnTo>
                    <a:pt x="184792" y="39829"/>
                  </a:lnTo>
                  <a:cubicBezTo>
                    <a:pt x="184812" y="39829"/>
                    <a:pt x="184832" y="39829"/>
                    <a:pt x="184852" y="39829"/>
                  </a:cubicBezTo>
                  <a:cubicBezTo>
                    <a:pt x="195817" y="39829"/>
                    <a:pt x="204723" y="30904"/>
                    <a:pt x="204723" y="19931"/>
                  </a:cubicBezTo>
                  <a:cubicBezTo>
                    <a:pt x="204723" y="8906"/>
                    <a:pt x="195785" y="0"/>
                    <a:pt x="18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48"/>
            <p:cNvSpPr/>
            <p:nvPr/>
          </p:nvSpPr>
          <p:spPr>
            <a:xfrm>
              <a:off x="1551050" y="711100"/>
              <a:ext cx="725025" cy="511350"/>
            </a:xfrm>
            <a:custGeom>
              <a:avLst/>
              <a:gdLst/>
              <a:ahLst/>
              <a:cxnLst/>
              <a:rect l="l" t="t" r="r" b="b"/>
              <a:pathLst>
                <a:path w="29001" h="20454" extrusionOk="0">
                  <a:moveTo>
                    <a:pt x="24107" y="4894"/>
                  </a:moveTo>
                  <a:lnTo>
                    <a:pt x="24107" y="15560"/>
                  </a:lnTo>
                  <a:lnTo>
                    <a:pt x="10244" y="15560"/>
                  </a:lnTo>
                  <a:cubicBezTo>
                    <a:pt x="7308" y="15560"/>
                    <a:pt x="4894" y="13179"/>
                    <a:pt x="4894" y="10243"/>
                  </a:cubicBezTo>
                  <a:cubicBezTo>
                    <a:pt x="4894" y="7275"/>
                    <a:pt x="7308" y="4894"/>
                    <a:pt x="10244" y="4894"/>
                  </a:cubicBezTo>
                  <a:close/>
                  <a:moveTo>
                    <a:pt x="10244" y="1"/>
                  </a:moveTo>
                  <a:cubicBezTo>
                    <a:pt x="4600" y="1"/>
                    <a:pt x="1" y="4567"/>
                    <a:pt x="1" y="10243"/>
                  </a:cubicBezTo>
                  <a:cubicBezTo>
                    <a:pt x="1" y="15886"/>
                    <a:pt x="4600" y="20453"/>
                    <a:pt x="10244" y="20453"/>
                  </a:cubicBezTo>
                  <a:lnTo>
                    <a:pt x="26554" y="20453"/>
                  </a:lnTo>
                  <a:cubicBezTo>
                    <a:pt x="27891" y="20453"/>
                    <a:pt x="29000" y="19377"/>
                    <a:pt x="29000" y="18007"/>
                  </a:cubicBezTo>
                  <a:lnTo>
                    <a:pt x="29000" y="2447"/>
                  </a:lnTo>
                  <a:cubicBezTo>
                    <a:pt x="29000" y="1077"/>
                    <a:pt x="27891" y="1"/>
                    <a:pt x="26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48"/>
            <p:cNvSpPr/>
            <p:nvPr/>
          </p:nvSpPr>
          <p:spPr>
            <a:xfrm>
              <a:off x="5324375" y="711100"/>
              <a:ext cx="725000" cy="511350"/>
            </a:xfrm>
            <a:custGeom>
              <a:avLst/>
              <a:gdLst/>
              <a:ahLst/>
              <a:cxnLst/>
              <a:rect l="l" t="t" r="r" b="b"/>
              <a:pathLst>
                <a:path w="29000" h="20454" extrusionOk="0">
                  <a:moveTo>
                    <a:pt x="18757" y="4894"/>
                  </a:moveTo>
                  <a:cubicBezTo>
                    <a:pt x="21692" y="4894"/>
                    <a:pt x="24106" y="7275"/>
                    <a:pt x="24106" y="10243"/>
                  </a:cubicBezTo>
                  <a:cubicBezTo>
                    <a:pt x="24106" y="13179"/>
                    <a:pt x="21692" y="15560"/>
                    <a:pt x="18757" y="15560"/>
                  </a:cubicBezTo>
                  <a:lnTo>
                    <a:pt x="4893" y="15560"/>
                  </a:lnTo>
                  <a:lnTo>
                    <a:pt x="4893" y="4894"/>
                  </a:lnTo>
                  <a:close/>
                  <a:moveTo>
                    <a:pt x="2447" y="1"/>
                  </a:moveTo>
                  <a:cubicBezTo>
                    <a:pt x="1109" y="1"/>
                    <a:pt x="0" y="1077"/>
                    <a:pt x="0" y="2447"/>
                  </a:cubicBezTo>
                  <a:lnTo>
                    <a:pt x="0" y="18007"/>
                  </a:lnTo>
                  <a:cubicBezTo>
                    <a:pt x="0" y="19377"/>
                    <a:pt x="1109" y="20453"/>
                    <a:pt x="2447" y="20453"/>
                  </a:cubicBezTo>
                  <a:lnTo>
                    <a:pt x="18757" y="20453"/>
                  </a:lnTo>
                  <a:cubicBezTo>
                    <a:pt x="24400" y="20453"/>
                    <a:pt x="28999" y="15886"/>
                    <a:pt x="28999" y="10243"/>
                  </a:cubicBezTo>
                  <a:cubicBezTo>
                    <a:pt x="28999" y="4567"/>
                    <a:pt x="24400" y="1"/>
                    <a:pt x="18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48"/>
            <p:cNvSpPr/>
            <p:nvPr/>
          </p:nvSpPr>
          <p:spPr>
            <a:xfrm>
              <a:off x="2153725" y="708650"/>
              <a:ext cx="3293000" cy="4517875"/>
            </a:xfrm>
            <a:custGeom>
              <a:avLst/>
              <a:gdLst/>
              <a:ahLst/>
              <a:cxnLst/>
              <a:rect l="l" t="t" r="r" b="b"/>
              <a:pathLst>
                <a:path w="131720" h="180715" extrusionOk="0">
                  <a:moveTo>
                    <a:pt x="2447" y="1"/>
                  </a:moveTo>
                  <a:cubicBezTo>
                    <a:pt x="1077" y="1"/>
                    <a:pt x="0" y="1110"/>
                    <a:pt x="0" y="2447"/>
                  </a:cubicBezTo>
                  <a:lnTo>
                    <a:pt x="0" y="47984"/>
                  </a:lnTo>
                  <a:cubicBezTo>
                    <a:pt x="0" y="49355"/>
                    <a:pt x="1077" y="50431"/>
                    <a:pt x="2447" y="50431"/>
                  </a:cubicBezTo>
                  <a:cubicBezTo>
                    <a:pt x="3784" y="50431"/>
                    <a:pt x="4893" y="49355"/>
                    <a:pt x="4893" y="47984"/>
                  </a:cubicBezTo>
                  <a:lnTo>
                    <a:pt x="4893" y="4894"/>
                  </a:lnTo>
                  <a:lnTo>
                    <a:pt x="126826" y="4894"/>
                  </a:lnTo>
                  <a:lnTo>
                    <a:pt x="126826" y="169559"/>
                  </a:lnTo>
                  <a:cubicBezTo>
                    <a:pt x="126826" y="173016"/>
                    <a:pt x="124021" y="175822"/>
                    <a:pt x="120596" y="175822"/>
                  </a:cubicBezTo>
                  <a:lnTo>
                    <a:pt x="11123" y="175822"/>
                  </a:lnTo>
                  <a:cubicBezTo>
                    <a:pt x="7698" y="175822"/>
                    <a:pt x="4893" y="173016"/>
                    <a:pt x="4893" y="169559"/>
                  </a:cubicBezTo>
                  <a:lnTo>
                    <a:pt x="4893" y="68796"/>
                  </a:lnTo>
                  <a:cubicBezTo>
                    <a:pt x="4893" y="67426"/>
                    <a:pt x="3784" y="66349"/>
                    <a:pt x="2447" y="66349"/>
                  </a:cubicBezTo>
                  <a:cubicBezTo>
                    <a:pt x="1077" y="66349"/>
                    <a:pt x="0" y="67426"/>
                    <a:pt x="0" y="68796"/>
                  </a:cubicBezTo>
                  <a:lnTo>
                    <a:pt x="0" y="169559"/>
                  </a:lnTo>
                  <a:cubicBezTo>
                    <a:pt x="0" y="175724"/>
                    <a:pt x="4991" y="180715"/>
                    <a:pt x="11123" y="180715"/>
                  </a:cubicBezTo>
                  <a:lnTo>
                    <a:pt x="120596" y="180715"/>
                  </a:lnTo>
                  <a:cubicBezTo>
                    <a:pt x="126728" y="180715"/>
                    <a:pt x="131719" y="175724"/>
                    <a:pt x="131719" y="169559"/>
                  </a:cubicBezTo>
                  <a:lnTo>
                    <a:pt x="131719" y="2447"/>
                  </a:lnTo>
                  <a:cubicBezTo>
                    <a:pt x="131719" y="1110"/>
                    <a:pt x="130643" y="1"/>
                    <a:pt x="1292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48"/>
            <p:cNvSpPr/>
            <p:nvPr/>
          </p:nvSpPr>
          <p:spPr>
            <a:xfrm>
              <a:off x="2153725" y="2057475"/>
              <a:ext cx="122350" cy="221850"/>
            </a:xfrm>
            <a:custGeom>
              <a:avLst/>
              <a:gdLst/>
              <a:ahLst/>
              <a:cxnLst/>
              <a:rect l="l" t="t" r="r" b="b"/>
              <a:pathLst>
                <a:path w="4894" h="8874" extrusionOk="0">
                  <a:moveTo>
                    <a:pt x="2447" y="1"/>
                  </a:moveTo>
                  <a:cubicBezTo>
                    <a:pt x="1077" y="1"/>
                    <a:pt x="0" y="1077"/>
                    <a:pt x="0" y="2447"/>
                  </a:cubicBezTo>
                  <a:lnTo>
                    <a:pt x="0" y="6427"/>
                  </a:lnTo>
                  <a:cubicBezTo>
                    <a:pt x="0" y="7797"/>
                    <a:pt x="1077" y="8874"/>
                    <a:pt x="2447" y="8874"/>
                  </a:cubicBezTo>
                  <a:cubicBezTo>
                    <a:pt x="3784" y="8874"/>
                    <a:pt x="4893" y="7797"/>
                    <a:pt x="4893" y="6427"/>
                  </a:cubicBezTo>
                  <a:lnTo>
                    <a:pt x="4893" y="2447"/>
                  </a:lnTo>
                  <a:cubicBezTo>
                    <a:pt x="4893" y="1077"/>
                    <a:pt x="3784" y="1"/>
                    <a:pt x="24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48"/>
            <p:cNvSpPr/>
            <p:nvPr/>
          </p:nvSpPr>
          <p:spPr>
            <a:xfrm>
              <a:off x="2645450" y="708650"/>
              <a:ext cx="2309525" cy="3953550"/>
            </a:xfrm>
            <a:custGeom>
              <a:avLst/>
              <a:gdLst/>
              <a:ahLst/>
              <a:cxnLst/>
              <a:rect l="l" t="t" r="r" b="b"/>
              <a:pathLst>
                <a:path w="92381" h="158142" extrusionOk="0">
                  <a:moveTo>
                    <a:pt x="87487" y="4894"/>
                  </a:moveTo>
                  <a:lnTo>
                    <a:pt x="87487" y="141049"/>
                  </a:lnTo>
                  <a:cubicBezTo>
                    <a:pt x="87487" y="141669"/>
                    <a:pt x="87063" y="142223"/>
                    <a:pt x="86476" y="142386"/>
                  </a:cubicBezTo>
                  <a:cubicBezTo>
                    <a:pt x="81681" y="143659"/>
                    <a:pt x="77897" y="147410"/>
                    <a:pt x="76560" y="152205"/>
                  </a:cubicBezTo>
                  <a:cubicBezTo>
                    <a:pt x="76397" y="152825"/>
                    <a:pt x="75875" y="153249"/>
                    <a:pt x="75255" y="153249"/>
                  </a:cubicBezTo>
                  <a:lnTo>
                    <a:pt x="17126" y="153249"/>
                  </a:lnTo>
                  <a:cubicBezTo>
                    <a:pt x="16506" y="153249"/>
                    <a:pt x="15952" y="152825"/>
                    <a:pt x="15821" y="152205"/>
                  </a:cubicBezTo>
                  <a:cubicBezTo>
                    <a:pt x="14484" y="147410"/>
                    <a:pt x="10733" y="143659"/>
                    <a:pt x="5905" y="142386"/>
                  </a:cubicBezTo>
                  <a:cubicBezTo>
                    <a:pt x="5318" y="142223"/>
                    <a:pt x="4894" y="141669"/>
                    <a:pt x="4894" y="141049"/>
                  </a:cubicBezTo>
                  <a:lnTo>
                    <a:pt x="4894" y="4894"/>
                  </a:lnTo>
                  <a:close/>
                  <a:moveTo>
                    <a:pt x="2447" y="1"/>
                  </a:moveTo>
                  <a:cubicBezTo>
                    <a:pt x="1110" y="1"/>
                    <a:pt x="1" y="1110"/>
                    <a:pt x="1" y="2447"/>
                  </a:cubicBezTo>
                  <a:lnTo>
                    <a:pt x="1" y="141049"/>
                  </a:lnTo>
                  <a:cubicBezTo>
                    <a:pt x="1" y="143887"/>
                    <a:pt x="1893" y="146366"/>
                    <a:pt x="4633" y="147116"/>
                  </a:cubicBezTo>
                  <a:cubicBezTo>
                    <a:pt x="7764" y="147932"/>
                    <a:pt x="10211" y="150346"/>
                    <a:pt x="11092" y="153477"/>
                  </a:cubicBezTo>
                  <a:cubicBezTo>
                    <a:pt x="11809" y="156217"/>
                    <a:pt x="14288" y="158109"/>
                    <a:pt x="17126" y="158142"/>
                  </a:cubicBezTo>
                  <a:lnTo>
                    <a:pt x="75255" y="158142"/>
                  </a:lnTo>
                  <a:cubicBezTo>
                    <a:pt x="78093" y="158142"/>
                    <a:pt x="80572" y="156217"/>
                    <a:pt x="81290" y="153477"/>
                  </a:cubicBezTo>
                  <a:cubicBezTo>
                    <a:pt x="82170" y="150346"/>
                    <a:pt x="84617" y="147932"/>
                    <a:pt x="87748" y="147116"/>
                  </a:cubicBezTo>
                  <a:cubicBezTo>
                    <a:pt x="90488" y="146366"/>
                    <a:pt x="92380" y="143887"/>
                    <a:pt x="92380" y="141049"/>
                  </a:cubicBezTo>
                  <a:lnTo>
                    <a:pt x="92380" y="2447"/>
                  </a:lnTo>
                  <a:cubicBezTo>
                    <a:pt x="92380" y="1110"/>
                    <a:pt x="91271" y="1"/>
                    <a:pt x="899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48"/>
            <p:cNvSpPr/>
            <p:nvPr/>
          </p:nvSpPr>
          <p:spPr>
            <a:xfrm>
              <a:off x="2836275" y="1227650"/>
              <a:ext cx="1892800" cy="1820700"/>
            </a:xfrm>
            <a:custGeom>
              <a:avLst/>
              <a:gdLst/>
              <a:ahLst/>
              <a:cxnLst/>
              <a:rect l="l" t="t" r="r" b="b"/>
              <a:pathLst>
                <a:path w="75712" h="72828" extrusionOk="0">
                  <a:moveTo>
                    <a:pt x="39308" y="4880"/>
                  </a:moveTo>
                  <a:cubicBezTo>
                    <a:pt x="56694" y="4912"/>
                    <a:pt x="70786" y="19004"/>
                    <a:pt x="70819" y="36423"/>
                  </a:cubicBezTo>
                  <a:cubicBezTo>
                    <a:pt x="70819" y="49145"/>
                    <a:pt x="63120" y="60660"/>
                    <a:pt x="51345" y="65520"/>
                  </a:cubicBezTo>
                  <a:cubicBezTo>
                    <a:pt x="47443" y="67141"/>
                    <a:pt x="43348" y="67928"/>
                    <a:pt x="39288" y="67928"/>
                  </a:cubicBezTo>
                  <a:cubicBezTo>
                    <a:pt x="31093" y="67928"/>
                    <a:pt x="23038" y="64723"/>
                    <a:pt x="16996" y="58703"/>
                  </a:cubicBezTo>
                  <a:cubicBezTo>
                    <a:pt x="7993" y="49667"/>
                    <a:pt x="5285" y="36130"/>
                    <a:pt x="10178" y="24354"/>
                  </a:cubicBezTo>
                  <a:cubicBezTo>
                    <a:pt x="15039" y="12578"/>
                    <a:pt x="26553" y="4880"/>
                    <a:pt x="39308" y="4880"/>
                  </a:cubicBezTo>
                  <a:close/>
                  <a:moveTo>
                    <a:pt x="39314" y="0"/>
                  </a:moveTo>
                  <a:cubicBezTo>
                    <a:pt x="29828" y="0"/>
                    <a:pt x="20500" y="3691"/>
                    <a:pt x="13538" y="10654"/>
                  </a:cubicBezTo>
                  <a:cubicBezTo>
                    <a:pt x="3132" y="21092"/>
                    <a:pt x="1" y="36749"/>
                    <a:pt x="5644" y="50352"/>
                  </a:cubicBezTo>
                  <a:cubicBezTo>
                    <a:pt x="11287" y="63954"/>
                    <a:pt x="24564" y="72827"/>
                    <a:pt x="39308" y="72827"/>
                  </a:cubicBezTo>
                  <a:cubicBezTo>
                    <a:pt x="59402" y="72794"/>
                    <a:pt x="75679" y="56517"/>
                    <a:pt x="75712" y="36423"/>
                  </a:cubicBezTo>
                  <a:cubicBezTo>
                    <a:pt x="75712" y="21679"/>
                    <a:pt x="66839" y="8403"/>
                    <a:pt x="53237" y="2760"/>
                  </a:cubicBezTo>
                  <a:cubicBezTo>
                    <a:pt x="48735" y="903"/>
                    <a:pt x="44005" y="0"/>
                    <a:pt x="393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91" name="Google Shape;4091;p48"/>
          <p:cNvGrpSpPr/>
          <p:nvPr/>
        </p:nvGrpSpPr>
        <p:grpSpPr>
          <a:xfrm>
            <a:off x="1179724" y="3347967"/>
            <a:ext cx="310269" cy="565456"/>
            <a:chOff x="2397550" y="289500"/>
            <a:chExt cx="2805325" cy="5117250"/>
          </a:xfrm>
        </p:grpSpPr>
        <p:sp>
          <p:nvSpPr>
            <p:cNvPr id="4092" name="Google Shape;4092;p48"/>
            <p:cNvSpPr/>
            <p:nvPr/>
          </p:nvSpPr>
          <p:spPr>
            <a:xfrm>
              <a:off x="2629150" y="4092150"/>
              <a:ext cx="2342125" cy="1253450"/>
            </a:xfrm>
            <a:custGeom>
              <a:avLst/>
              <a:gdLst/>
              <a:ahLst/>
              <a:cxnLst/>
              <a:rect l="l" t="t" r="r" b="b"/>
              <a:pathLst>
                <a:path w="93685" h="50138" extrusionOk="0">
                  <a:moveTo>
                    <a:pt x="0" y="0"/>
                  </a:moveTo>
                  <a:lnTo>
                    <a:pt x="9721" y="39927"/>
                  </a:lnTo>
                  <a:cubicBezTo>
                    <a:pt x="11189" y="45897"/>
                    <a:pt x="16539" y="50105"/>
                    <a:pt x="22704" y="50137"/>
                  </a:cubicBezTo>
                  <a:lnTo>
                    <a:pt x="70981" y="50137"/>
                  </a:lnTo>
                  <a:cubicBezTo>
                    <a:pt x="77146" y="50137"/>
                    <a:pt x="82496" y="45897"/>
                    <a:pt x="83964" y="39927"/>
                  </a:cubicBezTo>
                  <a:lnTo>
                    <a:pt x="936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48"/>
            <p:cNvSpPr/>
            <p:nvPr/>
          </p:nvSpPr>
          <p:spPr>
            <a:xfrm>
              <a:off x="2458700" y="3807550"/>
              <a:ext cx="2683025" cy="284625"/>
            </a:xfrm>
            <a:custGeom>
              <a:avLst/>
              <a:gdLst/>
              <a:ahLst/>
              <a:cxnLst/>
              <a:rect l="l" t="t" r="r" b="b"/>
              <a:pathLst>
                <a:path w="107321" h="11385" extrusionOk="0">
                  <a:moveTo>
                    <a:pt x="5709" y="0"/>
                  </a:moveTo>
                  <a:cubicBezTo>
                    <a:pt x="2545" y="0"/>
                    <a:pt x="1" y="2544"/>
                    <a:pt x="1" y="5709"/>
                  </a:cubicBezTo>
                  <a:cubicBezTo>
                    <a:pt x="1" y="8873"/>
                    <a:pt x="2545" y="11384"/>
                    <a:pt x="5709" y="11384"/>
                  </a:cubicBezTo>
                  <a:lnTo>
                    <a:pt x="101612" y="11384"/>
                  </a:lnTo>
                  <a:cubicBezTo>
                    <a:pt x="104776" y="11384"/>
                    <a:pt x="107320" y="8873"/>
                    <a:pt x="107320" y="5709"/>
                  </a:cubicBezTo>
                  <a:cubicBezTo>
                    <a:pt x="107320" y="2544"/>
                    <a:pt x="104776" y="0"/>
                    <a:pt x="1016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48"/>
            <p:cNvSpPr/>
            <p:nvPr/>
          </p:nvSpPr>
          <p:spPr>
            <a:xfrm>
              <a:off x="2459525" y="350650"/>
              <a:ext cx="2681375" cy="2681375"/>
            </a:xfrm>
            <a:custGeom>
              <a:avLst/>
              <a:gdLst/>
              <a:ahLst/>
              <a:cxnLst/>
              <a:rect l="l" t="t" r="r" b="b"/>
              <a:pathLst>
                <a:path w="107255" h="107255" extrusionOk="0">
                  <a:moveTo>
                    <a:pt x="53628" y="1"/>
                  </a:moveTo>
                  <a:cubicBezTo>
                    <a:pt x="24009" y="1"/>
                    <a:pt x="1" y="24009"/>
                    <a:pt x="1" y="53628"/>
                  </a:cubicBezTo>
                  <a:cubicBezTo>
                    <a:pt x="1" y="83246"/>
                    <a:pt x="24009" y="107255"/>
                    <a:pt x="53628" y="107255"/>
                  </a:cubicBezTo>
                  <a:cubicBezTo>
                    <a:pt x="83246" y="107255"/>
                    <a:pt x="107255" y="83246"/>
                    <a:pt x="107255" y="53628"/>
                  </a:cubicBezTo>
                  <a:cubicBezTo>
                    <a:pt x="107255" y="24009"/>
                    <a:pt x="83246" y="1"/>
                    <a:pt x="536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48"/>
            <p:cNvSpPr/>
            <p:nvPr/>
          </p:nvSpPr>
          <p:spPr>
            <a:xfrm>
              <a:off x="2780825" y="671950"/>
              <a:ext cx="2038775" cy="2038775"/>
            </a:xfrm>
            <a:custGeom>
              <a:avLst/>
              <a:gdLst/>
              <a:ahLst/>
              <a:cxnLst/>
              <a:rect l="l" t="t" r="r" b="b"/>
              <a:pathLst>
                <a:path w="81551" h="81551" extrusionOk="0">
                  <a:moveTo>
                    <a:pt x="40776" y="1"/>
                  </a:moveTo>
                  <a:cubicBezTo>
                    <a:pt x="18268" y="1"/>
                    <a:pt x="1" y="18268"/>
                    <a:pt x="1" y="40776"/>
                  </a:cubicBezTo>
                  <a:cubicBezTo>
                    <a:pt x="1" y="63283"/>
                    <a:pt x="18268" y="81550"/>
                    <a:pt x="40776" y="81550"/>
                  </a:cubicBezTo>
                  <a:cubicBezTo>
                    <a:pt x="63283" y="81550"/>
                    <a:pt x="81550" y="63283"/>
                    <a:pt x="81550" y="40776"/>
                  </a:cubicBezTo>
                  <a:cubicBezTo>
                    <a:pt x="81550" y="18268"/>
                    <a:pt x="63283" y="1"/>
                    <a:pt x="407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48"/>
            <p:cNvSpPr/>
            <p:nvPr/>
          </p:nvSpPr>
          <p:spPr>
            <a:xfrm>
              <a:off x="3462575" y="1050350"/>
              <a:ext cx="665475" cy="1281975"/>
            </a:xfrm>
            <a:custGeom>
              <a:avLst/>
              <a:gdLst/>
              <a:ahLst/>
              <a:cxnLst/>
              <a:rect l="l" t="t" r="r" b="b"/>
              <a:pathLst>
                <a:path w="26619" h="51279" extrusionOk="0">
                  <a:moveTo>
                    <a:pt x="13538" y="0"/>
                  </a:moveTo>
                  <a:cubicBezTo>
                    <a:pt x="12299" y="0"/>
                    <a:pt x="11320" y="1012"/>
                    <a:pt x="11320" y="2219"/>
                  </a:cubicBezTo>
                  <a:lnTo>
                    <a:pt x="11320" y="2708"/>
                  </a:lnTo>
                  <a:cubicBezTo>
                    <a:pt x="8319" y="2838"/>
                    <a:pt x="5807" y="3882"/>
                    <a:pt x="3850" y="5807"/>
                  </a:cubicBezTo>
                  <a:cubicBezTo>
                    <a:pt x="1926" y="7601"/>
                    <a:pt x="849" y="10113"/>
                    <a:pt x="882" y="12755"/>
                  </a:cubicBezTo>
                  <a:cubicBezTo>
                    <a:pt x="882" y="14353"/>
                    <a:pt x="1273" y="15919"/>
                    <a:pt x="2023" y="17354"/>
                  </a:cubicBezTo>
                  <a:cubicBezTo>
                    <a:pt x="2839" y="18887"/>
                    <a:pt x="3981" y="20225"/>
                    <a:pt x="5383" y="21236"/>
                  </a:cubicBezTo>
                  <a:cubicBezTo>
                    <a:pt x="6884" y="22410"/>
                    <a:pt x="9754" y="23976"/>
                    <a:pt x="14027" y="25933"/>
                  </a:cubicBezTo>
                  <a:cubicBezTo>
                    <a:pt x="16115" y="26912"/>
                    <a:pt x="17550" y="27858"/>
                    <a:pt x="18268" y="28771"/>
                  </a:cubicBezTo>
                  <a:cubicBezTo>
                    <a:pt x="19899" y="30957"/>
                    <a:pt x="19638" y="33990"/>
                    <a:pt x="17681" y="35850"/>
                  </a:cubicBezTo>
                  <a:cubicBezTo>
                    <a:pt x="16604" y="36893"/>
                    <a:pt x="15202" y="37481"/>
                    <a:pt x="13701" y="37481"/>
                  </a:cubicBezTo>
                  <a:cubicBezTo>
                    <a:pt x="13665" y="37481"/>
                    <a:pt x="13629" y="37481"/>
                    <a:pt x="13593" y="37481"/>
                  </a:cubicBezTo>
                  <a:cubicBezTo>
                    <a:pt x="11246" y="37481"/>
                    <a:pt x="8835" y="36437"/>
                    <a:pt x="6329" y="34349"/>
                  </a:cubicBezTo>
                  <a:cubicBezTo>
                    <a:pt x="5718" y="33830"/>
                    <a:pt x="4971" y="33575"/>
                    <a:pt x="4225" y="33575"/>
                  </a:cubicBezTo>
                  <a:cubicBezTo>
                    <a:pt x="3379" y="33575"/>
                    <a:pt x="2535" y="33903"/>
                    <a:pt x="1893" y="34545"/>
                  </a:cubicBezTo>
                  <a:lnTo>
                    <a:pt x="1338" y="35132"/>
                  </a:lnTo>
                  <a:cubicBezTo>
                    <a:pt x="1" y="36469"/>
                    <a:pt x="131" y="38655"/>
                    <a:pt x="1567" y="39862"/>
                  </a:cubicBezTo>
                  <a:cubicBezTo>
                    <a:pt x="2741" y="40873"/>
                    <a:pt x="3981" y="41721"/>
                    <a:pt x="5318" y="42471"/>
                  </a:cubicBezTo>
                  <a:cubicBezTo>
                    <a:pt x="7177" y="43450"/>
                    <a:pt x="9232" y="44070"/>
                    <a:pt x="11320" y="44266"/>
                  </a:cubicBezTo>
                  <a:lnTo>
                    <a:pt x="11320" y="48734"/>
                  </a:lnTo>
                  <a:cubicBezTo>
                    <a:pt x="11320" y="50137"/>
                    <a:pt x="12462" y="51279"/>
                    <a:pt x="13832" y="51279"/>
                  </a:cubicBezTo>
                  <a:cubicBezTo>
                    <a:pt x="15234" y="51279"/>
                    <a:pt x="16376" y="50137"/>
                    <a:pt x="16376" y="48734"/>
                  </a:cubicBezTo>
                  <a:lnTo>
                    <a:pt x="16376" y="44102"/>
                  </a:lnTo>
                  <a:cubicBezTo>
                    <a:pt x="18855" y="43581"/>
                    <a:pt x="20780" y="42798"/>
                    <a:pt x="22085" y="41819"/>
                  </a:cubicBezTo>
                  <a:cubicBezTo>
                    <a:pt x="23487" y="40710"/>
                    <a:pt x="24596" y="39340"/>
                    <a:pt x="25347" y="37742"/>
                  </a:cubicBezTo>
                  <a:cubicBezTo>
                    <a:pt x="26195" y="35980"/>
                    <a:pt x="26619" y="34056"/>
                    <a:pt x="26619" y="32098"/>
                  </a:cubicBezTo>
                  <a:cubicBezTo>
                    <a:pt x="26619" y="30206"/>
                    <a:pt x="26227" y="28347"/>
                    <a:pt x="25412" y="26618"/>
                  </a:cubicBezTo>
                  <a:cubicBezTo>
                    <a:pt x="24629" y="24987"/>
                    <a:pt x="23455" y="23552"/>
                    <a:pt x="22052" y="22443"/>
                  </a:cubicBezTo>
                  <a:cubicBezTo>
                    <a:pt x="20584" y="21269"/>
                    <a:pt x="17844" y="19866"/>
                    <a:pt x="13864" y="18235"/>
                  </a:cubicBezTo>
                  <a:cubicBezTo>
                    <a:pt x="11646" y="17322"/>
                    <a:pt x="10146" y="16441"/>
                    <a:pt x="9395" y="15658"/>
                  </a:cubicBezTo>
                  <a:cubicBezTo>
                    <a:pt x="8743" y="15038"/>
                    <a:pt x="8319" y="14157"/>
                    <a:pt x="8286" y="13244"/>
                  </a:cubicBezTo>
                  <a:cubicBezTo>
                    <a:pt x="8286" y="12265"/>
                    <a:pt x="8776" y="11352"/>
                    <a:pt x="9559" y="10732"/>
                  </a:cubicBezTo>
                  <a:cubicBezTo>
                    <a:pt x="10436" y="10036"/>
                    <a:pt x="11511" y="9649"/>
                    <a:pt x="12626" y="9649"/>
                  </a:cubicBezTo>
                  <a:cubicBezTo>
                    <a:pt x="12712" y="9649"/>
                    <a:pt x="12799" y="9651"/>
                    <a:pt x="12886" y="9656"/>
                  </a:cubicBezTo>
                  <a:cubicBezTo>
                    <a:pt x="14517" y="9656"/>
                    <a:pt x="16148" y="10276"/>
                    <a:pt x="17811" y="11483"/>
                  </a:cubicBezTo>
                  <a:cubicBezTo>
                    <a:pt x="18407" y="11914"/>
                    <a:pt x="19097" y="12129"/>
                    <a:pt x="19784" y="12129"/>
                  </a:cubicBezTo>
                  <a:cubicBezTo>
                    <a:pt x="20602" y="12129"/>
                    <a:pt x="21414" y="11825"/>
                    <a:pt x="22052" y="11222"/>
                  </a:cubicBezTo>
                  <a:lnTo>
                    <a:pt x="22607" y="10667"/>
                  </a:lnTo>
                  <a:cubicBezTo>
                    <a:pt x="24009" y="9297"/>
                    <a:pt x="23879" y="6981"/>
                    <a:pt x="22346" y="5774"/>
                  </a:cubicBezTo>
                  <a:cubicBezTo>
                    <a:pt x="21856" y="5383"/>
                    <a:pt x="21334" y="5024"/>
                    <a:pt x="20780" y="4698"/>
                  </a:cubicBezTo>
                  <a:cubicBezTo>
                    <a:pt x="19410" y="3947"/>
                    <a:pt x="17909" y="3393"/>
                    <a:pt x="16376" y="3034"/>
                  </a:cubicBezTo>
                  <a:lnTo>
                    <a:pt x="16376" y="2219"/>
                  </a:lnTo>
                  <a:cubicBezTo>
                    <a:pt x="16376" y="1012"/>
                    <a:pt x="15365" y="0"/>
                    <a:pt x="141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48"/>
            <p:cNvSpPr/>
            <p:nvPr/>
          </p:nvSpPr>
          <p:spPr>
            <a:xfrm>
              <a:off x="2629150" y="4092150"/>
              <a:ext cx="1494025" cy="1253450"/>
            </a:xfrm>
            <a:custGeom>
              <a:avLst/>
              <a:gdLst/>
              <a:ahLst/>
              <a:cxnLst/>
              <a:rect l="l" t="t" r="r" b="b"/>
              <a:pathLst>
                <a:path w="59761" h="50138" extrusionOk="0">
                  <a:moveTo>
                    <a:pt x="0" y="0"/>
                  </a:moveTo>
                  <a:lnTo>
                    <a:pt x="9721" y="39927"/>
                  </a:lnTo>
                  <a:cubicBezTo>
                    <a:pt x="11189" y="45897"/>
                    <a:pt x="16539" y="50137"/>
                    <a:pt x="22704" y="50137"/>
                  </a:cubicBezTo>
                  <a:lnTo>
                    <a:pt x="59760" y="50137"/>
                  </a:lnTo>
                  <a:cubicBezTo>
                    <a:pt x="42145" y="36045"/>
                    <a:pt x="27010" y="19116"/>
                    <a:pt x="150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48"/>
            <p:cNvSpPr/>
            <p:nvPr/>
          </p:nvSpPr>
          <p:spPr>
            <a:xfrm>
              <a:off x="2458700" y="3807550"/>
              <a:ext cx="545600" cy="284625"/>
            </a:xfrm>
            <a:custGeom>
              <a:avLst/>
              <a:gdLst/>
              <a:ahLst/>
              <a:cxnLst/>
              <a:rect l="l" t="t" r="r" b="b"/>
              <a:pathLst>
                <a:path w="21824" h="11385" extrusionOk="0">
                  <a:moveTo>
                    <a:pt x="5709" y="0"/>
                  </a:moveTo>
                  <a:cubicBezTo>
                    <a:pt x="2545" y="0"/>
                    <a:pt x="1" y="2544"/>
                    <a:pt x="1" y="5709"/>
                  </a:cubicBezTo>
                  <a:cubicBezTo>
                    <a:pt x="1" y="8840"/>
                    <a:pt x="2545" y="11384"/>
                    <a:pt x="5709" y="11384"/>
                  </a:cubicBezTo>
                  <a:lnTo>
                    <a:pt x="21824" y="11384"/>
                  </a:lnTo>
                  <a:cubicBezTo>
                    <a:pt x="19475" y="7666"/>
                    <a:pt x="17257" y="3882"/>
                    <a:pt x="15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48"/>
            <p:cNvSpPr/>
            <p:nvPr/>
          </p:nvSpPr>
          <p:spPr>
            <a:xfrm>
              <a:off x="2559825" y="4030975"/>
              <a:ext cx="2480775" cy="1375775"/>
            </a:xfrm>
            <a:custGeom>
              <a:avLst/>
              <a:gdLst/>
              <a:ahLst/>
              <a:cxnLst/>
              <a:rect l="l" t="t" r="r" b="b"/>
              <a:pathLst>
                <a:path w="99231" h="55031" extrusionOk="0">
                  <a:moveTo>
                    <a:pt x="93359" y="4894"/>
                  </a:moveTo>
                  <a:lnTo>
                    <a:pt x="84356" y="41787"/>
                  </a:lnTo>
                  <a:cubicBezTo>
                    <a:pt x="83181" y="46680"/>
                    <a:pt x="78778" y="50138"/>
                    <a:pt x="73754" y="50138"/>
                  </a:cubicBezTo>
                  <a:lnTo>
                    <a:pt x="25477" y="50138"/>
                  </a:lnTo>
                  <a:cubicBezTo>
                    <a:pt x="20453" y="50138"/>
                    <a:pt x="16050" y="46680"/>
                    <a:pt x="14875" y="41787"/>
                  </a:cubicBezTo>
                  <a:lnTo>
                    <a:pt x="5872" y="4894"/>
                  </a:lnTo>
                  <a:close/>
                  <a:moveTo>
                    <a:pt x="2773" y="1"/>
                  </a:moveTo>
                  <a:cubicBezTo>
                    <a:pt x="1175" y="1"/>
                    <a:pt x="1" y="1502"/>
                    <a:pt x="392" y="3035"/>
                  </a:cubicBezTo>
                  <a:lnTo>
                    <a:pt x="10113" y="42961"/>
                  </a:lnTo>
                  <a:cubicBezTo>
                    <a:pt x="11842" y="50040"/>
                    <a:pt x="18203" y="55031"/>
                    <a:pt x="25477" y="55031"/>
                  </a:cubicBezTo>
                  <a:lnTo>
                    <a:pt x="73754" y="55031"/>
                  </a:lnTo>
                  <a:cubicBezTo>
                    <a:pt x="81028" y="55031"/>
                    <a:pt x="87389" y="50040"/>
                    <a:pt x="89118" y="42961"/>
                  </a:cubicBezTo>
                  <a:lnTo>
                    <a:pt x="98839" y="3035"/>
                  </a:lnTo>
                  <a:cubicBezTo>
                    <a:pt x="99230" y="1502"/>
                    <a:pt x="98056" y="1"/>
                    <a:pt x="96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48"/>
            <p:cNvSpPr/>
            <p:nvPr/>
          </p:nvSpPr>
          <p:spPr>
            <a:xfrm>
              <a:off x="2397550" y="3746375"/>
              <a:ext cx="2805325" cy="406950"/>
            </a:xfrm>
            <a:custGeom>
              <a:avLst/>
              <a:gdLst/>
              <a:ahLst/>
              <a:cxnLst/>
              <a:rect l="l" t="t" r="r" b="b"/>
              <a:pathLst>
                <a:path w="112213" h="16278" extrusionOk="0">
                  <a:moveTo>
                    <a:pt x="104058" y="4894"/>
                  </a:moveTo>
                  <a:cubicBezTo>
                    <a:pt x="105852" y="4894"/>
                    <a:pt x="107320" y="6362"/>
                    <a:pt x="107320" y="8156"/>
                  </a:cubicBezTo>
                  <a:cubicBezTo>
                    <a:pt x="107320" y="9950"/>
                    <a:pt x="105852" y="11385"/>
                    <a:pt x="104058" y="11385"/>
                  </a:cubicBezTo>
                  <a:lnTo>
                    <a:pt x="8155" y="11385"/>
                  </a:lnTo>
                  <a:cubicBezTo>
                    <a:pt x="6361" y="11385"/>
                    <a:pt x="4893" y="9950"/>
                    <a:pt x="4893" y="8156"/>
                  </a:cubicBezTo>
                  <a:cubicBezTo>
                    <a:pt x="4893" y="6362"/>
                    <a:pt x="6361" y="4894"/>
                    <a:pt x="8155" y="4894"/>
                  </a:cubicBezTo>
                  <a:close/>
                  <a:moveTo>
                    <a:pt x="8155" y="1"/>
                  </a:moveTo>
                  <a:cubicBezTo>
                    <a:pt x="3654" y="1"/>
                    <a:pt x="0" y="3654"/>
                    <a:pt x="0" y="8156"/>
                  </a:cubicBezTo>
                  <a:cubicBezTo>
                    <a:pt x="0" y="12625"/>
                    <a:pt x="3654" y="16278"/>
                    <a:pt x="8155" y="16278"/>
                  </a:cubicBezTo>
                  <a:lnTo>
                    <a:pt x="104058" y="16278"/>
                  </a:lnTo>
                  <a:cubicBezTo>
                    <a:pt x="108559" y="16278"/>
                    <a:pt x="112213" y="12625"/>
                    <a:pt x="112213" y="8156"/>
                  </a:cubicBezTo>
                  <a:cubicBezTo>
                    <a:pt x="112213" y="3654"/>
                    <a:pt x="108559" y="1"/>
                    <a:pt x="1040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48"/>
            <p:cNvSpPr/>
            <p:nvPr/>
          </p:nvSpPr>
          <p:spPr>
            <a:xfrm>
              <a:off x="2397550" y="1478050"/>
              <a:ext cx="134575" cy="222275"/>
            </a:xfrm>
            <a:custGeom>
              <a:avLst/>
              <a:gdLst/>
              <a:ahLst/>
              <a:cxnLst/>
              <a:rect l="l" t="t" r="r" b="b"/>
              <a:pathLst>
                <a:path w="5383" h="8891" extrusionOk="0">
                  <a:moveTo>
                    <a:pt x="2807" y="0"/>
                  </a:moveTo>
                  <a:cubicBezTo>
                    <a:pt x="1586" y="0"/>
                    <a:pt x="513" y="931"/>
                    <a:pt x="392" y="2171"/>
                  </a:cubicBezTo>
                  <a:cubicBezTo>
                    <a:pt x="229" y="3508"/>
                    <a:pt x="131" y="4911"/>
                    <a:pt x="66" y="6346"/>
                  </a:cubicBezTo>
                  <a:cubicBezTo>
                    <a:pt x="0" y="7683"/>
                    <a:pt x="1044" y="8825"/>
                    <a:pt x="2414" y="8890"/>
                  </a:cubicBezTo>
                  <a:lnTo>
                    <a:pt x="2512" y="8890"/>
                  </a:lnTo>
                  <a:cubicBezTo>
                    <a:pt x="3817" y="8890"/>
                    <a:pt x="4893" y="7847"/>
                    <a:pt x="4959" y="6542"/>
                  </a:cubicBezTo>
                  <a:cubicBezTo>
                    <a:pt x="4991" y="5237"/>
                    <a:pt x="5089" y="3965"/>
                    <a:pt x="5252" y="2725"/>
                  </a:cubicBezTo>
                  <a:cubicBezTo>
                    <a:pt x="5383" y="1388"/>
                    <a:pt x="4437" y="148"/>
                    <a:pt x="3099" y="18"/>
                  </a:cubicBezTo>
                  <a:cubicBezTo>
                    <a:pt x="3001" y="6"/>
                    <a:pt x="2904" y="0"/>
                    <a:pt x="28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48"/>
            <p:cNvSpPr/>
            <p:nvPr/>
          </p:nvSpPr>
          <p:spPr>
            <a:xfrm>
              <a:off x="2404075" y="289500"/>
              <a:ext cx="2798000" cy="2803700"/>
            </a:xfrm>
            <a:custGeom>
              <a:avLst/>
              <a:gdLst/>
              <a:ahLst/>
              <a:cxnLst/>
              <a:rect l="l" t="t" r="r" b="b"/>
              <a:pathLst>
                <a:path w="111920" h="112148" extrusionOk="0">
                  <a:moveTo>
                    <a:pt x="55846" y="0"/>
                  </a:moveTo>
                  <a:cubicBezTo>
                    <a:pt x="30728" y="33"/>
                    <a:pt x="8677" y="16734"/>
                    <a:pt x="1827" y="40938"/>
                  </a:cubicBezTo>
                  <a:cubicBezTo>
                    <a:pt x="1468" y="42243"/>
                    <a:pt x="2219" y="43580"/>
                    <a:pt x="3523" y="43939"/>
                  </a:cubicBezTo>
                  <a:cubicBezTo>
                    <a:pt x="3744" y="44000"/>
                    <a:pt x="3965" y="44029"/>
                    <a:pt x="4182" y="44029"/>
                  </a:cubicBezTo>
                  <a:cubicBezTo>
                    <a:pt x="5252" y="44029"/>
                    <a:pt x="6226" y="43327"/>
                    <a:pt x="6524" y="42243"/>
                  </a:cubicBezTo>
                  <a:cubicBezTo>
                    <a:pt x="12809" y="19843"/>
                    <a:pt x="33209" y="4883"/>
                    <a:pt x="55744" y="4883"/>
                  </a:cubicBezTo>
                  <a:cubicBezTo>
                    <a:pt x="58707" y="4883"/>
                    <a:pt x="61708" y="5141"/>
                    <a:pt x="64718" y="5676"/>
                  </a:cubicBezTo>
                  <a:cubicBezTo>
                    <a:pt x="90618" y="10243"/>
                    <a:pt x="108820" y="33762"/>
                    <a:pt x="106798" y="59988"/>
                  </a:cubicBezTo>
                  <a:cubicBezTo>
                    <a:pt x="104743" y="86247"/>
                    <a:pt x="83148" y="106667"/>
                    <a:pt x="56857" y="107189"/>
                  </a:cubicBezTo>
                  <a:cubicBezTo>
                    <a:pt x="56491" y="107197"/>
                    <a:pt x="56126" y="107200"/>
                    <a:pt x="55763" y="107200"/>
                  </a:cubicBezTo>
                  <a:cubicBezTo>
                    <a:pt x="29914" y="107200"/>
                    <a:pt x="8079" y="87874"/>
                    <a:pt x="4991" y="62076"/>
                  </a:cubicBezTo>
                  <a:cubicBezTo>
                    <a:pt x="4840" y="60839"/>
                    <a:pt x="3797" y="59937"/>
                    <a:pt x="2584" y="59937"/>
                  </a:cubicBezTo>
                  <a:cubicBezTo>
                    <a:pt x="2485" y="59937"/>
                    <a:pt x="2385" y="59943"/>
                    <a:pt x="2284" y="59955"/>
                  </a:cubicBezTo>
                  <a:cubicBezTo>
                    <a:pt x="946" y="60086"/>
                    <a:pt x="0" y="61325"/>
                    <a:pt x="131" y="62663"/>
                  </a:cubicBezTo>
                  <a:cubicBezTo>
                    <a:pt x="3456" y="90890"/>
                    <a:pt x="27364" y="112147"/>
                    <a:pt x="55780" y="112147"/>
                  </a:cubicBezTo>
                  <a:cubicBezTo>
                    <a:pt x="55802" y="112147"/>
                    <a:pt x="55824" y="112147"/>
                    <a:pt x="55846" y="112147"/>
                  </a:cubicBezTo>
                  <a:cubicBezTo>
                    <a:pt x="86769" y="112147"/>
                    <a:pt x="111919" y="86997"/>
                    <a:pt x="111919" y="56074"/>
                  </a:cubicBezTo>
                  <a:cubicBezTo>
                    <a:pt x="111919" y="25150"/>
                    <a:pt x="86769" y="0"/>
                    <a:pt x="558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48"/>
            <p:cNvSpPr/>
            <p:nvPr/>
          </p:nvSpPr>
          <p:spPr>
            <a:xfrm>
              <a:off x="2634850" y="610850"/>
              <a:ext cx="2245900" cy="2161025"/>
            </a:xfrm>
            <a:custGeom>
              <a:avLst/>
              <a:gdLst/>
              <a:ahLst/>
              <a:cxnLst/>
              <a:rect l="l" t="t" r="r" b="b"/>
              <a:pathLst>
                <a:path w="89836" h="86441" extrusionOk="0">
                  <a:moveTo>
                    <a:pt x="46615" y="4891"/>
                  </a:moveTo>
                  <a:cubicBezTo>
                    <a:pt x="67785" y="4924"/>
                    <a:pt x="84910" y="22049"/>
                    <a:pt x="84943" y="43220"/>
                  </a:cubicBezTo>
                  <a:cubicBezTo>
                    <a:pt x="84943" y="58714"/>
                    <a:pt x="75614" y="72675"/>
                    <a:pt x="61294" y="78612"/>
                  </a:cubicBezTo>
                  <a:cubicBezTo>
                    <a:pt x="56544" y="80581"/>
                    <a:pt x="51554" y="81538"/>
                    <a:pt x="46606" y="81538"/>
                  </a:cubicBezTo>
                  <a:cubicBezTo>
                    <a:pt x="36635" y="81538"/>
                    <a:pt x="26833" y="77652"/>
                    <a:pt x="19507" y="70327"/>
                  </a:cubicBezTo>
                  <a:cubicBezTo>
                    <a:pt x="8547" y="59366"/>
                    <a:pt x="5285" y="42861"/>
                    <a:pt x="11222" y="28541"/>
                  </a:cubicBezTo>
                  <a:cubicBezTo>
                    <a:pt x="17126" y="14221"/>
                    <a:pt x="31120" y="4891"/>
                    <a:pt x="46615" y="4891"/>
                  </a:cubicBezTo>
                  <a:close/>
                  <a:moveTo>
                    <a:pt x="46614" y="1"/>
                  </a:moveTo>
                  <a:cubicBezTo>
                    <a:pt x="35370" y="1"/>
                    <a:pt x="24317" y="4388"/>
                    <a:pt x="16050" y="12655"/>
                  </a:cubicBezTo>
                  <a:cubicBezTo>
                    <a:pt x="3687" y="25018"/>
                    <a:pt x="1" y="43611"/>
                    <a:pt x="6688" y="59758"/>
                  </a:cubicBezTo>
                  <a:cubicBezTo>
                    <a:pt x="13375" y="75905"/>
                    <a:pt x="29130" y="86441"/>
                    <a:pt x="46615" y="86441"/>
                  </a:cubicBezTo>
                  <a:cubicBezTo>
                    <a:pt x="70460" y="86408"/>
                    <a:pt x="89803" y="67065"/>
                    <a:pt x="89836" y="43220"/>
                  </a:cubicBezTo>
                  <a:cubicBezTo>
                    <a:pt x="89836" y="25735"/>
                    <a:pt x="79300" y="9980"/>
                    <a:pt x="63153" y="3293"/>
                  </a:cubicBezTo>
                  <a:cubicBezTo>
                    <a:pt x="57803" y="1077"/>
                    <a:pt x="52185" y="1"/>
                    <a:pt x="466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48"/>
            <p:cNvSpPr/>
            <p:nvPr/>
          </p:nvSpPr>
          <p:spPr>
            <a:xfrm>
              <a:off x="3360282" y="989175"/>
              <a:ext cx="795150" cy="1404325"/>
            </a:xfrm>
            <a:custGeom>
              <a:avLst/>
              <a:gdLst/>
              <a:ahLst/>
              <a:cxnLst/>
              <a:rect l="l" t="t" r="r" b="b"/>
              <a:pathLst>
                <a:path w="31806" h="56173" extrusionOk="0">
                  <a:moveTo>
                    <a:pt x="16670" y="4894"/>
                  </a:moveTo>
                  <a:lnTo>
                    <a:pt x="16670" y="5481"/>
                  </a:lnTo>
                  <a:cubicBezTo>
                    <a:pt x="16670" y="6623"/>
                    <a:pt x="17453" y="7601"/>
                    <a:pt x="18529" y="7862"/>
                  </a:cubicBezTo>
                  <a:cubicBezTo>
                    <a:pt x="19866" y="8156"/>
                    <a:pt x="21139" y="8645"/>
                    <a:pt x="22313" y="9265"/>
                  </a:cubicBezTo>
                  <a:cubicBezTo>
                    <a:pt x="22737" y="9526"/>
                    <a:pt x="23161" y="9819"/>
                    <a:pt x="23552" y="10146"/>
                  </a:cubicBezTo>
                  <a:cubicBezTo>
                    <a:pt x="23748" y="10276"/>
                    <a:pt x="23879" y="10504"/>
                    <a:pt x="23879" y="10733"/>
                  </a:cubicBezTo>
                  <a:cubicBezTo>
                    <a:pt x="23879" y="10961"/>
                    <a:pt x="23813" y="11190"/>
                    <a:pt x="23618" y="11353"/>
                  </a:cubicBezTo>
                  <a:lnTo>
                    <a:pt x="23063" y="11907"/>
                  </a:lnTo>
                  <a:cubicBezTo>
                    <a:pt x="22907" y="12046"/>
                    <a:pt x="22705" y="12120"/>
                    <a:pt x="22506" y="12120"/>
                  </a:cubicBezTo>
                  <a:cubicBezTo>
                    <a:pt x="22330" y="12120"/>
                    <a:pt x="22157" y="12062"/>
                    <a:pt x="22019" y="11940"/>
                  </a:cubicBezTo>
                  <a:cubicBezTo>
                    <a:pt x="19932" y="10439"/>
                    <a:pt x="17779" y="9656"/>
                    <a:pt x="15626" y="9656"/>
                  </a:cubicBezTo>
                  <a:cubicBezTo>
                    <a:pt x="15536" y="9653"/>
                    <a:pt x="15446" y="9651"/>
                    <a:pt x="15356" y="9651"/>
                  </a:cubicBezTo>
                  <a:cubicBezTo>
                    <a:pt x="13659" y="9651"/>
                    <a:pt x="12032" y="10236"/>
                    <a:pt x="10700" y="11320"/>
                  </a:cubicBezTo>
                  <a:cubicBezTo>
                    <a:pt x="9363" y="12396"/>
                    <a:pt x="8580" y="13995"/>
                    <a:pt x="8580" y="15691"/>
                  </a:cubicBezTo>
                  <a:cubicBezTo>
                    <a:pt x="8613" y="17224"/>
                    <a:pt x="9265" y="18692"/>
                    <a:pt x="10374" y="19769"/>
                  </a:cubicBezTo>
                  <a:cubicBezTo>
                    <a:pt x="11385" y="20845"/>
                    <a:pt x="13049" y="21856"/>
                    <a:pt x="15658" y="22933"/>
                  </a:cubicBezTo>
                  <a:cubicBezTo>
                    <a:pt x="20356" y="24857"/>
                    <a:pt x="22378" y="26097"/>
                    <a:pt x="23259" y="26814"/>
                  </a:cubicBezTo>
                  <a:cubicBezTo>
                    <a:pt x="24401" y="27695"/>
                    <a:pt x="25314" y="28837"/>
                    <a:pt x="25966" y="30142"/>
                  </a:cubicBezTo>
                  <a:cubicBezTo>
                    <a:pt x="27238" y="33012"/>
                    <a:pt x="27206" y="36274"/>
                    <a:pt x="25868" y="39112"/>
                  </a:cubicBezTo>
                  <a:cubicBezTo>
                    <a:pt x="25314" y="40352"/>
                    <a:pt x="24433" y="41461"/>
                    <a:pt x="23357" y="42309"/>
                  </a:cubicBezTo>
                  <a:cubicBezTo>
                    <a:pt x="22313" y="43092"/>
                    <a:pt x="20714" y="43712"/>
                    <a:pt x="18594" y="44136"/>
                  </a:cubicBezTo>
                  <a:cubicBezTo>
                    <a:pt x="17485" y="44397"/>
                    <a:pt x="16670" y="45375"/>
                    <a:pt x="16670" y="46549"/>
                  </a:cubicBezTo>
                  <a:lnTo>
                    <a:pt x="16670" y="51181"/>
                  </a:lnTo>
                  <a:cubicBezTo>
                    <a:pt x="16670" y="51230"/>
                    <a:pt x="16629" y="51255"/>
                    <a:pt x="16588" y="51255"/>
                  </a:cubicBezTo>
                  <a:cubicBezTo>
                    <a:pt x="16547" y="51255"/>
                    <a:pt x="16507" y="51230"/>
                    <a:pt x="16507" y="51181"/>
                  </a:cubicBezTo>
                  <a:lnTo>
                    <a:pt x="16507" y="46713"/>
                  </a:lnTo>
                  <a:cubicBezTo>
                    <a:pt x="16507" y="45473"/>
                    <a:pt x="15561" y="44429"/>
                    <a:pt x="14321" y="44266"/>
                  </a:cubicBezTo>
                  <a:cubicBezTo>
                    <a:pt x="12560" y="44103"/>
                    <a:pt x="10831" y="43614"/>
                    <a:pt x="9265" y="42798"/>
                  </a:cubicBezTo>
                  <a:cubicBezTo>
                    <a:pt x="8058" y="42113"/>
                    <a:pt x="6916" y="41330"/>
                    <a:pt x="5872" y="40450"/>
                  </a:cubicBezTo>
                  <a:cubicBezTo>
                    <a:pt x="5709" y="40319"/>
                    <a:pt x="5611" y="40123"/>
                    <a:pt x="5579" y="39895"/>
                  </a:cubicBezTo>
                  <a:cubicBezTo>
                    <a:pt x="5579" y="39667"/>
                    <a:pt x="5677" y="39438"/>
                    <a:pt x="5840" y="39275"/>
                  </a:cubicBezTo>
                  <a:lnTo>
                    <a:pt x="6394" y="38688"/>
                  </a:lnTo>
                  <a:cubicBezTo>
                    <a:pt x="6557" y="38558"/>
                    <a:pt x="6753" y="38460"/>
                    <a:pt x="6982" y="38460"/>
                  </a:cubicBezTo>
                  <a:cubicBezTo>
                    <a:pt x="7177" y="38460"/>
                    <a:pt x="7373" y="38525"/>
                    <a:pt x="7503" y="38655"/>
                  </a:cubicBezTo>
                  <a:cubicBezTo>
                    <a:pt x="10439" y="41135"/>
                    <a:pt x="13440" y="42374"/>
                    <a:pt x="16409" y="42374"/>
                  </a:cubicBezTo>
                  <a:lnTo>
                    <a:pt x="16474" y="42374"/>
                  </a:lnTo>
                  <a:cubicBezTo>
                    <a:pt x="18594" y="42374"/>
                    <a:pt x="20617" y="41526"/>
                    <a:pt x="22117" y="40058"/>
                  </a:cubicBezTo>
                  <a:cubicBezTo>
                    <a:pt x="24988" y="37318"/>
                    <a:pt x="25347" y="32849"/>
                    <a:pt x="22933" y="29718"/>
                  </a:cubicBezTo>
                  <a:cubicBezTo>
                    <a:pt x="21954" y="28478"/>
                    <a:pt x="20258" y="27304"/>
                    <a:pt x="17811" y="26162"/>
                  </a:cubicBezTo>
                  <a:cubicBezTo>
                    <a:pt x="12723" y="23813"/>
                    <a:pt x="10537" y="22476"/>
                    <a:pt x="9624" y="21758"/>
                  </a:cubicBezTo>
                  <a:cubicBezTo>
                    <a:pt x="8515" y="20943"/>
                    <a:pt x="7569" y="19899"/>
                    <a:pt x="6916" y="18692"/>
                  </a:cubicBezTo>
                  <a:cubicBezTo>
                    <a:pt x="6362" y="17616"/>
                    <a:pt x="6068" y="16409"/>
                    <a:pt x="6068" y="15202"/>
                  </a:cubicBezTo>
                  <a:cubicBezTo>
                    <a:pt x="6036" y="13212"/>
                    <a:pt x="6851" y="11320"/>
                    <a:pt x="8286" y="9983"/>
                  </a:cubicBezTo>
                  <a:cubicBezTo>
                    <a:pt x="9852" y="8482"/>
                    <a:pt x="11777" y="7699"/>
                    <a:pt x="14191" y="7601"/>
                  </a:cubicBezTo>
                  <a:cubicBezTo>
                    <a:pt x="15495" y="7536"/>
                    <a:pt x="16507" y="6460"/>
                    <a:pt x="16507" y="5155"/>
                  </a:cubicBezTo>
                  <a:lnTo>
                    <a:pt x="16507" y="4894"/>
                  </a:lnTo>
                  <a:close/>
                  <a:moveTo>
                    <a:pt x="16278" y="1"/>
                  </a:moveTo>
                  <a:cubicBezTo>
                    <a:pt x="14386" y="1"/>
                    <a:pt x="12657" y="1175"/>
                    <a:pt x="11940" y="2904"/>
                  </a:cubicBezTo>
                  <a:cubicBezTo>
                    <a:pt x="9298" y="3361"/>
                    <a:pt x="6818" y="4600"/>
                    <a:pt x="4894" y="6492"/>
                  </a:cubicBezTo>
                  <a:cubicBezTo>
                    <a:pt x="2480" y="8743"/>
                    <a:pt x="1143" y="11907"/>
                    <a:pt x="1175" y="15202"/>
                  </a:cubicBezTo>
                  <a:cubicBezTo>
                    <a:pt x="1175" y="17192"/>
                    <a:pt x="1664" y="19149"/>
                    <a:pt x="2578" y="20910"/>
                  </a:cubicBezTo>
                  <a:cubicBezTo>
                    <a:pt x="3556" y="22770"/>
                    <a:pt x="4959" y="24368"/>
                    <a:pt x="6623" y="25640"/>
                  </a:cubicBezTo>
                  <a:cubicBezTo>
                    <a:pt x="8286" y="26912"/>
                    <a:pt x="11287" y="28543"/>
                    <a:pt x="15756" y="30598"/>
                  </a:cubicBezTo>
                  <a:cubicBezTo>
                    <a:pt x="18105" y="31675"/>
                    <a:pt x="18888" y="32458"/>
                    <a:pt x="19083" y="32719"/>
                  </a:cubicBezTo>
                  <a:cubicBezTo>
                    <a:pt x="19475" y="33208"/>
                    <a:pt x="19671" y="33860"/>
                    <a:pt x="19638" y="34480"/>
                  </a:cubicBezTo>
                  <a:cubicBezTo>
                    <a:pt x="19638" y="35263"/>
                    <a:pt x="19312" y="36013"/>
                    <a:pt x="18725" y="36535"/>
                  </a:cubicBezTo>
                  <a:cubicBezTo>
                    <a:pt x="18105" y="37155"/>
                    <a:pt x="17289" y="37481"/>
                    <a:pt x="16441" y="37481"/>
                  </a:cubicBezTo>
                  <a:cubicBezTo>
                    <a:pt x="16409" y="37482"/>
                    <a:pt x="16377" y="37482"/>
                    <a:pt x="16345" y="37482"/>
                  </a:cubicBezTo>
                  <a:cubicBezTo>
                    <a:pt x="14577" y="37482"/>
                    <a:pt x="12653" y="36602"/>
                    <a:pt x="10635" y="34904"/>
                  </a:cubicBezTo>
                  <a:cubicBezTo>
                    <a:pt x="9572" y="34023"/>
                    <a:pt x="8276" y="33588"/>
                    <a:pt x="6984" y="33588"/>
                  </a:cubicBezTo>
                  <a:cubicBezTo>
                    <a:pt x="5499" y="33588"/>
                    <a:pt x="4020" y="34162"/>
                    <a:pt x="2904" y="35296"/>
                  </a:cubicBezTo>
                  <a:lnTo>
                    <a:pt x="2317" y="35883"/>
                  </a:lnTo>
                  <a:cubicBezTo>
                    <a:pt x="1" y="38231"/>
                    <a:pt x="197" y="42081"/>
                    <a:pt x="2708" y="44201"/>
                  </a:cubicBezTo>
                  <a:cubicBezTo>
                    <a:pt x="4013" y="45277"/>
                    <a:pt x="5416" y="46256"/>
                    <a:pt x="6884" y="47071"/>
                  </a:cubicBezTo>
                  <a:cubicBezTo>
                    <a:pt x="8352" y="47887"/>
                    <a:pt x="9950" y="48441"/>
                    <a:pt x="11614" y="48768"/>
                  </a:cubicBezTo>
                  <a:lnTo>
                    <a:pt x="11614" y="51181"/>
                  </a:lnTo>
                  <a:cubicBezTo>
                    <a:pt x="11614" y="53922"/>
                    <a:pt x="13832" y="56172"/>
                    <a:pt x="16572" y="56172"/>
                  </a:cubicBezTo>
                  <a:cubicBezTo>
                    <a:pt x="19312" y="56172"/>
                    <a:pt x="21563" y="53922"/>
                    <a:pt x="21563" y="51181"/>
                  </a:cubicBezTo>
                  <a:lnTo>
                    <a:pt x="21563" y="48441"/>
                  </a:lnTo>
                  <a:cubicBezTo>
                    <a:pt x="23259" y="48017"/>
                    <a:pt x="24890" y="47234"/>
                    <a:pt x="26292" y="46223"/>
                  </a:cubicBezTo>
                  <a:cubicBezTo>
                    <a:pt x="27989" y="44886"/>
                    <a:pt x="29359" y="43190"/>
                    <a:pt x="30272" y="41265"/>
                  </a:cubicBezTo>
                  <a:cubicBezTo>
                    <a:pt x="31283" y="39177"/>
                    <a:pt x="31805" y="36861"/>
                    <a:pt x="31805" y="34545"/>
                  </a:cubicBezTo>
                  <a:cubicBezTo>
                    <a:pt x="31805" y="32295"/>
                    <a:pt x="31316" y="30044"/>
                    <a:pt x="30370" y="28021"/>
                  </a:cubicBezTo>
                  <a:cubicBezTo>
                    <a:pt x="29424" y="26032"/>
                    <a:pt x="28021" y="24335"/>
                    <a:pt x="26292" y="22965"/>
                  </a:cubicBezTo>
                  <a:cubicBezTo>
                    <a:pt x="24629" y="21660"/>
                    <a:pt x="21758" y="20160"/>
                    <a:pt x="17550" y="18398"/>
                  </a:cubicBezTo>
                  <a:cubicBezTo>
                    <a:pt x="14908" y="17322"/>
                    <a:pt x="14125" y="16637"/>
                    <a:pt x="13962" y="16441"/>
                  </a:cubicBezTo>
                  <a:cubicBezTo>
                    <a:pt x="13962" y="16441"/>
                    <a:pt x="13930" y="16409"/>
                    <a:pt x="13930" y="16409"/>
                  </a:cubicBezTo>
                  <a:cubicBezTo>
                    <a:pt x="13701" y="16213"/>
                    <a:pt x="13538" y="15985"/>
                    <a:pt x="13473" y="15691"/>
                  </a:cubicBezTo>
                  <a:cubicBezTo>
                    <a:pt x="13473" y="15593"/>
                    <a:pt x="13473" y="15397"/>
                    <a:pt x="13897" y="15039"/>
                  </a:cubicBezTo>
                  <a:cubicBezTo>
                    <a:pt x="14345" y="14710"/>
                    <a:pt x="14904" y="14545"/>
                    <a:pt x="15471" y="14545"/>
                  </a:cubicBezTo>
                  <a:cubicBezTo>
                    <a:pt x="15522" y="14545"/>
                    <a:pt x="15574" y="14547"/>
                    <a:pt x="15626" y="14549"/>
                  </a:cubicBezTo>
                  <a:cubicBezTo>
                    <a:pt x="16702" y="14549"/>
                    <a:pt x="17877" y="15006"/>
                    <a:pt x="19116" y="15887"/>
                  </a:cubicBezTo>
                  <a:cubicBezTo>
                    <a:pt x="20131" y="16652"/>
                    <a:pt x="21319" y="17025"/>
                    <a:pt x="22503" y="17025"/>
                  </a:cubicBezTo>
                  <a:cubicBezTo>
                    <a:pt x="23943" y="17025"/>
                    <a:pt x="25378" y="16472"/>
                    <a:pt x="26488" y="15397"/>
                  </a:cubicBezTo>
                  <a:lnTo>
                    <a:pt x="27043" y="14876"/>
                  </a:lnTo>
                  <a:cubicBezTo>
                    <a:pt x="29522" y="12462"/>
                    <a:pt x="29294" y="8417"/>
                    <a:pt x="26586" y="6297"/>
                  </a:cubicBezTo>
                  <a:cubicBezTo>
                    <a:pt x="25999" y="5840"/>
                    <a:pt x="25379" y="5416"/>
                    <a:pt x="24759" y="5024"/>
                  </a:cubicBezTo>
                  <a:cubicBezTo>
                    <a:pt x="23683" y="4437"/>
                    <a:pt x="22574" y="3948"/>
                    <a:pt x="21432" y="3589"/>
                  </a:cubicBezTo>
                  <a:cubicBezTo>
                    <a:pt x="20943" y="1501"/>
                    <a:pt x="19051" y="1"/>
                    <a:pt x="168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48"/>
            <p:cNvSpPr/>
            <p:nvPr/>
          </p:nvSpPr>
          <p:spPr>
            <a:xfrm>
              <a:off x="3739050" y="3036075"/>
              <a:ext cx="122350" cy="833475"/>
            </a:xfrm>
            <a:custGeom>
              <a:avLst/>
              <a:gdLst/>
              <a:ahLst/>
              <a:cxnLst/>
              <a:rect l="l" t="t" r="r" b="b"/>
              <a:pathLst>
                <a:path w="4894" h="33339" extrusionOk="0">
                  <a:moveTo>
                    <a:pt x="2447" y="1"/>
                  </a:moveTo>
                  <a:cubicBezTo>
                    <a:pt x="1109" y="1"/>
                    <a:pt x="0" y="1110"/>
                    <a:pt x="0" y="2447"/>
                  </a:cubicBezTo>
                  <a:lnTo>
                    <a:pt x="0" y="30892"/>
                  </a:lnTo>
                  <a:cubicBezTo>
                    <a:pt x="0" y="32229"/>
                    <a:pt x="1109" y="33338"/>
                    <a:pt x="2447" y="33338"/>
                  </a:cubicBezTo>
                  <a:cubicBezTo>
                    <a:pt x="3784" y="33338"/>
                    <a:pt x="4893" y="32229"/>
                    <a:pt x="4893" y="30892"/>
                  </a:cubicBezTo>
                  <a:lnTo>
                    <a:pt x="4893" y="2447"/>
                  </a:lnTo>
                  <a:cubicBezTo>
                    <a:pt x="4893" y="1110"/>
                    <a:pt x="3784" y="1"/>
                    <a:pt x="24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6" name="Google Shape;4106;p48"/>
          <p:cNvGrpSpPr/>
          <p:nvPr/>
        </p:nvGrpSpPr>
        <p:grpSpPr>
          <a:xfrm>
            <a:off x="2328907" y="3349146"/>
            <a:ext cx="455300" cy="540809"/>
            <a:chOff x="1646475" y="289500"/>
            <a:chExt cx="4307475" cy="5116450"/>
          </a:xfrm>
        </p:grpSpPr>
        <p:sp>
          <p:nvSpPr>
            <p:cNvPr id="4107" name="Google Shape;4107;p48"/>
            <p:cNvSpPr/>
            <p:nvPr/>
          </p:nvSpPr>
          <p:spPr>
            <a:xfrm>
              <a:off x="1707625" y="350650"/>
              <a:ext cx="4185175" cy="4994525"/>
            </a:xfrm>
            <a:custGeom>
              <a:avLst/>
              <a:gdLst/>
              <a:ahLst/>
              <a:cxnLst/>
              <a:rect l="l" t="t" r="r" b="b"/>
              <a:pathLst>
                <a:path w="167407" h="199781" extrusionOk="0">
                  <a:moveTo>
                    <a:pt x="83704" y="1"/>
                  </a:moveTo>
                  <a:cubicBezTo>
                    <a:pt x="74342" y="1"/>
                    <a:pt x="39602" y="1012"/>
                    <a:pt x="6688" y="25640"/>
                  </a:cubicBezTo>
                  <a:cubicBezTo>
                    <a:pt x="2480" y="28771"/>
                    <a:pt x="1" y="33729"/>
                    <a:pt x="1" y="38981"/>
                  </a:cubicBezTo>
                  <a:lnTo>
                    <a:pt x="1" y="143658"/>
                  </a:lnTo>
                  <a:cubicBezTo>
                    <a:pt x="1" y="146855"/>
                    <a:pt x="1632" y="149791"/>
                    <a:pt x="4339" y="151487"/>
                  </a:cubicBezTo>
                  <a:lnTo>
                    <a:pt x="78778" y="198362"/>
                  </a:lnTo>
                  <a:cubicBezTo>
                    <a:pt x="80278" y="199308"/>
                    <a:pt x="81991" y="199781"/>
                    <a:pt x="83704" y="199781"/>
                  </a:cubicBezTo>
                  <a:cubicBezTo>
                    <a:pt x="85416" y="199781"/>
                    <a:pt x="87129" y="199308"/>
                    <a:pt x="88629" y="198362"/>
                  </a:cubicBezTo>
                  <a:lnTo>
                    <a:pt x="163068" y="151487"/>
                  </a:lnTo>
                  <a:cubicBezTo>
                    <a:pt x="165775" y="149791"/>
                    <a:pt x="167406" y="146855"/>
                    <a:pt x="167406" y="143658"/>
                  </a:cubicBezTo>
                  <a:lnTo>
                    <a:pt x="167406" y="39014"/>
                  </a:lnTo>
                  <a:cubicBezTo>
                    <a:pt x="167374" y="33697"/>
                    <a:pt x="164862" y="28706"/>
                    <a:pt x="160589" y="25575"/>
                  </a:cubicBezTo>
                  <a:cubicBezTo>
                    <a:pt x="147639" y="15984"/>
                    <a:pt x="120727" y="1"/>
                    <a:pt x="837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48"/>
            <p:cNvSpPr/>
            <p:nvPr/>
          </p:nvSpPr>
          <p:spPr>
            <a:xfrm>
              <a:off x="2206725" y="917425"/>
              <a:ext cx="3186175" cy="3860375"/>
            </a:xfrm>
            <a:custGeom>
              <a:avLst/>
              <a:gdLst/>
              <a:ahLst/>
              <a:cxnLst/>
              <a:rect l="l" t="t" r="r" b="b"/>
              <a:pathLst>
                <a:path w="127447" h="154415" extrusionOk="0">
                  <a:moveTo>
                    <a:pt x="63740" y="0"/>
                  </a:moveTo>
                  <a:cubicBezTo>
                    <a:pt x="44755" y="196"/>
                    <a:pt x="26129" y="5187"/>
                    <a:pt x="9591" y="14516"/>
                  </a:cubicBezTo>
                  <a:cubicBezTo>
                    <a:pt x="3654" y="17941"/>
                    <a:pt x="0" y="24270"/>
                    <a:pt x="33" y="31120"/>
                  </a:cubicBezTo>
                  <a:lnTo>
                    <a:pt x="33" y="107189"/>
                  </a:lnTo>
                  <a:cubicBezTo>
                    <a:pt x="33" y="113778"/>
                    <a:pt x="3425" y="119911"/>
                    <a:pt x="9003" y="123434"/>
                  </a:cubicBezTo>
                  <a:lnTo>
                    <a:pt x="53530" y="151454"/>
                  </a:lnTo>
                  <a:cubicBezTo>
                    <a:pt x="56645" y="153428"/>
                    <a:pt x="60192" y="154415"/>
                    <a:pt x="63740" y="154415"/>
                  </a:cubicBezTo>
                  <a:cubicBezTo>
                    <a:pt x="67287" y="154415"/>
                    <a:pt x="70834" y="153428"/>
                    <a:pt x="73950" y="151454"/>
                  </a:cubicBezTo>
                  <a:lnTo>
                    <a:pt x="118476" y="123434"/>
                  </a:lnTo>
                  <a:cubicBezTo>
                    <a:pt x="124054" y="119911"/>
                    <a:pt x="127446" y="113778"/>
                    <a:pt x="127446" y="107189"/>
                  </a:cubicBezTo>
                  <a:lnTo>
                    <a:pt x="127446" y="31218"/>
                  </a:lnTo>
                  <a:cubicBezTo>
                    <a:pt x="127446" y="24302"/>
                    <a:pt x="123727" y="17909"/>
                    <a:pt x="117693" y="14516"/>
                  </a:cubicBezTo>
                  <a:cubicBezTo>
                    <a:pt x="105134" y="7372"/>
                    <a:pt x="86639" y="0"/>
                    <a:pt x="637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48"/>
            <p:cNvSpPr/>
            <p:nvPr/>
          </p:nvSpPr>
          <p:spPr>
            <a:xfrm>
              <a:off x="2719675" y="2107625"/>
              <a:ext cx="2160275" cy="1480575"/>
            </a:xfrm>
            <a:custGeom>
              <a:avLst/>
              <a:gdLst/>
              <a:ahLst/>
              <a:cxnLst/>
              <a:rect l="l" t="t" r="r" b="b"/>
              <a:pathLst>
                <a:path w="86411" h="59223" extrusionOk="0">
                  <a:moveTo>
                    <a:pt x="78013" y="0"/>
                  </a:moveTo>
                  <a:cubicBezTo>
                    <a:pt x="75978" y="0"/>
                    <a:pt x="73938" y="795"/>
                    <a:pt x="72416" y="2333"/>
                  </a:cubicBezTo>
                  <a:lnTo>
                    <a:pt x="38655" y="36095"/>
                  </a:lnTo>
                  <a:cubicBezTo>
                    <a:pt x="37562" y="37171"/>
                    <a:pt x="36135" y="37710"/>
                    <a:pt x="34708" y="37710"/>
                  </a:cubicBezTo>
                  <a:cubicBezTo>
                    <a:pt x="33281" y="37710"/>
                    <a:pt x="31854" y="37171"/>
                    <a:pt x="30761" y="36095"/>
                  </a:cubicBezTo>
                  <a:lnTo>
                    <a:pt x="14744" y="20079"/>
                  </a:lnTo>
                  <a:cubicBezTo>
                    <a:pt x="12968" y="18138"/>
                    <a:pt x="11065" y="17463"/>
                    <a:pt x="9306" y="17463"/>
                  </a:cubicBezTo>
                  <a:cubicBezTo>
                    <a:pt x="6511" y="17463"/>
                    <a:pt x="4080" y="19168"/>
                    <a:pt x="3099" y="20209"/>
                  </a:cubicBezTo>
                  <a:cubicBezTo>
                    <a:pt x="0" y="23406"/>
                    <a:pt x="163" y="28560"/>
                    <a:pt x="3327" y="31724"/>
                  </a:cubicBezTo>
                  <a:lnTo>
                    <a:pt x="23160" y="51557"/>
                  </a:lnTo>
                  <a:lnTo>
                    <a:pt x="28575" y="56972"/>
                  </a:lnTo>
                  <a:cubicBezTo>
                    <a:pt x="30076" y="58472"/>
                    <a:pt x="32025" y="59222"/>
                    <a:pt x="33974" y="59222"/>
                  </a:cubicBezTo>
                  <a:cubicBezTo>
                    <a:pt x="35923" y="59222"/>
                    <a:pt x="37872" y="58472"/>
                    <a:pt x="39372" y="56972"/>
                  </a:cubicBezTo>
                  <a:lnTo>
                    <a:pt x="45505" y="50839"/>
                  </a:lnTo>
                  <a:lnTo>
                    <a:pt x="83344" y="13000"/>
                  </a:lnTo>
                  <a:cubicBezTo>
                    <a:pt x="86410" y="9934"/>
                    <a:pt x="86312" y="4943"/>
                    <a:pt x="83148" y="2007"/>
                  </a:cubicBezTo>
                  <a:cubicBezTo>
                    <a:pt x="81704" y="656"/>
                    <a:pt x="79861" y="0"/>
                    <a:pt x="780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48"/>
            <p:cNvSpPr/>
            <p:nvPr/>
          </p:nvSpPr>
          <p:spPr>
            <a:xfrm>
              <a:off x="1707625" y="1035675"/>
              <a:ext cx="2493000" cy="4309500"/>
            </a:xfrm>
            <a:custGeom>
              <a:avLst/>
              <a:gdLst/>
              <a:ahLst/>
              <a:cxnLst/>
              <a:rect l="l" t="t" r="r" b="b"/>
              <a:pathLst>
                <a:path w="99720" h="172380" extrusionOk="0">
                  <a:moveTo>
                    <a:pt x="4666" y="0"/>
                  </a:moveTo>
                  <a:cubicBezTo>
                    <a:pt x="1697" y="3132"/>
                    <a:pt x="1" y="7274"/>
                    <a:pt x="1" y="11580"/>
                  </a:cubicBezTo>
                  <a:lnTo>
                    <a:pt x="1" y="116257"/>
                  </a:lnTo>
                  <a:cubicBezTo>
                    <a:pt x="1" y="119454"/>
                    <a:pt x="1632" y="122390"/>
                    <a:pt x="4339" y="124086"/>
                  </a:cubicBezTo>
                  <a:lnTo>
                    <a:pt x="78778" y="170961"/>
                  </a:lnTo>
                  <a:cubicBezTo>
                    <a:pt x="80278" y="171907"/>
                    <a:pt x="81991" y="172380"/>
                    <a:pt x="83704" y="172380"/>
                  </a:cubicBezTo>
                  <a:cubicBezTo>
                    <a:pt x="85416" y="172380"/>
                    <a:pt x="87129" y="171907"/>
                    <a:pt x="88629" y="170961"/>
                  </a:cubicBezTo>
                  <a:lnTo>
                    <a:pt x="99720" y="163980"/>
                  </a:lnTo>
                  <a:cubicBezTo>
                    <a:pt x="44299" y="129827"/>
                    <a:pt x="6819" y="69350"/>
                    <a:pt x="46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48"/>
            <p:cNvSpPr/>
            <p:nvPr/>
          </p:nvSpPr>
          <p:spPr>
            <a:xfrm>
              <a:off x="2207525" y="2806925"/>
              <a:ext cx="1464675" cy="1953150"/>
            </a:xfrm>
            <a:custGeom>
              <a:avLst/>
              <a:gdLst/>
              <a:ahLst/>
              <a:cxnLst/>
              <a:rect l="l" t="t" r="r" b="b"/>
              <a:pathLst>
                <a:path w="58587" h="78126" extrusionOk="0">
                  <a:moveTo>
                    <a:pt x="1" y="1"/>
                  </a:moveTo>
                  <a:lnTo>
                    <a:pt x="1" y="31609"/>
                  </a:lnTo>
                  <a:cubicBezTo>
                    <a:pt x="1" y="38198"/>
                    <a:pt x="3393" y="44331"/>
                    <a:pt x="8971" y="47854"/>
                  </a:cubicBezTo>
                  <a:lnTo>
                    <a:pt x="53498" y="75874"/>
                  </a:lnTo>
                  <a:cubicBezTo>
                    <a:pt x="55063" y="76886"/>
                    <a:pt x="56792" y="77636"/>
                    <a:pt x="58586" y="78125"/>
                  </a:cubicBezTo>
                  <a:cubicBezTo>
                    <a:pt x="32914" y="57314"/>
                    <a:pt x="12788" y="30468"/>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48"/>
            <p:cNvSpPr/>
            <p:nvPr/>
          </p:nvSpPr>
          <p:spPr>
            <a:xfrm>
              <a:off x="1646475" y="1707625"/>
              <a:ext cx="122350" cy="222675"/>
            </a:xfrm>
            <a:custGeom>
              <a:avLst/>
              <a:gdLst/>
              <a:ahLst/>
              <a:cxnLst/>
              <a:rect l="l" t="t" r="r" b="b"/>
              <a:pathLst>
                <a:path w="4894" h="8907" extrusionOk="0">
                  <a:moveTo>
                    <a:pt x="2447" y="1"/>
                  </a:moveTo>
                  <a:cubicBezTo>
                    <a:pt x="1110" y="1"/>
                    <a:pt x="1" y="1110"/>
                    <a:pt x="1" y="2447"/>
                  </a:cubicBezTo>
                  <a:lnTo>
                    <a:pt x="1" y="6460"/>
                  </a:lnTo>
                  <a:cubicBezTo>
                    <a:pt x="1" y="7797"/>
                    <a:pt x="1110" y="8906"/>
                    <a:pt x="2447" y="8906"/>
                  </a:cubicBezTo>
                  <a:cubicBezTo>
                    <a:pt x="3817" y="8906"/>
                    <a:pt x="4893" y="7797"/>
                    <a:pt x="4893" y="6460"/>
                  </a:cubicBezTo>
                  <a:lnTo>
                    <a:pt x="4893" y="2447"/>
                  </a:lnTo>
                  <a:cubicBezTo>
                    <a:pt x="4893" y="1110"/>
                    <a:pt x="3817" y="1"/>
                    <a:pt x="24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48"/>
            <p:cNvSpPr/>
            <p:nvPr/>
          </p:nvSpPr>
          <p:spPr>
            <a:xfrm>
              <a:off x="1646475" y="289500"/>
              <a:ext cx="4307475" cy="5116450"/>
            </a:xfrm>
            <a:custGeom>
              <a:avLst/>
              <a:gdLst/>
              <a:ahLst/>
              <a:cxnLst/>
              <a:rect l="l" t="t" r="r" b="b"/>
              <a:pathLst>
                <a:path w="172299" h="204658" extrusionOk="0">
                  <a:moveTo>
                    <a:pt x="86150" y="0"/>
                  </a:moveTo>
                  <a:cubicBezTo>
                    <a:pt x="75972" y="33"/>
                    <a:pt x="65827" y="1272"/>
                    <a:pt x="55911" y="3653"/>
                  </a:cubicBezTo>
                  <a:cubicBezTo>
                    <a:pt x="38459" y="7731"/>
                    <a:pt x="22052" y="15397"/>
                    <a:pt x="7666" y="26096"/>
                  </a:cubicBezTo>
                  <a:cubicBezTo>
                    <a:pt x="2871" y="29749"/>
                    <a:pt x="33" y="35393"/>
                    <a:pt x="1" y="41427"/>
                  </a:cubicBezTo>
                  <a:lnTo>
                    <a:pt x="1" y="50789"/>
                  </a:lnTo>
                  <a:cubicBezTo>
                    <a:pt x="1" y="52127"/>
                    <a:pt x="1110" y="53236"/>
                    <a:pt x="2447" y="53236"/>
                  </a:cubicBezTo>
                  <a:cubicBezTo>
                    <a:pt x="3817" y="53236"/>
                    <a:pt x="4893" y="52127"/>
                    <a:pt x="4893" y="50789"/>
                  </a:cubicBezTo>
                  <a:lnTo>
                    <a:pt x="4893" y="41427"/>
                  </a:lnTo>
                  <a:cubicBezTo>
                    <a:pt x="4926" y="36958"/>
                    <a:pt x="7014" y="32718"/>
                    <a:pt x="10602" y="30043"/>
                  </a:cubicBezTo>
                  <a:cubicBezTo>
                    <a:pt x="40938" y="7340"/>
                    <a:pt x="73558" y="4893"/>
                    <a:pt x="86150" y="4893"/>
                  </a:cubicBezTo>
                  <a:cubicBezTo>
                    <a:pt x="122227" y="4893"/>
                    <a:pt x="148910" y="20616"/>
                    <a:pt x="161599" y="29978"/>
                  </a:cubicBezTo>
                  <a:cubicBezTo>
                    <a:pt x="165220" y="32685"/>
                    <a:pt x="167373" y="36926"/>
                    <a:pt x="167406" y="41460"/>
                  </a:cubicBezTo>
                  <a:lnTo>
                    <a:pt x="167406" y="146104"/>
                  </a:lnTo>
                  <a:cubicBezTo>
                    <a:pt x="167406" y="148453"/>
                    <a:pt x="166199" y="150639"/>
                    <a:pt x="164209" y="151878"/>
                  </a:cubicBezTo>
                  <a:lnTo>
                    <a:pt x="89770" y="198720"/>
                  </a:lnTo>
                  <a:cubicBezTo>
                    <a:pt x="88661" y="199422"/>
                    <a:pt x="87405" y="199772"/>
                    <a:pt x="86150" y="199772"/>
                  </a:cubicBezTo>
                  <a:cubicBezTo>
                    <a:pt x="84894" y="199772"/>
                    <a:pt x="83638" y="199422"/>
                    <a:pt x="82529" y="198720"/>
                  </a:cubicBezTo>
                  <a:lnTo>
                    <a:pt x="8090" y="151878"/>
                  </a:lnTo>
                  <a:cubicBezTo>
                    <a:pt x="6100" y="150639"/>
                    <a:pt x="4893" y="148453"/>
                    <a:pt x="4893" y="146104"/>
                  </a:cubicBezTo>
                  <a:lnTo>
                    <a:pt x="4893" y="71568"/>
                  </a:lnTo>
                  <a:cubicBezTo>
                    <a:pt x="4893" y="70198"/>
                    <a:pt x="3817" y="69122"/>
                    <a:pt x="2447" y="69122"/>
                  </a:cubicBezTo>
                  <a:cubicBezTo>
                    <a:pt x="1110" y="69122"/>
                    <a:pt x="1" y="70198"/>
                    <a:pt x="1" y="71568"/>
                  </a:cubicBezTo>
                  <a:lnTo>
                    <a:pt x="1" y="146104"/>
                  </a:lnTo>
                  <a:cubicBezTo>
                    <a:pt x="1" y="150117"/>
                    <a:pt x="2056" y="153868"/>
                    <a:pt x="5481" y="155988"/>
                  </a:cubicBezTo>
                  <a:lnTo>
                    <a:pt x="79919" y="202863"/>
                  </a:lnTo>
                  <a:cubicBezTo>
                    <a:pt x="81779" y="204037"/>
                    <a:pt x="83931" y="204657"/>
                    <a:pt x="86150" y="204657"/>
                  </a:cubicBezTo>
                  <a:cubicBezTo>
                    <a:pt x="88368" y="204657"/>
                    <a:pt x="90521" y="204037"/>
                    <a:pt x="92380" y="202863"/>
                  </a:cubicBezTo>
                  <a:lnTo>
                    <a:pt x="166818" y="155988"/>
                  </a:lnTo>
                  <a:cubicBezTo>
                    <a:pt x="170244" y="153868"/>
                    <a:pt x="172299" y="150117"/>
                    <a:pt x="172299" y="146104"/>
                  </a:cubicBezTo>
                  <a:lnTo>
                    <a:pt x="172299" y="41460"/>
                  </a:lnTo>
                  <a:cubicBezTo>
                    <a:pt x="172266" y="35393"/>
                    <a:pt x="169395" y="29652"/>
                    <a:pt x="164502" y="26031"/>
                  </a:cubicBezTo>
                  <a:cubicBezTo>
                    <a:pt x="151324" y="16310"/>
                    <a:pt x="123630" y="0"/>
                    <a:pt x="86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48"/>
            <p:cNvSpPr/>
            <p:nvPr/>
          </p:nvSpPr>
          <p:spPr>
            <a:xfrm>
              <a:off x="2145550" y="856250"/>
              <a:ext cx="3309325" cy="3982100"/>
            </a:xfrm>
            <a:custGeom>
              <a:avLst/>
              <a:gdLst/>
              <a:ahLst/>
              <a:cxnLst/>
              <a:rect l="l" t="t" r="r" b="b"/>
              <a:pathLst>
                <a:path w="132373" h="159284" extrusionOk="0">
                  <a:moveTo>
                    <a:pt x="66187" y="4894"/>
                  </a:moveTo>
                  <a:cubicBezTo>
                    <a:pt x="89151" y="4894"/>
                    <a:pt x="107549" y="12625"/>
                    <a:pt x="118933" y="19083"/>
                  </a:cubicBezTo>
                  <a:cubicBezTo>
                    <a:pt x="124185" y="22052"/>
                    <a:pt x="127447" y="27630"/>
                    <a:pt x="127447" y="33665"/>
                  </a:cubicBezTo>
                  <a:lnTo>
                    <a:pt x="127447" y="109636"/>
                  </a:lnTo>
                  <a:cubicBezTo>
                    <a:pt x="127479" y="115410"/>
                    <a:pt x="124511" y="120760"/>
                    <a:pt x="119618" y="123793"/>
                  </a:cubicBezTo>
                  <a:lnTo>
                    <a:pt x="75092" y="151846"/>
                  </a:lnTo>
                  <a:cubicBezTo>
                    <a:pt x="72368" y="153543"/>
                    <a:pt x="69277" y="154391"/>
                    <a:pt x="66187" y="154391"/>
                  </a:cubicBezTo>
                  <a:cubicBezTo>
                    <a:pt x="63096" y="154391"/>
                    <a:pt x="60005" y="153543"/>
                    <a:pt x="57281" y="151846"/>
                  </a:cubicBezTo>
                  <a:lnTo>
                    <a:pt x="12755" y="123793"/>
                  </a:lnTo>
                  <a:cubicBezTo>
                    <a:pt x="7862" y="120760"/>
                    <a:pt x="4894" y="115410"/>
                    <a:pt x="4926" y="109636"/>
                  </a:cubicBezTo>
                  <a:lnTo>
                    <a:pt x="4926" y="33567"/>
                  </a:lnTo>
                  <a:cubicBezTo>
                    <a:pt x="4894" y="27597"/>
                    <a:pt x="8091" y="22085"/>
                    <a:pt x="13245" y="19083"/>
                  </a:cubicBezTo>
                  <a:cubicBezTo>
                    <a:pt x="35687" y="6296"/>
                    <a:pt x="57738" y="4894"/>
                    <a:pt x="66187" y="4894"/>
                  </a:cubicBezTo>
                  <a:close/>
                  <a:moveTo>
                    <a:pt x="66187" y="1"/>
                  </a:moveTo>
                  <a:cubicBezTo>
                    <a:pt x="57347" y="1"/>
                    <a:pt x="34284" y="1469"/>
                    <a:pt x="10831" y="14843"/>
                  </a:cubicBezTo>
                  <a:cubicBezTo>
                    <a:pt x="4144" y="18692"/>
                    <a:pt x="33" y="25836"/>
                    <a:pt x="33" y="33567"/>
                  </a:cubicBezTo>
                  <a:lnTo>
                    <a:pt x="33" y="109636"/>
                  </a:lnTo>
                  <a:cubicBezTo>
                    <a:pt x="1" y="117074"/>
                    <a:pt x="3817" y="123989"/>
                    <a:pt x="10146" y="127936"/>
                  </a:cubicBezTo>
                  <a:lnTo>
                    <a:pt x="54672" y="155989"/>
                  </a:lnTo>
                  <a:cubicBezTo>
                    <a:pt x="58129" y="158142"/>
                    <a:pt x="62109" y="159284"/>
                    <a:pt x="66187" y="159284"/>
                  </a:cubicBezTo>
                  <a:cubicBezTo>
                    <a:pt x="70264" y="159284"/>
                    <a:pt x="74244" y="158142"/>
                    <a:pt x="77701" y="155989"/>
                  </a:cubicBezTo>
                  <a:lnTo>
                    <a:pt x="122227" y="127936"/>
                  </a:lnTo>
                  <a:cubicBezTo>
                    <a:pt x="128556" y="123989"/>
                    <a:pt x="132372" y="117074"/>
                    <a:pt x="132340" y="109636"/>
                  </a:cubicBezTo>
                  <a:lnTo>
                    <a:pt x="132340" y="33665"/>
                  </a:lnTo>
                  <a:cubicBezTo>
                    <a:pt x="132340" y="25868"/>
                    <a:pt x="128132" y="18692"/>
                    <a:pt x="121347" y="14843"/>
                  </a:cubicBezTo>
                  <a:cubicBezTo>
                    <a:pt x="109441" y="8058"/>
                    <a:pt x="90195" y="1"/>
                    <a:pt x="661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48"/>
            <p:cNvSpPr/>
            <p:nvPr/>
          </p:nvSpPr>
          <p:spPr>
            <a:xfrm>
              <a:off x="2653625" y="2047100"/>
              <a:ext cx="2294000" cy="1602250"/>
            </a:xfrm>
            <a:custGeom>
              <a:avLst/>
              <a:gdLst/>
              <a:ahLst/>
              <a:cxnLst/>
              <a:rect l="l" t="t" r="r" b="b"/>
              <a:pathLst>
                <a:path w="91760" h="64090" extrusionOk="0">
                  <a:moveTo>
                    <a:pt x="80656" y="4881"/>
                  </a:moveTo>
                  <a:cubicBezTo>
                    <a:pt x="81918" y="4881"/>
                    <a:pt x="83166" y="5324"/>
                    <a:pt x="84127" y="6222"/>
                  </a:cubicBezTo>
                  <a:cubicBezTo>
                    <a:pt x="86280" y="8212"/>
                    <a:pt x="86345" y="11605"/>
                    <a:pt x="84257" y="13692"/>
                  </a:cubicBezTo>
                  <a:lnTo>
                    <a:pt x="40253" y="57664"/>
                  </a:lnTo>
                  <a:cubicBezTo>
                    <a:pt x="39258" y="58675"/>
                    <a:pt x="37937" y="59181"/>
                    <a:pt x="36612" y="59181"/>
                  </a:cubicBezTo>
                  <a:cubicBezTo>
                    <a:pt x="35287" y="59181"/>
                    <a:pt x="33957" y="58675"/>
                    <a:pt x="32946" y="57664"/>
                  </a:cubicBezTo>
                  <a:lnTo>
                    <a:pt x="7698" y="32416"/>
                  </a:lnTo>
                  <a:cubicBezTo>
                    <a:pt x="5448" y="30230"/>
                    <a:pt x="5350" y="26642"/>
                    <a:pt x="7503" y="24326"/>
                  </a:cubicBezTo>
                  <a:cubicBezTo>
                    <a:pt x="8253" y="23543"/>
                    <a:pt x="10080" y="22336"/>
                    <a:pt x="11972" y="22336"/>
                  </a:cubicBezTo>
                  <a:lnTo>
                    <a:pt x="12004" y="22336"/>
                  </a:lnTo>
                  <a:cubicBezTo>
                    <a:pt x="13309" y="22336"/>
                    <a:pt x="14483" y="22956"/>
                    <a:pt x="15592" y="24163"/>
                  </a:cubicBezTo>
                  <a:cubicBezTo>
                    <a:pt x="15592" y="24163"/>
                    <a:pt x="15625" y="24196"/>
                    <a:pt x="15658" y="24228"/>
                  </a:cubicBezTo>
                  <a:lnTo>
                    <a:pt x="31674" y="40245"/>
                  </a:lnTo>
                  <a:cubicBezTo>
                    <a:pt x="33240" y="41811"/>
                    <a:pt x="35295" y="42593"/>
                    <a:pt x="37350" y="42593"/>
                  </a:cubicBezTo>
                  <a:cubicBezTo>
                    <a:pt x="39405" y="42593"/>
                    <a:pt x="41460" y="41811"/>
                    <a:pt x="43026" y="40245"/>
                  </a:cubicBezTo>
                  <a:lnTo>
                    <a:pt x="76787" y="6483"/>
                  </a:lnTo>
                  <a:cubicBezTo>
                    <a:pt x="77849" y="5421"/>
                    <a:pt x="79261" y="4881"/>
                    <a:pt x="80656" y="4881"/>
                  </a:cubicBezTo>
                  <a:close/>
                  <a:moveTo>
                    <a:pt x="80634" y="0"/>
                  </a:moveTo>
                  <a:cubicBezTo>
                    <a:pt x="77979" y="0"/>
                    <a:pt x="75309" y="1013"/>
                    <a:pt x="73297" y="3026"/>
                  </a:cubicBezTo>
                  <a:lnTo>
                    <a:pt x="39568" y="36787"/>
                  </a:lnTo>
                  <a:cubicBezTo>
                    <a:pt x="38948" y="37391"/>
                    <a:pt x="38141" y="37692"/>
                    <a:pt x="37338" y="37692"/>
                  </a:cubicBezTo>
                  <a:cubicBezTo>
                    <a:pt x="36534" y="37692"/>
                    <a:pt x="35735" y="37391"/>
                    <a:pt x="35132" y="36787"/>
                  </a:cubicBezTo>
                  <a:lnTo>
                    <a:pt x="19148" y="20803"/>
                  </a:lnTo>
                  <a:cubicBezTo>
                    <a:pt x="17158" y="18618"/>
                    <a:pt x="14712" y="17476"/>
                    <a:pt x="12069" y="17443"/>
                  </a:cubicBezTo>
                  <a:lnTo>
                    <a:pt x="11939" y="17443"/>
                  </a:lnTo>
                  <a:cubicBezTo>
                    <a:pt x="8546" y="17443"/>
                    <a:pt x="5513" y="19303"/>
                    <a:pt x="3980" y="20934"/>
                  </a:cubicBezTo>
                  <a:cubicBezTo>
                    <a:pt x="0" y="25044"/>
                    <a:pt x="131" y="31764"/>
                    <a:pt x="4241" y="35874"/>
                  </a:cubicBezTo>
                  <a:lnTo>
                    <a:pt x="29488" y="61154"/>
                  </a:lnTo>
                  <a:cubicBezTo>
                    <a:pt x="31380" y="63013"/>
                    <a:pt x="33957" y="64090"/>
                    <a:pt x="36600" y="64090"/>
                  </a:cubicBezTo>
                  <a:cubicBezTo>
                    <a:pt x="39274" y="64090"/>
                    <a:pt x="41851" y="63013"/>
                    <a:pt x="43743" y="61154"/>
                  </a:cubicBezTo>
                  <a:lnTo>
                    <a:pt x="87715" y="17150"/>
                  </a:lnTo>
                  <a:cubicBezTo>
                    <a:pt x="91760" y="13105"/>
                    <a:pt x="91629" y="6516"/>
                    <a:pt x="87454" y="2634"/>
                  </a:cubicBezTo>
                  <a:cubicBezTo>
                    <a:pt x="85553" y="875"/>
                    <a:pt x="83100" y="0"/>
                    <a:pt x="806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6" name="Google Shape;4116;p48"/>
          <p:cNvGrpSpPr/>
          <p:nvPr/>
        </p:nvGrpSpPr>
        <p:grpSpPr>
          <a:xfrm>
            <a:off x="2975910" y="3423134"/>
            <a:ext cx="454942" cy="517354"/>
            <a:chOff x="1550250" y="289500"/>
            <a:chExt cx="4499925" cy="5117250"/>
          </a:xfrm>
        </p:grpSpPr>
        <p:sp>
          <p:nvSpPr>
            <p:cNvPr id="4117" name="Google Shape;4117;p48"/>
            <p:cNvSpPr/>
            <p:nvPr/>
          </p:nvSpPr>
          <p:spPr>
            <a:xfrm>
              <a:off x="1611400" y="350650"/>
              <a:ext cx="4377625" cy="4994950"/>
            </a:xfrm>
            <a:custGeom>
              <a:avLst/>
              <a:gdLst/>
              <a:ahLst/>
              <a:cxnLst/>
              <a:rect l="l" t="t" r="r" b="b"/>
              <a:pathLst>
                <a:path w="175105" h="199798" extrusionOk="0">
                  <a:moveTo>
                    <a:pt x="44984" y="1"/>
                  </a:moveTo>
                  <a:cubicBezTo>
                    <a:pt x="20062" y="1"/>
                    <a:pt x="1" y="20029"/>
                    <a:pt x="1" y="44951"/>
                  </a:cubicBezTo>
                  <a:lnTo>
                    <a:pt x="1" y="154814"/>
                  </a:lnTo>
                  <a:cubicBezTo>
                    <a:pt x="1" y="179736"/>
                    <a:pt x="20062" y="199797"/>
                    <a:pt x="44984" y="199797"/>
                  </a:cubicBezTo>
                  <a:lnTo>
                    <a:pt x="130121" y="199797"/>
                  </a:lnTo>
                  <a:cubicBezTo>
                    <a:pt x="155043" y="199797"/>
                    <a:pt x="175104" y="179736"/>
                    <a:pt x="175104" y="154814"/>
                  </a:cubicBezTo>
                  <a:lnTo>
                    <a:pt x="175104" y="44951"/>
                  </a:lnTo>
                  <a:cubicBezTo>
                    <a:pt x="175104" y="20029"/>
                    <a:pt x="155043" y="1"/>
                    <a:pt x="1301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48"/>
            <p:cNvSpPr/>
            <p:nvPr/>
          </p:nvSpPr>
          <p:spPr>
            <a:xfrm>
              <a:off x="3045050" y="349825"/>
              <a:ext cx="1510325" cy="1782700"/>
            </a:xfrm>
            <a:custGeom>
              <a:avLst/>
              <a:gdLst/>
              <a:ahLst/>
              <a:cxnLst/>
              <a:rect l="l" t="t" r="r" b="b"/>
              <a:pathLst>
                <a:path w="60413" h="71308" extrusionOk="0">
                  <a:moveTo>
                    <a:pt x="1" y="1"/>
                  </a:moveTo>
                  <a:lnTo>
                    <a:pt x="1" y="41102"/>
                  </a:lnTo>
                  <a:cubicBezTo>
                    <a:pt x="1" y="57803"/>
                    <a:pt x="13538" y="71308"/>
                    <a:pt x="30207" y="71308"/>
                  </a:cubicBezTo>
                  <a:cubicBezTo>
                    <a:pt x="46908" y="71308"/>
                    <a:pt x="60413" y="57803"/>
                    <a:pt x="60413" y="41102"/>
                  </a:cubicBezTo>
                  <a:lnTo>
                    <a:pt x="604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48"/>
            <p:cNvSpPr/>
            <p:nvPr/>
          </p:nvSpPr>
          <p:spPr>
            <a:xfrm>
              <a:off x="3538425" y="1215900"/>
              <a:ext cx="523575" cy="524375"/>
            </a:xfrm>
            <a:custGeom>
              <a:avLst/>
              <a:gdLst/>
              <a:ahLst/>
              <a:cxnLst/>
              <a:rect l="l" t="t" r="r" b="b"/>
              <a:pathLst>
                <a:path w="20943" h="20975" extrusionOk="0">
                  <a:moveTo>
                    <a:pt x="10472" y="0"/>
                  </a:moveTo>
                  <a:cubicBezTo>
                    <a:pt x="4698" y="0"/>
                    <a:pt x="1" y="4697"/>
                    <a:pt x="1" y="10504"/>
                  </a:cubicBezTo>
                  <a:cubicBezTo>
                    <a:pt x="1" y="16278"/>
                    <a:pt x="4698" y="20975"/>
                    <a:pt x="10472" y="20975"/>
                  </a:cubicBezTo>
                  <a:cubicBezTo>
                    <a:pt x="16245" y="20975"/>
                    <a:pt x="20943" y="16278"/>
                    <a:pt x="20943" y="10504"/>
                  </a:cubicBezTo>
                  <a:cubicBezTo>
                    <a:pt x="20943" y="4697"/>
                    <a:pt x="16245" y="0"/>
                    <a:pt x="104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48"/>
            <p:cNvSpPr/>
            <p:nvPr/>
          </p:nvSpPr>
          <p:spPr>
            <a:xfrm>
              <a:off x="1611400" y="1318650"/>
              <a:ext cx="2672425" cy="4026950"/>
            </a:xfrm>
            <a:custGeom>
              <a:avLst/>
              <a:gdLst/>
              <a:ahLst/>
              <a:cxnLst/>
              <a:rect l="l" t="t" r="r" b="b"/>
              <a:pathLst>
                <a:path w="106897" h="161078" extrusionOk="0">
                  <a:moveTo>
                    <a:pt x="458" y="0"/>
                  </a:moveTo>
                  <a:cubicBezTo>
                    <a:pt x="164" y="2055"/>
                    <a:pt x="1" y="4143"/>
                    <a:pt x="1" y="6231"/>
                  </a:cubicBezTo>
                  <a:lnTo>
                    <a:pt x="1" y="116094"/>
                  </a:lnTo>
                  <a:cubicBezTo>
                    <a:pt x="1" y="140820"/>
                    <a:pt x="20258" y="161077"/>
                    <a:pt x="44984" y="161077"/>
                  </a:cubicBezTo>
                  <a:lnTo>
                    <a:pt x="106896" y="161077"/>
                  </a:lnTo>
                  <a:cubicBezTo>
                    <a:pt x="47887" y="129762"/>
                    <a:pt x="6296" y="69970"/>
                    <a:pt x="4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48"/>
            <p:cNvSpPr/>
            <p:nvPr/>
          </p:nvSpPr>
          <p:spPr>
            <a:xfrm>
              <a:off x="1550250" y="289500"/>
              <a:ext cx="4499925" cy="5117250"/>
            </a:xfrm>
            <a:custGeom>
              <a:avLst/>
              <a:gdLst/>
              <a:ahLst/>
              <a:cxnLst/>
              <a:rect l="l" t="t" r="r" b="b"/>
              <a:pathLst>
                <a:path w="179997" h="204690" extrusionOk="0">
                  <a:moveTo>
                    <a:pt x="47430" y="0"/>
                  </a:moveTo>
                  <a:cubicBezTo>
                    <a:pt x="25933" y="33"/>
                    <a:pt x="7144" y="14483"/>
                    <a:pt x="1599" y="35230"/>
                  </a:cubicBezTo>
                  <a:cubicBezTo>
                    <a:pt x="1273" y="36534"/>
                    <a:pt x="2023" y="37872"/>
                    <a:pt x="3328" y="38231"/>
                  </a:cubicBezTo>
                  <a:cubicBezTo>
                    <a:pt x="3542" y="38290"/>
                    <a:pt x="3758" y="38318"/>
                    <a:pt x="3970" y="38318"/>
                  </a:cubicBezTo>
                  <a:cubicBezTo>
                    <a:pt x="5046" y="38318"/>
                    <a:pt x="6029" y="37592"/>
                    <a:pt x="6329" y="36502"/>
                  </a:cubicBezTo>
                  <a:cubicBezTo>
                    <a:pt x="11319" y="17876"/>
                    <a:pt x="28151" y="4926"/>
                    <a:pt x="47430" y="4893"/>
                  </a:cubicBezTo>
                  <a:lnTo>
                    <a:pt x="132567" y="4893"/>
                  </a:lnTo>
                  <a:cubicBezTo>
                    <a:pt x="156054" y="4893"/>
                    <a:pt x="175071" y="23943"/>
                    <a:pt x="175104" y="47397"/>
                  </a:cubicBezTo>
                  <a:lnTo>
                    <a:pt x="175104" y="157260"/>
                  </a:lnTo>
                  <a:cubicBezTo>
                    <a:pt x="175071" y="180714"/>
                    <a:pt x="156054" y="199764"/>
                    <a:pt x="132567" y="199797"/>
                  </a:cubicBezTo>
                  <a:lnTo>
                    <a:pt x="47430" y="199797"/>
                  </a:lnTo>
                  <a:cubicBezTo>
                    <a:pt x="23943" y="199764"/>
                    <a:pt x="4926" y="180714"/>
                    <a:pt x="4893" y="157260"/>
                  </a:cubicBezTo>
                  <a:lnTo>
                    <a:pt x="4893" y="56824"/>
                  </a:lnTo>
                  <a:cubicBezTo>
                    <a:pt x="4893" y="55454"/>
                    <a:pt x="3817" y="54377"/>
                    <a:pt x="2447" y="54377"/>
                  </a:cubicBezTo>
                  <a:cubicBezTo>
                    <a:pt x="1109" y="54377"/>
                    <a:pt x="0" y="55454"/>
                    <a:pt x="0" y="56824"/>
                  </a:cubicBezTo>
                  <a:lnTo>
                    <a:pt x="0" y="157260"/>
                  </a:lnTo>
                  <a:cubicBezTo>
                    <a:pt x="33" y="183422"/>
                    <a:pt x="21269" y="204657"/>
                    <a:pt x="47430" y="204690"/>
                  </a:cubicBezTo>
                  <a:lnTo>
                    <a:pt x="132567" y="204690"/>
                  </a:lnTo>
                  <a:cubicBezTo>
                    <a:pt x="158729" y="204657"/>
                    <a:pt x="179964" y="183422"/>
                    <a:pt x="179997" y="157260"/>
                  </a:cubicBezTo>
                  <a:lnTo>
                    <a:pt x="179997" y="47397"/>
                  </a:lnTo>
                  <a:cubicBezTo>
                    <a:pt x="179964" y="21236"/>
                    <a:pt x="158729" y="0"/>
                    <a:pt x="1325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48"/>
            <p:cNvSpPr/>
            <p:nvPr/>
          </p:nvSpPr>
          <p:spPr>
            <a:xfrm>
              <a:off x="1550250" y="1336425"/>
              <a:ext cx="127250" cy="222825"/>
            </a:xfrm>
            <a:custGeom>
              <a:avLst/>
              <a:gdLst/>
              <a:ahLst/>
              <a:cxnLst/>
              <a:rect l="l" t="t" r="r" b="b"/>
              <a:pathLst>
                <a:path w="5090" h="8913" extrusionOk="0">
                  <a:moveTo>
                    <a:pt x="2562" y="0"/>
                  </a:moveTo>
                  <a:cubicBezTo>
                    <a:pt x="1300" y="0"/>
                    <a:pt x="224" y="980"/>
                    <a:pt x="131" y="2258"/>
                  </a:cubicBezTo>
                  <a:cubicBezTo>
                    <a:pt x="33" y="3334"/>
                    <a:pt x="0" y="4443"/>
                    <a:pt x="0" y="5520"/>
                  </a:cubicBezTo>
                  <a:lnTo>
                    <a:pt x="0" y="6466"/>
                  </a:lnTo>
                  <a:cubicBezTo>
                    <a:pt x="0" y="7836"/>
                    <a:pt x="1109" y="8912"/>
                    <a:pt x="2447" y="8912"/>
                  </a:cubicBezTo>
                  <a:cubicBezTo>
                    <a:pt x="3817" y="8912"/>
                    <a:pt x="4893" y="7836"/>
                    <a:pt x="4893" y="6466"/>
                  </a:cubicBezTo>
                  <a:lnTo>
                    <a:pt x="4893" y="5520"/>
                  </a:lnTo>
                  <a:cubicBezTo>
                    <a:pt x="4893" y="4541"/>
                    <a:pt x="4926" y="3563"/>
                    <a:pt x="4991" y="2617"/>
                  </a:cubicBezTo>
                  <a:cubicBezTo>
                    <a:pt x="5089" y="1279"/>
                    <a:pt x="4078" y="105"/>
                    <a:pt x="2740" y="7"/>
                  </a:cubicBezTo>
                  <a:cubicBezTo>
                    <a:pt x="2680" y="3"/>
                    <a:pt x="2621" y="0"/>
                    <a:pt x="25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48"/>
            <p:cNvSpPr/>
            <p:nvPr/>
          </p:nvSpPr>
          <p:spPr>
            <a:xfrm>
              <a:off x="2983900" y="289500"/>
              <a:ext cx="1632650" cy="1904200"/>
            </a:xfrm>
            <a:custGeom>
              <a:avLst/>
              <a:gdLst/>
              <a:ahLst/>
              <a:cxnLst/>
              <a:rect l="l" t="t" r="r" b="b"/>
              <a:pathLst>
                <a:path w="65306" h="76168" extrusionOk="0">
                  <a:moveTo>
                    <a:pt x="60412" y="4893"/>
                  </a:moveTo>
                  <a:lnTo>
                    <a:pt x="60412" y="43515"/>
                  </a:lnTo>
                  <a:cubicBezTo>
                    <a:pt x="60412" y="58846"/>
                    <a:pt x="47984" y="71274"/>
                    <a:pt x="32653" y="71274"/>
                  </a:cubicBezTo>
                  <a:cubicBezTo>
                    <a:pt x="17321" y="71274"/>
                    <a:pt x="4893" y="58846"/>
                    <a:pt x="4893" y="43515"/>
                  </a:cubicBezTo>
                  <a:lnTo>
                    <a:pt x="4893" y="4893"/>
                  </a:lnTo>
                  <a:close/>
                  <a:moveTo>
                    <a:pt x="2447" y="0"/>
                  </a:moveTo>
                  <a:cubicBezTo>
                    <a:pt x="1077" y="0"/>
                    <a:pt x="0" y="1077"/>
                    <a:pt x="0" y="2447"/>
                  </a:cubicBezTo>
                  <a:lnTo>
                    <a:pt x="0" y="43515"/>
                  </a:lnTo>
                  <a:cubicBezTo>
                    <a:pt x="0" y="61554"/>
                    <a:pt x="14614" y="76167"/>
                    <a:pt x="32653" y="76167"/>
                  </a:cubicBezTo>
                  <a:cubicBezTo>
                    <a:pt x="50691" y="76167"/>
                    <a:pt x="65305" y="61554"/>
                    <a:pt x="65305" y="43515"/>
                  </a:cubicBezTo>
                  <a:lnTo>
                    <a:pt x="65305" y="2447"/>
                  </a:lnTo>
                  <a:cubicBezTo>
                    <a:pt x="65305" y="1077"/>
                    <a:pt x="64229" y="0"/>
                    <a:pt x="628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48"/>
            <p:cNvSpPr/>
            <p:nvPr/>
          </p:nvSpPr>
          <p:spPr>
            <a:xfrm>
              <a:off x="3451975" y="1155075"/>
              <a:ext cx="671200" cy="646375"/>
            </a:xfrm>
            <a:custGeom>
              <a:avLst/>
              <a:gdLst/>
              <a:ahLst/>
              <a:cxnLst/>
              <a:rect l="l" t="t" r="r" b="b"/>
              <a:pathLst>
                <a:path w="26848" h="25855" extrusionOk="0">
                  <a:moveTo>
                    <a:pt x="13930" y="4880"/>
                  </a:moveTo>
                  <a:lnTo>
                    <a:pt x="13930" y="4912"/>
                  </a:lnTo>
                  <a:cubicBezTo>
                    <a:pt x="18366" y="4912"/>
                    <a:pt x="21954" y="8501"/>
                    <a:pt x="21954" y="12937"/>
                  </a:cubicBezTo>
                  <a:cubicBezTo>
                    <a:pt x="21954" y="17772"/>
                    <a:pt x="17994" y="20978"/>
                    <a:pt x="13868" y="20978"/>
                  </a:cubicBezTo>
                  <a:cubicBezTo>
                    <a:pt x="11897" y="20978"/>
                    <a:pt x="9888" y="20247"/>
                    <a:pt x="8254" y="18613"/>
                  </a:cubicBezTo>
                  <a:cubicBezTo>
                    <a:pt x="3198" y="13557"/>
                    <a:pt x="6786" y="4880"/>
                    <a:pt x="13930" y="4880"/>
                  </a:cubicBezTo>
                  <a:close/>
                  <a:moveTo>
                    <a:pt x="13926" y="0"/>
                  </a:moveTo>
                  <a:cubicBezTo>
                    <a:pt x="10564" y="0"/>
                    <a:pt x="7258" y="1320"/>
                    <a:pt x="4796" y="3803"/>
                  </a:cubicBezTo>
                  <a:cubicBezTo>
                    <a:pt x="1110" y="7489"/>
                    <a:pt x="1" y="13035"/>
                    <a:pt x="1991" y="17862"/>
                  </a:cubicBezTo>
                  <a:cubicBezTo>
                    <a:pt x="3981" y="22690"/>
                    <a:pt x="8710" y="25854"/>
                    <a:pt x="13930" y="25854"/>
                  </a:cubicBezTo>
                  <a:cubicBezTo>
                    <a:pt x="21073" y="25822"/>
                    <a:pt x="26847" y="20048"/>
                    <a:pt x="26847" y="12937"/>
                  </a:cubicBezTo>
                  <a:cubicBezTo>
                    <a:pt x="26847" y="7685"/>
                    <a:pt x="23716" y="2988"/>
                    <a:pt x="18888" y="998"/>
                  </a:cubicBezTo>
                  <a:cubicBezTo>
                    <a:pt x="17284" y="326"/>
                    <a:pt x="15598" y="0"/>
                    <a:pt x="13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5" name="Google Shape;4125;p48"/>
          <p:cNvGrpSpPr/>
          <p:nvPr/>
        </p:nvGrpSpPr>
        <p:grpSpPr>
          <a:xfrm>
            <a:off x="3622555" y="3423173"/>
            <a:ext cx="700311" cy="517445"/>
            <a:chOff x="1251775" y="964725"/>
            <a:chExt cx="5096875" cy="3765975"/>
          </a:xfrm>
        </p:grpSpPr>
        <p:sp>
          <p:nvSpPr>
            <p:cNvPr id="4126" name="Google Shape;4126;p48"/>
            <p:cNvSpPr/>
            <p:nvPr/>
          </p:nvSpPr>
          <p:spPr>
            <a:xfrm>
              <a:off x="4707850" y="3619975"/>
              <a:ext cx="1060175" cy="1060175"/>
            </a:xfrm>
            <a:custGeom>
              <a:avLst/>
              <a:gdLst/>
              <a:ahLst/>
              <a:cxnLst/>
              <a:rect l="l" t="t" r="r" b="b"/>
              <a:pathLst>
                <a:path w="42407" h="42407" extrusionOk="0">
                  <a:moveTo>
                    <a:pt x="21203" y="1"/>
                  </a:moveTo>
                  <a:cubicBezTo>
                    <a:pt x="9493" y="1"/>
                    <a:pt x="0" y="9493"/>
                    <a:pt x="0" y="21203"/>
                  </a:cubicBezTo>
                  <a:cubicBezTo>
                    <a:pt x="0" y="32914"/>
                    <a:pt x="9493" y="42406"/>
                    <a:pt x="21203" y="42406"/>
                  </a:cubicBezTo>
                  <a:cubicBezTo>
                    <a:pt x="32914" y="42406"/>
                    <a:pt x="42406" y="32914"/>
                    <a:pt x="42406" y="21203"/>
                  </a:cubicBezTo>
                  <a:cubicBezTo>
                    <a:pt x="42406" y="9493"/>
                    <a:pt x="32914" y="1"/>
                    <a:pt x="21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48"/>
            <p:cNvSpPr/>
            <p:nvPr/>
          </p:nvSpPr>
          <p:spPr>
            <a:xfrm>
              <a:off x="4913350" y="3825475"/>
              <a:ext cx="649175" cy="649175"/>
            </a:xfrm>
            <a:custGeom>
              <a:avLst/>
              <a:gdLst/>
              <a:ahLst/>
              <a:cxnLst/>
              <a:rect l="l" t="t" r="r" b="b"/>
              <a:pathLst>
                <a:path w="25967" h="25967" extrusionOk="0">
                  <a:moveTo>
                    <a:pt x="12983" y="1"/>
                  </a:moveTo>
                  <a:cubicBezTo>
                    <a:pt x="5807" y="1"/>
                    <a:pt x="1" y="5807"/>
                    <a:pt x="1" y="12983"/>
                  </a:cubicBezTo>
                  <a:cubicBezTo>
                    <a:pt x="1" y="20160"/>
                    <a:pt x="5807" y="25966"/>
                    <a:pt x="12983" y="25966"/>
                  </a:cubicBezTo>
                  <a:cubicBezTo>
                    <a:pt x="20160" y="25966"/>
                    <a:pt x="25966" y="20160"/>
                    <a:pt x="25966" y="12983"/>
                  </a:cubicBezTo>
                  <a:cubicBezTo>
                    <a:pt x="25966" y="5807"/>
                    <a:pt x="20160" y="1"/>
                    <a:pt x="129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48"/>
            <p:cNvSpPr/>
            <p:nvPr/>
          </p:nvSpPr>
          <p:spPr>
            <a:xfrm>
              <a:off x="1427100" y="1533925"/>
              <a:ext cx="1939275" cy="2480775"/>
            </a:xfrm>
            <a:custGeom>
              <a:avLst/>
              <a:gdLst/>
              <a:ahLst/>
              <a:cxnLst/>
              <a:rect l="l" t="t" r="r" b="b"/>
              <a:pathLst>
                <a:path w="77571" h="99231" extrusionOk="0">
                  <a:moveTo>
                    <a:pt x="32914" y="1"/>
                  </a:moveTo>
                  <a:lnTo>
                    <a:pt x="11222" y="30337"/>
                  </a:lnTo>
                  <a:cubicBezTo>
                    <a:pt x="5416" y="38427"/>
                    <a:pt x="1730" y="47854"/>
                    <a:pt x="457" y="57738"/>
                  </a:cubicBezTo>
                  <a:cubicBezTo>
                    <a:pt x="1110" y="57445"/>
                    <a:pt x="1762" y="57281"/>
                    <a:pt x="2480" y="57281"/>
                  </a:cubicBezTo>
                  <a:cubicBezTo>
                    <a:pt x="5089" y="57281"/>
                    <a:pt x="7210" y="59402"/>
                    <a:pt x="7210" y="62011"/>
                  </a:cubicBezTo>
                  <a:lnTo>
                    <a:pt x="7210" y="71047"/>
                  </a:lnTo>
                  <a:cubicBezTo>
                    <a:pt x="7210" y="73657"/>
                    <a:pt x="5089" y="75777"/>
                    <a:pt x="2480" y="75777"/>
                  </a:cubicBezTo>
                  <a:cubicBezTo>
                    <a:pt x="1599" y="75777"/>
                    <a:pt x="718" y="75549"/>
                    <a:pt x="1" y="75092"/>
                  </a:cubicBezTo>
                  <a:lnTo>
                    <a:pt x="1" y="78941"/>
                  </a:lnTo>
                  <a:lnTo>
                    <a:pt x="14419" y="78941"/>
                  </a:lnTo>
                  <a:cubicBezTo>
                    <a:pt x="17159" y="78941"/>
                    <a:pt x="19377" y="81159"/>
                    <a:pt x="19377" y="83899"/>
                  </a:cubicBezTo>
                  <a:lnTo>
                    <a:pt x="19377" y="98317"/>
                  </a:lnTo>
                  <a:cubicBezTo>
                    <a:pt x="19377" y="98643"/>
                    <a:pt x="19344" y="98937"/>
                    <a:pt x="19312" y="99231"/>
                  </a:cubicBezTo>
                  <a:lnTo>
                    <a:pt x="26847" y="99231"/>
                  </a:lnTo>
                  <a:cubicBezTo>
                    <a:pt x="29293" y="89934"/>
                    <a:pt x="37709" y="83443"/>
                    <a:pt x="47332" y="83443"/>
                  </a:cubicBezTo>
                  <a:cubicBezTo>
                    <a:pt x="56955" y="83443"/>
                    <a:pt x="65371" y="89934"/>
                    <a:pt x="67850" y="99231"/>
                  </a:cubicBezTo>
                  <a:lnTo>
                    <a:pt x="77571" y="99231"/>
                  </a:lnTo>
                  <a:lnTo>
                    <a:pt x="775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48"/>
            <p:cNvSpPr/>
            <p:nvPr/>
          </p:nvSpPr>
          <p:spPr>
            <a:xfrm>
              <a:off x="1708450" y="1015275"/>
              <a:ext cx="4589650" cy="2999425"/>
            </a:xfrm>
            <a:custGeom>
              <a:avLst/>
              <a:gdLst/>
              <a:ahLst/>
              <a:cxnLst/>
              <a:rect l="l" t="t" r="r" b="b"/>
              <a:pathLst>
                <a:path w="183586" h="119977" extrusionOk="0">
                  <a:moveTo>
                    <a:pt x="14451" y="1"/>
                  </a:moveTo>
                  <a:cubicBezTo>
                    <a:pt x="6459" y="1"/>
                    <a:pt x="1" y="6459"/>
                    <a:pt x="1" y="14451"/>
                  </a:cubicBezTo>
                  <a:cubicBezTo>
                    <a:pt x="1" y="17942"/>
                    <a:pt x="2839" y="20747"/>
                    <a:pt x="6329" y="20747"/>
                  </a:cubicBezTo>
                  <a:lnTo>
                    <a:pt x="66317" y="20747"/>
                  </a:lnTo>
                  <a:lnTo>
                    <a:pt x="66317" y="119977"/>
                  </a:lnTo>
                  <a:lnTo>
                    <a:pt x="120661" y="119977"/>
                  </a:lnTo>
                  <a:cubicBezTo>
                    <a:pt x="123141" y="110680"/>
                    <a:pt x="131557" y="104189"/>
                    <a:pt x="141179" y="104189"/>
                  </a:cubicBezTo>
                  <a:cubicBezTo>
                    <a:pt x="150802" y="104189"/>
                    <a:pt x="159218" y="110680"/>
                    <a:pt x="161665" y="119977"/>
                  </a:cubicBezTo>
                  <a:lnTo>
                    <a:pt x="165514" y="119977"/>
                  </a:lnTo>
                  <a:cubicBezTo>
                    <a:pt x="175495" y="119977"/>
                    <a:pt x="183553" y="111887"/>
                    <a:pt x="183585" y="101938"/>
                  </a:cubicBezTo>
                  <a:lnTo>
                    <a:pt x="183585" y="20747"/>
                  </a:lnTo>
                  <a:lnTo>
                    <a:pt x="183585" y="14451"/>
                  </a:lnTo>
                  <a:cubicBezTo>
                    <a:pt x="183553" y="6459"/>
                    <a:pt x="177094" y="1"/>
                    <a:pt x="1691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48"/>
            <p:cNvSpPr/>
            <p:nvPr/>
          </p:nvSpPr>
          <p:spPr>
            <a:xfrm>
              <a:off x="2032200" y="1872375"/>
              <a:ext cx="995750" cy="597775"/>
            </a:xfrm>
            <a:custGeom>
              <a:avLst/>
              <a:gdLst/>
              <a:ahLst/>
              <a:cxnLst/>
              <a:rect l="l" t="t" r="r" b="b"/>
              <a:pathLst>
                <a:path w="39830" h="23911" extrusionOk="0">
                  <a:moveTo>
                    <a:pt x="15202" y="0"/>
                  </a:moveTo>
                  <a:cubicBezTo>
                    <a:pt x="13636" y="0"/>
                    <a:pt x="12168" y="816"/>
                    <a:pt x="11320" y="2121"/>
                  </a:cubicBezTo>
                  <a:lnTo>
                    <a:pt x="1958" y="16832"/>
                  </a:lnTo>
                  <a:cubicBezTo>
                    <a:pt x="1" y="19898"/>
                    <a:pt x="2186" y="23911"/>
                    <a:pt x="5840" y="23911"/>
                  </a:cubicBezTo>
                  <a:lnTo>
                    <a:pt x="35230" y="23911"/>
                  </a:lnTo>
                  <a:cubicBezTo>
                    <a:pt x="37775" y="23911"/>
                    <a:pt x="39830" y="21856"/>
                    <a:pt x="39830" y="19311"/>
                  </a:cubicBezTo>
                  <a:lnTo>
                    <a:pt x="39830" y="4600"/>
                  </a:lnTo>
                  <a:cubicBezTo>
                    <a:pt x="39830" y="2055"/>
                    <a:pt x="37775" y="0"/>
                    <a:pt x="35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48"/>
            <p:cNvSpPr/>
            <p:nvPr/>
          </p:nvSpPr>
          <p:spPr>
            <a:xfrm>
              <a:off x="1303150" y="3507450"/>
              <a:ext cx="608375" cy="608375"/>
            </a:xfrm>
            <a:custGeom>
              <a:avLst/>
              <a:gdLst/>
              <a:ahLst/>
              <a:cxnLst/>
              <a:rect l="l" t="t" r="r" b="b"/>
              <a:pathLst>
                <a:path w="24335" h="24335" extrusionOk="0">
                  <a:moveTo>
                    <a:pt x="4959" y="0"/>
                  </a:moveTo>
                  <a:cubicBezTo>
                    <a:pt x="2186" y="0"/>
                    <a:pt x="1" y="2218"/>
                    <a:pt x="1" y="4958"/>
                  </a:cubicBezTo>
                  <a:lnTo>
                    <a:pt x="1" y="19376"/>
                  </a:lnTo>
                  <a:cubicBezTo>
                    <a:pt x="1" y="22149"/>
                    <a:pt x="2186" y="24334"/>
                    <a:pt x="4959" y="24334"/>
                  </a:cubicBezTo>
                  <a:lnTo>
                    <a:pt x="19377" y="24334"/>
                  </a:lnTo>
                  <a:cubicBezTo>
                    <a:pt x="22117" y="24334"/>
                    <a:pt x="24335" y="22149"/>
                    <a:pt x="24335" y="19376"/>
                  </a:cubicBezTo>
                  <a:lnTo>
                    <a:pt x="24335" y="4958"/>
                  </a:lnTo>
                  <a:cubicBezTo>
                    <a:pt x="24335" y="2218"/>
                    <a:pt x="22117" y="0"/>
                    <a:pt x="19377" y="0"/>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48"/>
            <p:cNvSpPr/>
            <p:nvPr/>
          </p:nvSpPr>
          <p:spPr>
            <a:xfrm>
              <a:off x="1370025" y="2965950"/>
              <a:ext cx="237325" cy="462400"/>
            </a:xfrm>
            <a:custGeom>
              <a:avLst/>
              <a:gdLst/>
              <a:ahLst/>
              <a:cxnLst/>
              <a:rect l="l" t="t" r="r" b="b"/>
              <a:pathLst>
                <a:path w="9493" h="18496" extrusionOk="0">
                  <a:moveTo>
                    <a:pt x="4763" y="0"/>
                  </a:moveTo>
                  <a:cubicBezTo>
                    <a:pt x="2121" y="0"/>
                    <a:pt x="0" y="2121"/>
                    <a:pt x="0" y="4730"/>
                  </a:cubicBezTo>
                  <a:lnTo>
                    <a:pt x="0" y="13766"/>
                  </a:lnTo>
                  <a:cubicBezTo>
                    <a:pt x="0" y="16376"/>
                    <a:pt x="2121" y="18496"/>
                    <a:pt x="4763" y="18496"/>
                  </a:cubicBezTo>
                  <a:cubicBezTo>
                    <a:pt x="7372" y="18496"/>
                    <a:pt x="9493" y="16376"/>
                    <a:pt x="9493" y="13766"/>
                  </a:cubicBezTo>
                  <a:lnTo>
                    <a:pt x="9493" y="4730"/>
                  </a:lnTo>
                  <a:cubicBezTo>
                    <a:pt x="9493" y="2121"/>
                    <a:pt x="7372" y="0"/>
                    <a:pt x="4763" y="0"/>
                  </a:cubicBezTo>
                  <a:close/>
                </a:path>
              </a:pathLst>
            </a:custGeom>
            <a:solidFill>
              <a:srgbClr val="F5D3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48"/>
            <p:cNvSpPr/>
            <p:nvPr/>
          </p:nvSpPr>
          <p:spPr>
            <a:xfrm>
              <a:off x="4257700" y="1698675"/>
              <a:ext cx="790225" cy="1691350"/>
            </a:xfrm>
            <a:custGeom>
              <a:avLst/>
              <a:gdLst/>
              <a:ahLst/>
              <a:cxnLst/>
              <a:rect l="l" t="t" r="r" b="b"/>
              <a:pathLst>
                <a:path w="31609" h="67654" extrusionOk="0">
                  <a:moveTo>
                    <a:pt x="16049" y="0"/>
                  </a:moveTo>
                  <a:cubicBezTo>
                    <a:pt x="14614" y="0"/>
                    <a:pt x="13440" y="1305"/>
                    <a:pt x="13440" y="2936"/>
                  </a:cubicBezTo>
                  <a:lnTo>
                    <a:pt x="13440" y="3556"/>
                  </a:lnTo>
                  <a:cubicBezTo>
                    <a:pt x="10047" y="3654"/>
                    <a:pt x="6850" y="5121"/>
                    <a:pt x="4567" y="7666"/>
                  </a:cubicBezTo>
                  <a:cubicBezTo>
                    <a:pt x="2251" y="10145"/>
                    <a:pt x="979" y="13407"/>
                    <a:pt x="1044" y="16832"/>
                  </a:cubicBezTo>
                  <a:cubicBezTo>
                    <a:pt x="1044" y="18920"/>
                    <a:pt x="1501" y="21007"/>
                    <a:pt x="2382" y="22899"/>
                  </a:cubicBezTo>
                  <a:cubicBezTo>
                    <a:pt x="3328" y="24889"/>
                    <a:pt x="4698" y="26651"/>
                    <a:pt x="6394" y="28053"/>
                  </a:cubicBezTo>
                  <a:cubicBezTo>
                    <a:pt x="8155" y="29554"/>
                    <a:pt x="11580" y="31641"/>
                    <a:pt x="16636" y="34218"/>
                  </a:cubicBezTo>
                  <a:cubicBezTo>
                    <a:pt x="19148" y="35491"/>
                    <a:pt x="20812" y="36763"/>
                    <a:pt x="21693" y="37970"/>
                  </a:cubicBezTo>
                  <a:cubicBezTo>
                    <a:pt x="22541" y="39242"/>
                    <a:pt x="22997" y="40742"/>
                    <a:pt x="22965" y="42276"/>
                  </a:cubicBezTo>
                  <a:cubicBezTo>
                    <a:pt x="22997" y="44167"/>
                    <a:pt x="22280" y="45962"/>
                    <a:pt x="20975" y="47332"/>
                  </a:cubicBezTo>
                  <a:cubicBezTo>
                    <a:pt x="19768" y="48669"/>
                    <a:pt x="18072" y="49452"/>
                    <a:pt x="16278" y="49485"/>
                  </a:cubicBezTo>
                  <a:cubicBezTo>
                    <a:pt x="13440" y="49485"/>
                    <a:pt x="10504" y="48114"/>
                    <a:pt x="7503" y="45309"/>
                  </a:cubicBezTo>
                  <a:cubicBezTo>
                    <a:pt x="6801" y="44637"/>
                    <a:pt x="5898" y="44301"/>
                    <a:pt x="4999" y="44301"/>
                  </a:cubicBezTo>
                  <a:cubicBezTo>
                    <a:pt x="3978" y="44301"/>
                    <a:pt x="2962" y="44735"/>
                    <a:pt x="2251" y="45603"/>
                  </a:cubicBezTo>
                  <a:lnTo>
                    <a:pt x="1566" y="46353"/>
                  </a:lnTo>
                  <a:cubicBezTo>
                    <a:pt x="0" y="48212"/>
                    <a:pt x="131" y="50920"/>
                    <a:pt x="1827" y="52616"/>
                  </a:cubicBezTo>
                  <a:cubicBezTo>
                    <a:pt x="3197" y="53921"/>
                    <a:pt x="4698" y="55063"/>
                    <a:pt x="6329" y="56074"/>
                  </a:cubicBezTo>
                  <a:cubicBezTo>
                    <a:pt x="8481" y="57346"/>
                    <a:pt x="10928" y="58161"/>
                    <a:pt x="13440" y="58422"/>
                  </a:cubicBezTo>
                  <a:lnTo>
                    <a:pt x="13440" y="64327"/>
                  </a:lnTo>
                  <a:cubicBezTo>
                    <a:pt x="13440" y="66186"/>
                    <a:pt x="14777" y="67654"/>
                    <a:pt x="16441" y="67654"/>
                  </a:cubicBezTo>
                  <a:cubicBezTo>
                    <a:pt x="18072" y="67654"/>
                    <a:pt x="19442" y="66186"/>
                    <a:pt x="19442" y="64327"/>
                  </a:cubicBezTo>
                  <a:lnTo>
                    <a:pt x="19442" y="58194"/>
                  </a:lnTo>
                  <a:cubicBezTo>
                    <a:pt x="22378" y="57509"/>
                    <a:pt x="24661" y="56498"/>
                    <a:pt x="26227" y="55193"/>
                  </a:cubicBezTo>
                  <a:cubicBezTo>
                    <a:pt x="27923" y="53692"/>
                    <a:pt x="29228" y="51866"/>
                    <a:pt x="30076" y="49778"/>
                  </a:cubicBezTo>
                  <a:cubicBezTo>
                    <a:pt x="31087" y="47462"/>
                    <a:pt x="31609" y="44918"/>
                    <a:pt x="31576" y="42373"/>
                  </a:cubicBezTo>
                  <a:cubicBezTo>
                    <a:pt x="31609" y="39894"/>
                    <a:pt x="31152" y="37448"/>
                    <a:pt x="30174" y="35164"/>
                  </a:cubicBezTo>
                  <a:cubicBezTo>
                    <a:pt x="29260" y="33044"/>
                    <a:pt x="27890" y="31152"/>
                    <a:pt x="26161" y="29619"/>
                  </a:cubicBezTo>
                  <a:cubicBezTo>
                    <a:pt x="24400" y="28086"/>
                    <a:pt x="21171" y="26227"/>
                    <a:pt x="16473" y="24041"/>
                  </a:cubicBezTo>
                  <a:cubicBezTo>
                    <a:pt x="13799" y="22834"/>
                    <a:pt x="12037" y="21725"/>
                    <a:pt x="11156" y="20649"/>
                  </a:cubicBezTo>
                  <a:cubicBezTo>
                    <a:pt x="10341" y="19800"/>
                    <a:pt x="9884" y="18659"/>
                    <a:pt x="9819" y="17484"/>
                  </a:cubicBezTo>
                  <a:cubicBezTo>
                    <a:pt x="9819" y="16212"/>
                    <a:pt x="10373" y="15005"/>
                    <a:pt x="11352" y="14190"/>
                  </a:cubicBezTo>
                  <a:cubicBezTo>
                    <a:pt x="12363" y="13210"/>
                    <a:pt x="13742" y="12720"/>
                    <a:pt x="15132" y="12720"/>
                  </a:cubicBezTo>
                  <a:cubicBezTo>
                    <a:pt x="15177" y="12720"/>
                    <a:pt x="15222" y="12721"/>
                    <a:pt x="15266" y="12722"/>
                  </a:cubicBezTo>
                  <a:cubicBezTo>
                    <a:pt x="17224" y="12755"/>
                    <a:pt x="19181" y="13537"/>
                    <a:pt x="21138" y="15136"/>
                  </a:cubicBezTo>
                  <a:cubicBezTo>
                    <a:pt x="21821" y="15715"/>
                    <a:pt x="22652" y="15996"/>
                    <a:pt x="23478" y="15996"/>
                  </a:cubicBezTo>
                  <a:cubicBezTo>
                    <a:pt x="24468" y="15996"/>
                    <a:pt x="25450" y="15592"/>
                    <a:pt x="26161" y="14810"/>
                  </a:cubicBezTo>
                  <a:lnTo>
                    <a:pt x="26814" y="14059"/>
                  </a:lnTo>
                  <a:cubicBezTo>
                    <a:pt x="28510" y="12200"/>
                    <a:pt x="28347" y="9329"/>
                    <a:pt x="26520" y="7601"/>
                  </a:cubicBezTo>
                  <a:cubicBezTo>
                    <a:pt x="25933" y="7111"/>
                    <a:pt x="25313" y="6622"/>
                    <a:pt x="24661" y="6198"/>
                  </a:cubicBezTo>
                  <a:cubicBezTo>
                    <a:pt x="23063" y="5219"/>
                    <a:pt x="21268" y="4469"/>
                    <a:pt x="19442" y="4012"/>
                  </a:cubicBezTo>
                  <a:lnTo>
                    <a:pt x="19442" y="2936"/>
                  </a:lnTo>
                  <a:cubicBezTo>
                    <a:pt x="19442" y="1305"/>
                    <a:pt x="18235" y="0"/>
                    <a:pt x="168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48"/>
            <p:cNvSpPr/>
            <p:nvPr/>
          </p:nvSpPr>
          <p:spPr>
            <a:xfrm>
              <a:off x="2081125" y="3619975"/>
              <a:ext cx="1059375" cy="1060175"/>
            </a:xfrm>
            <a:custGeom>
              <a:avLst/>
              <a:gdLst/>
              <a:ahLst/>
              <a:cxnLst/>
              <a:rect l="l" t="t" r="r" b="b"/>
              <a:pathLst>
                <a:path w="42375" h="42407" extrusionOk="0">
                  <a:moveTo>
                    <a:pt x="21171" y="1"/>
                  </a:moveTo>
                  <a:cubicBezTo>
                    <a:pt x="9461" y="1"/>
                    <a:pt x="1" y="9493"/>
                    <a:pt x="1" y="21203"/>
                  </a:cubicBezTo>
                  <a:cubicBezTo>
                    <a:pt x="1" y="32914"/>
                    <a:pt x="9461" y="42406"/>
                    <a:pt x="21171" y="42406"/>
                  </a:cubicBezTo>
                  <a:cubicBezTo>
                    <a:pt x="32882" y="42406"/>
                    <a:pt x="42374" y="32914"/>
                    <a:pt x="42374" y="21203"/>
                  </a:cubicBezTo>
                  <a:cubicBezTo>
                    <a:pt x="42374" y="9493"/>
                    <a:pt x="32882" y="1"/>
                    <a:pt x="211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48"/>
            <p:cNvSpPr/>
            <p:nvPr/>
          </p:nvSpPr>
          <p:spPr>
            <a:xfrm>
              <a:off x="2285825" y="3825475"/>
              <a:ext cx="649150" cy="649175"/>
            </a:xfrm>
            <a:custGeom>
              <a:avLst/>
              <a:gdLst/>
              <a:ahLst/>
              <a:cxnLst/>
              <a:rect l="l" t="t" r="r" b="b"/>
              <a:pathLst>
                <a:path w="25966" h="25967" extrusionOk="0">
                  <a:moveTo>
                    <a:pt x="12983" y="1"/>
                  </a:moveTo>
                  <a:cubicBezTo>
                    <a:pt x="5807" y="1"/>
                    <a:pt x="0" y="5807"/>
                    <a:pt x="0" y="12983"/>
                  </a:cubicBezTo>
                  <a:cubicBezTo>
                    <a:pt x="0" y="20160"/>
                    <a:pt x="5807" y="25966"/>
                    <a:pt x="12983" y="25966"/>
                  </a:cubicBezTo>
                  <a:cubicBezTo>
                    <a:pt x="20160" y="25966"/>
                    <a:pt x="25966" y="20160"/>
                    <a:pt x="25966" y="12983"/>
                  </a:cubicBezTo>
                  <a:cubicBezTo>
                    <a:pt x="25966" y="5807"/>
                    <a:pt x="20160" y="1"/>
                    <a:pt x="129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48"/>
            <p:cNvSpPr/>
            <p:nvPr/>
          </p:nvSpPr>
          <p:spPr>
            <a:xfrm>
              <a:off x="1427100" y="2327425"/>
              <a:ext cx="1514400" cy="1687275"/>
            </a:xfrm>
            <a:custGeom>
              <a:avLst/>
              <a:gdLst/>
              <a:ahLst/>
              <a:cxnLst/>
              <a:rect l="l" t="t" r="r" b="b"/>
              <a:pathLst>
                <a:path w="60576" h="67491" extrusionOk="0">
                  <a:moveTo>
                    <a:pt x="10211" y="0"/>
                  </a:moveTo>
                  <a:cubicBezTo>
                    <a:pt x="4992" y="7796"/>
                    <a:pt x="1664" y="16701"/>
                    <a:pt x="457" y="25998"/>
                  </a:cubicBezTo>
                  <a:cubicBezTo>
                    <a:pt x="1110" y="25705"/>
                    <a:pt x="1762" y="25541"/>
                    <a:pt x="2480" y="25541"/>
                  </a:cubicBezTo>
                  <a:cubicBezTo>
                    <a:pt x="5089" y="25541"/>
                    <a:pt x="7210" y="27662"/>
                    <a:pt x="7210" y="30271"/>
                  </a:cubicBezTo>
                  <a:lnTo>
                    <a:pt x="7210" y="39307"/>
                  </a:lnTo>
                  <a:cubicBezTo>
                    <a:pt x="7210" y="41917"/>
                    <a:pt x="5089" y="44037"/>
                    <a:pt x="2480" y="44037"/>
                  </a:cubicBezTo>
                  <a:cubicBezTo>
                    <a:pt x="1599" y="44037"/>
                    <a:pt x="718" y="43809"/>
                    <a:pt x="1" y="43352"/>
                  </a:cubicBezTo>
                  <a:lnTo>
                    <a:pt x="1" y="47201"/>
                  </a:lnTo>
                  <a:lnTo>
                    <a:pt x="14419" y="47201"/>
                  </a:lnTo>
                  <a:cubicBezTo>
                    <a:pt x="17159" y="47201"/>
                    <a:pt x="19377" y="49419"/>
                    <a:pt x="19377" y="52159"/>
                  </a:cubicBezTo>
                  <a:lnTo>
                    <a:pt x="19377" y="66577"/>
                  </a:lnTo>
                  <a:cubicBezTo>
                    <a:pt x="19377" y="66903"/>
                    <a:pt x="19344" y="67197"/>
                    <a:pt x="19312" y="67491"/>
                  </a:cubicBezTo>
                  <a:lnTo>
                    <a:pt x="26847" y="67491"/>
                  </a:lnTo>
                  <a:cubicBezTo>
                    <a:pt x="29455" y="57632"/>
                    <a:pt x="38249" y="51683"/>
                    <a:pt x="47393" y="51683"/>
                  </a:cubicBezTo>
                  <a:cubicBezTo>
                    <a:pt x="51744" y="51683"/>
                    <a:pt x="56173" y="53030"/>
                    <a:pt x="60054" y="55943"/>
                  </a:cubicBezTo>
                  <a:lnTo>
                    <a:pt x="60576" y="55226"/>
                  </a:lnTo>
                  <a:cubicBezTo>
                    <a:pt x="40482" y="40123"/>
                    <a:pt x="23422" y="21399"/>
                    <a:pt x="102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48"/>
            <p:cNvSpPr/>
            <p:nvPr/>
          </p:nvSpPr>
          <p:spPr>
            <a:xfrm>
              <a:off x="1303150" y="3507450"/>
              <a:ext cx="608375" cy="608375"/>
            </a:xfrm>
            <a:custGeom>
              <a:avLst/>
              <a:gdLst/>
              <a:ahLst/>
              <a:cxnLst/>
              <a:rect l="l" t="t" r="r" b="b"/>
              <a:pathLst>
                <a:path w="24335" h="24335" extrusionOk="0">
                  <a:moveTo>
                    <a:pt x="4959" y="0"/>
                  </a:moveTo>
                  <a:cubicBezTo>
                    <a:pt x="2186" y="0"/>
                    <a:pt x="1" y="2218"/>
                    <a:pt x="1" y="4958"/>
                  </a:cubicBezTo>
                  <a:lnTo>
                    <a:pt x="1" y="19376"/>
                  </a:lnTo>
                  <a:cubicBezTo>
                    <a:pt x="1" y="22149"/>
                    <a:pt x="2186" y="24334"/>
                    <a:pt x="4959" y="24334"/>
                  </a:cubicBezTo>
                  <a:lnTo>
                    <a:pt x="19377" y="24334"/>
                  </a:lnTo>
                  <a:cubicBezTo>
                    <a:pt x="22117" y="24334"/>
                    <a:pt x="24335" y="22149"/>
                    <a:pt x="24335" y="19376"/>
                  </a:cubicBezTo>
                  <a:lnTo>
                    <a:pt x="24335" y="4958"/>
                  </a:lnTo>
                  <a:cubicBezTo>
                    <a:pt x="24335" y="2218"/>
                    <a:pt x="22117" y="0"/>
                    <a:pt x="193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48"/>
            <p:cNvSpPr/>
            <p:nvPr/>
          </p:nvSpPr>
          <p:spPr>
            <a:xfrm>
              <a:off x="1370025" y="2965950"/>
              <a:ext cx="237325" cy="462400"/>
            </a:xfrm>
            <a:custGeom>
              <a:avLst/>
              <a:gdLst/>
              <a:ahLst/>
              <a:cxnLst/>
              <a:rect l="l" t="t" r="r" b="b"/>
              <a:pathLst>
                <a:path w="9493" h="18496" extrusionOk="0">
                  <a:moveTo>
                    <a:pt x="4763" y="0"/>
                  </a:moveTo>
                  <a:cubicBezTo>
                    <a:pt x="2121" y="0"/>
                    <a:pt x="0" y="2121"/>
                    <a:pt x="0" y="4730"/>
                  </a:cubicBezTo>
                  <a:lnTo>
                    <a:pt x="0" y="13766"/>
                  </a:lnTo>
                  <a:cubicBezTo>
                    <a:pt x="0" y="16376"/>
                    <a:pt x="2121" y="18496"/>
                    <a:pt x="4763" y="18496"/>
                  </a:cubicBezTo>
                  <a:cubicBezTo>
                    <a:pt x="7372" y="18496"/>
                    <a:pt x="9493" y="16376"/>
                    <a:pt x="9493" y="13766"/>
                  </a:cubicBezTo>
                  <a:lnTo>
                    <a:pt x="9493" y="4730"/>
                  </a:lnTo>
                  <a:cubicBezTo>
                    <a:pt x="9493" y="2121"/>
                    <a:pt x="7372" y="0"/>
                    <a:pt x="47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48"/>
            <p:cNvSpPr/>
            <p:nvPr/>
          </p:nvSpPr>
          <p:spPr>
            <a:xfrm>
              <a:off x="1984100" y="3569350"/>
              <a:ext cx="1207775" cy="1161350"/>
            </a:xfrm>
            <a:custGeom>
              <a:avLst/>
              <a:gdLst/>
              <a:ahLst/>
              <a:cxnLst/>
              <a:rect l="l" t="t" r="r" b="b"/>
              <a:pathLst>
                <a:path w="48311" h="46454" extrusionOk="0">
                  <a:moveTo>
                    <a:pt x="25052" y="4081"/>
                  </a:moveTo>
                  <a:cubicBezTo>
                    <a:pt x="35654" y="4081"/>
                    <a:pt x="44200" y="12660"/>
                    <a:pt x="44233" y="23228"/>
                  </a:cubicBezTo>
                  <a:cubicBezTo>
                    <a:pt x="44233" y="30959"/>
                    <a:pt x="39568" y="37973"/>
                    <a:pt x="32392" y="40941"/>
                  </a:cubicBezTo>
                  <a:cubicBezTo>
                    <a:pt x="30034" y="41910"/>
                    <a:pt x="27556" y="42381"/>
                    <a:pt x="25097" y="42381"/>
                  </a:cubicBezTo>
                  <a:cubicBezTo>
                    <a:pt x="20103" y="42381"/>
                    <a:pt x="15187" y="40438"/>
                    <a:pt x="11515" y="36766"/>
                  </a:cubicBezTo>
                  <a:cubicBezTo>
                    <a:pt x="6035" y="31286"/>
                    <a:pt x="4404" y="23065"/>
                    <a:pt x="7372" y="15889"/>
                  </a:cubicBezTo>
                  <a:cubicBezTo>
                    <a:pt x="10341" y="8745"/>
                    <a:pt x="17321" y="4081"/>
                    <a:pt x="25052" y="4081"/>
                  </a:cubicBezTo>
                  <a:close/>
                  <a:moveTo>
                    <a:pt x="25075" y="1"/>
                  </a:moveTo>
                  <a:cubicBezTo>
                    <a:pt x="19024" y="1"/>
                    <a:pt x="13075" y="2358"/>
                    <a:pt x="8644" y="6788"/>
                  </a:cubicBezTo>
                  <a:cubicBezTo>
                    <a:pt x="1990" y="13443"/>
                    <a:pt x="0" y="23424"/>
                    <a:pt x="3588" y="32134"/>
                  </a:cubicBezTo>
                  <a:cubicBezTo>
                    <a:pt x="7177" y="40811"/>
                    <a:pt x="15658" y="46454"/>
                    <a:pt x="25052" y="46454"/>
                  </a:cubicBezTo>
                  <a:cubicBezTo>
                    <a:pt x="37904" y="46454"/>
                    <a:pt x="48278" y="36048"/>
                    <a:pt x="48310" y="23228"/>
                  </a:cubicBezTo>
                  <a:cubicBezTo>
                    <a:pt x="48310" y="13834"/>
                    <a:pt x="42634" y="5353"/>
                    <a:pt x="33957" y="1765"/>
                  </a:cubicBezTo>
                  <a:cubicBezTo>
                    <a:pt x="31086" y="577"/>
                    <a:pt x="28068" y="1"/>
                    <a:pt x="250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48"/>
            <p:cNvSpPr/>
            <p:nvPr/>
          </p:nvSpPr>
          <p:spPr>
            <a:xfrm>
              <a:off x="2205100" y="3774125"/>
              <a:ext cx="781250" cy="751900"/>
            </a:xfrm>
            <a:custGeom>
              <a:avLst/>
              <a:gdLst/>
              <a:ahLst/>
              <a:cxnLst/>
              <a:rect l="l" t="t" r="r" b="b"/>
              <a:pathLst>
                <a:path w="31250" h="30076" extrusionOk="0">
                  <a:moveTo>
                    <a:pt x="16212" y="4077"/>
                  </a:moveTo>
                  <a:cubicBezTo>
                    <a:pt x="22279" y="4110"/>
                    <a:pt x="27172" y="9003"/>
                    <a:pt x="27172" y="15037"/>
                  </a:cubicBezTo>
                  <a:cubicBezTo>
                    <a:pt x="27172" y="19474"/>
                    <a:pt x="24498" y="23453"/>
                    <a:pt x="20420" y="25150"/>
                  </a:cubicBezTo>
                  <a:cubicBezTo>
                    <a:pt x="19062" y="25710"/>
                    <a:pt x="17640" y="25982"/>
                    <a:pt x="16231" y="25982"/>
                  </a:cubicBezTo>
                  <a:cubicBezTo>
                    <a:pt x="13377" y="25982"/>
                    <a:pt x="10578" y="24865"/>
                    <a:pt x="8481" y="22768"/>
                  </a:cubicBezTo>
                  <a:cubicBezTo>
                    <a:pt x="1598" y="15886"/>
                    <a:pt x="6459" y="4077"/>
                    <a:pt x="16212" y="4077"/>
                  </a:cubicBezTo>
                  <a:close/>
                  <a:moveTo>
                    <a:pt x="16219" y="1"/>
                  </a:moveTo>
                  <a:cubicBezTo>
                    <a:pt x="12304" y="1"/>
                    <a:pt x="8469" y="1524"/>
                    <a:pt x="5611" y="4403"/>
                  </a:cubicBezTo>
                  <a:cubicBezTo>
                    <a:pt x="1305" y="8709"/>
                    <a:pt x="0" y="15168"/>
                    <a:pt x="2349" y="20779"/>
                  </a:cubicBezTo>
                  <a:cubicBezTo>
                    <a:pt x="4665" y="26389"/>
                    <a:pt x="10145" y="30075"/>
                    <a:pt x="16212" y="30075"/>
                  </a:cubicBezTo>
                  <a:cubicBezTo>
                    <a:pt x="24530" y="30043"/>
                    <a:pt x="31250" y="23323"/>
                    <a:pt x="31250" y="15037"/>
                  </a:cubicBezTo>
                  <a:cubicBezTo>
                    <a:pt x="31250" y="8970"/>
                    <a:pt x="27597" y="3490"/>
                    <a:pt x="21986" y="1141"/>
                  </a:cubicBezTo>
                  <a:cubicBezTo>
                    <a:pt x="20117" y="374"/>
                    <a:pt x="18158" y="1"/>
                    <a:pt x="162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48"/>
            <p:cNvSpPr/>
            <p:nvPr/>
          </p:nvSpPr>
          <p:spPr>
            <a:xfrm>
              <a:off x="4610800" y="3569350"/>
              <a:ext cx="1207775" cy="1161350"/>
            </a:xfrm>
            <a:custGeom>
              <a:avLst/>
              <a:gdLst/>
              <a:ahLst/>
              <a:cxnLst/>
              <a:rect l="l" t="t" r="r" b="b"/>
              <a:pathLst>
                <a:path w="48311" h="46454" extrusionOk="0">
                  <a:moveTo>
                    <a:pt x="25085" y="4081"/>
                  </a:moveTo>
                  <a:cubicBezTo>
                    <a:pt x="35654" y="4081"/>
                    <a:pt x="44233" y="12660"/>
                    <a:pt x="44233" y="23228"/>
                  </a:cubicBezTo>
                  <a:cubicBezTo>
                    <a:pt x="44233" y="30959"/>
                    <a:pt x="39569" y="37973"/>
                    <a:pt x="32425" y="40941"/>
                  </a:cubicBezTo>
                  <a:cubicBezTo>
                    <a:pt x="30057" y="41910"/>
                    <a:pt x="27575" y="42381"/>
                    <a:pt x="25116" y="42381"/>
                  </a:cubicBezTo>
                  <a:cubicBezTo>
                    <a:pt x="20122" y="42381"/>
                    <a:pt x="15220" y="40438"/>
                    <a:pt x="11548" y="36766"/>
                  </a:cubicBezTo>
                  <a:cubicBezTo>
                    <a:pt x="6068" y="31286"/>
                    <a:pt x="4404" y="23065"/>
                    <a:pt x="7373" y="15889"/>
                  </a:cubicBezTo>
                  <a:cubicBezTo>
                    <a:pt x="10341" y="8745"/>
                    <a:pt x="17322" y="4081"/>
                    <a:pt x="25085" y="4081"/>
                  </a:cubicBezTo>
                  <a:close/>
                  <a:moveTo>
                    <a:pt x="25083" y="1"/>
                  </a:moveTo>
                  <a:cubicBezTo>
                    <a:pt x="19039" y="1"/>
                    <a:pt x="13097" y="2358"/>
                    <a:pt x="8645" y="6788"/>
                  </a:cubicBezTo>
                  <a:cubicBezTo>
                    <a:pt x="1991" y="13443"/>
                    <a:pt x="1" y="23424"/>
                    <a:pt x="3622" y="32134"/>
                  </a:cubicBezTo>
                  <a:cubicBezTo>
                    <a:pt x="7210" y="40811"/>
                    <a:pt x="15691" y="46454"/>
                    <a:pt x="25085" y="46454"/>
                  </a:cubicBezTo>
                  <a:cubicBezTo>
                    <a:pt x="37905" y="46454"/>
                    <a:pt x="48311" y="36048"/>
                    <a:pt x="48311" y="23228"/>
                  </a:cubicBezTo>
                  <a:cubicBezTo>
                    <a:pt x="48311" y="13834"/>
                    <a:pt x="42667" y="5353"/>
                    <a:pt x="33958" y="1765"/>
                  </a:cubicBezTo>
                  <a:cubicBezTo>
                    <a:pt x="31087" y="577"/>
                    <a:pt x="28072" y="1"/>
                    <a:pt x="250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48"/>
            <p:cNvSpPr/>
            <p:nvPr/>
          </p:nvSpPr>
          <p:spPr>
            <a:xfrm>
              <a:off x="4832625" y="3774125"/>
              <a:ext cx="780450" cy="751900"/>
            </a:xfrm>
            <a:custGeom>
              <a:avLst/>
              <a:gdLst/>
              <a:ahLst/>
              <a:cxnLst/>
              <a:rect l="l" t="t" r="r" b="b"/>
              <a:pathLst>
                <a:path w="31218" h="30076" extrusionOk="0">
                  <a:moveTo>
                    <a:pt x="16212" y="4077"/>
                  </a:moveTo>
                  <a:cubicBezTo>
                    <a:pt x="22247" y="4110"/>
                    <a:pt x="27140" y="9003"/>
                    <a:pt x="27140" y="15037"/>
                  </a:cubicBezTo>
                  <a:cubicBezTo>
                    <a:pt x="27140" y="19474"/>
                    <a:pt x="24498" y="23453"/>
                    <a:pt x="20388" y="25150"/>
                  </a:cubicBezTo>
                  <a:cubicBezTo>
                    <a:pt x="19040" y="25710"/>
                    <a:pt x="17625" y="25982"/>
                    <a:pt x="16222" y="25982"/>
                  </a:cubicBezTo>
                  <a:cubicBezTo>
                    <a:pt x="13377" y="25982"/>
                    <a:pt x="10578" y="24865"/>
                    <a:pt x="8481" y="22768"/>
                  </a:cubicBezTo>
                  <a:cubicBezTo>
                    <a:pt x="1566" y="15886"/>
                    <a:pt x="6459" y="4077"/>
                    <a:pt x="16212" y="4077"/>
                  </a:cubicBezTo>
                  <a:close/>
                  <a:moveTo>
                    <a:pt x="16209" y="1"/>
                  </a:moveTo>
                  <a:cubicBezTo>
                    <a:pt x="12301" y="1"/>
                    <a:pt x="8458" y="1524"/>
                    <a:pt x="5578" y="4403"/>
                  </a:cubicBezTo>
                  <a:cubicBezTo>
                    <a:pt x="1272" y="8709"/>
                    <a:pt x="0" y="15168"/>
                    <a:pt x="2316" y="20779"/>
                  </a:cubicBezTo>
                  <a:cubicBezTo>
                    <a:pt x="4665" y="26389"/>
                    <a:pt x="10145" y="30075"/>
                    <a:pt x="16212" y="30075"/>
                  </a:cubicBezTo>
                  <a:cubicBezTo>
                    <a:pt x="24498" y="30043"/>
                    <a:pt x="31218" y="23323"/>
                    <a:pt x="31218" y="15037"/>
                  </a:cubicBezTo>
                  <a:cubicBezTo>
                    <a:pt x="31218" y="8970"/>
                    <a:pt x="27564" y="3490"/>
                    <a:pt x="21953" y="1141"/>
                  </a:cubicBezTo>
                  <a:cubicBezTo>
                    <a:pt x="20095" y="374"/>
                    <a:pt x="18144" y="1"/>
                    <a:pt x="162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48"/>
            <p:cNvSpPr/>
            <p:nvPr/>
          </p:nvSpPr>
          <p:spPr>
            <a:xfrm>
              <a:off x="1375725" y="1483375"/>
              <a:ext cx="2041225" cy="2582700"/>
            </a:xfrm>
            <a:custGeom>
              <a:avLst/>
              <a:gdLst/>
              <a:ahLst/>
              <a:cxnLst/>
              <a:rect l="l" t="t" r="r" b="b"/>
              <a:pathLst>
                <a:path w="81649" h="103308" extrusionOk="0">
                  <a:moveTo>
                    <a:pt x="34969" y="1"/>
                  </a:moveTo>
                  <a:cubicBezTo>
                    <a:pt x="34317" y="1"/>
                    <a:pt x="33697" y="294"/>
                    <a:pt x="33306" y="849"/>
                  </a:cubicBezTo>
                  <a:lnTo>
                    <a:pt x="22574" y="15821"/>
                  </a:lnTo>
                  <a:cubicBezTo>
                    <a:pt x="21427" y="17413"/>
                    <a:pt x="22833" y="19088"/>
                    <a:pt x="24297" y="19088"/>
                  </a:cubicBezTo>
                  <a:cubicBezTo>
                    <a:pt x="24873" y="19088"/>
                    <a:pt x="25459" y="18829"/>
                    <a:pt x="25901" y="18202"/>
                  </a:cubicBezTo>
                  <a:lnTo>
                    <a:pt x="36013" y="4078"/>
                  </a:lnTo>
                  <a:lnTo>
                    <a:pt x="77571" y="4078"/>
                  </a:lnTo>
                  <a:lnTo>
                    <a:pt x="77571" y="99230"/>
                  </a:lnTo>
                  <a:lnTo>
                    <a:pt x="71406" y="99230"/>
                  </a:lnTo>
                  <a:cubicBezTo>
                    <a:pt x="68209" y="89770"/>
                    <a:pt x="59369" y="83442"/>
                    <a:pt x="49387" y="83442"/>
                  </a:cubicBezTo>
                  <a:cubicBezTo>
                    <a:pt x="39438" y="83442"/>
                    <a:pt x="30566" y="89770"/>
                    <a:pt x="27369" y="99230"/>
                  </a:cubicBezTo>
                  <a:lnTo>
                    <a:pt x="23487" y="99230"/>
                  </a:lnTo>
                  <a:lnTo>
                    <a:pt x="23487" y="85921"/>
                  </a:lnTo>
                  <a:cubicBezTo>
                    <a:pt x="23454" y="82039"/>
                    <a:pt x="20323" y="78908"/>
                    <a:pt x="16474" y="78908"/>
                  </a:cubicBezTo>
                  <a:lnTo>
                    <a:pt x="7927" y="78908"/>
                  </a:lnTo>
                  <a:cubicBezTo>
                    <a:pt x="10015" y="77701"/>
                    <a:pt x="11287" y="75483"/>
                    <a:pt x="11287" y="73069"/>
                  </a:cubicBezTo>
                  <a:lnTo>
                    <a:pt x="11287" y="64033"/>
                  </a:lnTo>
                  <a:cubicBezTo>
                    <a:pt x="11287" y="60478"/>
                    <a:pt x="8514" y="57509"/>
                    <a:pt x="4959" y="57281"/>
                  </a:cubicBezTo>
                  <a:cubicBezTo>
                    <a:pt x="6101" y="50790"/>
                    <a:pt x="8319" y="44527"/>
                    <a:pt x="11581" y="38786"/>
                  </a:cubicBezTo>
                  <a:cubicBezTo>
                    <a:pt x="12494" y="37181"/>
                    <a:pt x="11125" y="35729"/>
                    <a:pt x="9738" y="35729"/>
                  </a:cubicBezTo>
                  <a:cubicBezTo>
                    <a:pt x="9095" y="35729"/>
                    <a:pt x="8449" y="36041"/>
                    <a:pt x="8025" y="36796"/>
                  </a:cubicBezTo>
                  <a:cubicBezTo>
                    <a:pt x="4078" y="43809"/>
                    <a:pt x="1501" y="51507"/>
                    <a:pt x="490" y="59499"/>
                  </a:cubicBezTo>
                  <a:cubicBezTo>
                    <a:pt x="333" y="60779"/>
                    <a:pt x="1347" y="61786"/>
                    <a:pt x="2511" y="61786"/>
                  </a:cubicBezTo>
                  <a:cubicBezTo>
                    <a:pt x="2801" y="61786"/>
                    <a:pt x="3100" y="61724"/>
                    <a:pt x="3393" y="61587"/>
                  </a:cubicBezTo>
                  <a:cubicBezTo>
                    <a:pt x="3752" y="61424"/>
                    <a:pt x="4143" y="61358"/>
                    <a:pt x="4535" y="61358"/>
                  </a:cubicBezTo>
                  <a:cubicBezTo>
                    <a:pt x="6003" y="61358"/>
                    <a:pt x="7210" y="62565"/>
                    <a:pt x="7210" y="64033"/>
                  </a:cubicBezTo>
                  <a:lnTo>
                    <a:pt x="7210" y="73069"/>
                  </a:lnTo>
                  <a:cubicBezTo>
                    <a:pt x="7210" y="74570"/>
                    <a:pt x="6003" y="75776"/>
                    <a:pt x="4535" y="75776"/>
                  </a:cubicBezTo>
                  <a:cubicBezTo>
                    <a:pt x="4013" y="75776"/>
                    <a:pt x="3556" y="75613"/>
                    <a:pt x="3132" y="75352"/>
                  </a:cubicBezTo>
                  <a:cubicBezTo>
                    <a:pt x="2789" y="75148"/>
                    <a:pt x="2421" y="75054"/>
                    <a:pt x="2062" y="75054"/>
                  </a:cubicBezTo>
                  <a:cubicBezTo>
                    <a:pt x="990" y="75054"/>
                    <a:pt x="1" y="75892"/>
                    <a:pt x="1" y="77114"/>
                  </a:cubicBezTo>
                  <a:lnTo>
                    <a:pt x="1" y="80963"/>
                  </a:lnTo>
                  <a:cubicBezTo>
                    <a:pt x="1" y="82072"/>
                    <a:pt x="914" y="82985"/>
                    <a:pt x="2056" y="82985"/>
                  </a:cubicBezTo>
                  <a:lnTo>
                    <a:pt x="16474" y="82985"/>
                  </a:lnTo>
                  <a:cubicBezTo>
                    <a:pt x="18072" y="82985"/>
                    <a:pt x="19410" y="84290"/>
                    <a:pt x="19410" y="85921"/>
                  </a:cubicBezTo>
                  <a:lnTo>
                    <a:pt x="19410" y="100339"/>
                  </a:lnTo>
                  <a:cubicBezTo>
                    <a:pt x="19410" y="100535"/>
                    <a:pt x="19377" y="100698"/>
                    <a:pt x="19344" y="100861"/>
                  </a:cubicBezTo>
                  <a:cubicBezTo>
                    <a:pt x="19116" y="102133"/>
                    <a:pt x="20062" y="103308"/>
                    <a:pt x="21367" y="103308"/>
                  </a:cubicBezTo>
                  <a:lnTo>
                    <a:pt x="28902" y="103308"/>
                  </a:lnTo>
                  <a:cubicBezTo>
                    <a:pt x="29815" y="103308"/>
                    <a:pt x="30631" y="102655"/>
                    <a:pt x="30859" y="101775"/>
                  </a:cubicBezTo>
                  <a:cubicBezTo>
                    <a:pt x="33110" y="93359"/>
                    <a:pt x="40710" y="87520"/>
                    <a:pt x="49387" y="87520"/>
                  </a:cubicBezTo>
                  <a:cubicBezTo>
                    <a:pt x="58097" y="87520"/>
                    <a:pt x="65697" y="93359"/>
                    <a:pt x="67915" y="101775"/>
                  </a:cubicBezTo>
                  <a:cubicBezTo>
                    <a:pt x="68144" y="102655"/>
                    <a:pt x="68959" y="103308"/>
                    <a:pt x="69905" y="103308"/>
                  </a:cubicBezTo>
                  <a:lnTo>
                    <a:pt x="79626" y="103308"/>
                  </a:lnTo>
                  <a:cubicBezTo>
                    <a:pt x="80735" y="103308"/>
                    <a:pt x="81648" y="102394"/>
                    <a:pt x="81648" y="101253"/>
                  </a:cubicBezTo>
                  <a:lnTo>
                    <a:pt x="81648" y="2023"/>
                  </a:lnTo>
                  <a:cubicBezTo>
                    <a:pt x="81648" y="914"/>
                    <a:pt x="80735" y="1"/>
                    <a:pt x="796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48"/>
            <p:cNvSpPr/>
            <p:nvPr/>
          </p:nvSpPr>
          <p:spPr>
            <a:xfrm>
              <a:off x="1694600" y="2066675"/>
              <a:ext cx="206725" cy="202875"/>
            </a:xfrm>
            <a:custGeom>
              <a:avLst/>
              <a:gdLst/>
              <a:ahLst/>
              <a:cxnLst/>
              <a:rect l="l" t="t" r="r" b="b"/>
              <a:pathLst>
                <a:path w="8269" h="8115" extrusionOk="0">
                  <a:moveTo>
                    <a:pt x="5426" y="1"/>
                  </a:moveTo>
                  <a:cubicBezTo>
                    <a:pt x="4852" y="1"/>
                    <a:pt x="4267" y="256"/>
                    <a:pt x="3817" y="872"/>
                  </a:cubicBezTo>
                  <a:lnTo>
                    <a:pt x="979" y="4885"/>
                  </a:lnTo>
                  <a:cubicBezTo>
                    <a:pt x="0" y="6222"/>
                    <a:pt x="979" y="8114"/>
                    <a:pt x="2610" y="8114"/>
                  </a:cubicBezTo>
                  <a:cubicBezTo>
                    <a:pt x="3295" y="8114"/>
                    <a:pt x="3914" y="7788"/>
                    <a:pt x="4273" y="7266"/>
                  </a:cubicBezTo>
                  <a:lnTo>
                    <a:pt x="7144" y="3254"/>
                  </a:lnTo>
                  <a:cubicBezTo>
                    <a:pt x="8268" y="1661"/>
                    <a:pt x="6886" y="1"/>
                    <a:pt x="54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48"/>
            <p:cNvSpPr/>
            <p:nvPr/>
          </p:nvSpPr>
          <p:spPr>
            <a:xfrm>
              <a:off x="1657900" y="964725"/>
              <a:ext cx="4690750" cy="3101350"/>
            </a:xfrm>
            <a:custGeom>
              <a:avLst/>
              <a:gdLst/>
              <a:ahLst/>
              <a:cxnLst/>
              <a:rect l="l" t="t" r="r" b="b"/>
              <a:pathLst>
                <a:path w="187630" h="124054" extrusionOk="0">
                  <a:moveTo>
                    <a:pt x="171157" y="4078"/>
                  </a:moveTo>
                  <a:cubicBezTo>
                    <a:pt x="178007" y="4078"/>
                    <a:pt x="183552" y="9623"/>
                    <a:pt x="183552" y="16473"/>
                  </a:cubicBezTo>
                  <a:lnTo>
                    <a:pt x="183552" y="103960"/>
                  </a:lnTo>
                  <a:cubicBezTo>
                    <a:pt x="183552" y="112800"/>
                    <a:pt x="176376" y="119944"/>
                    <a:pt x="167536" y="119976"/>
                  </a:cubicBezTo>
                  <a:lnTo>
                    <a:pt x="165220" y="119976"/>
                  </a:lnTo>
                  <a:cubicBezTo>
                    <a:pt x="162023" y="110516"/>
                    <a:pt x="153150" y="104188"/>
                    <a:pt x="143201" y="104188"/>
                  </a:cubicBezTo>
                  <a:cubicBezTo>
                    <a:pt x="133220" y="104188"/>
                    <a:pt x="124380" y="110516"/>
                    <a:pt x="121183" y="119976"/>
                  </a:cubicBezTo>
                  <a:lnTo>
                    <a:pt x="70361" y="119976"/>
                  </a:lnTo>
                  <a:lnTo>
                    <a:pt x="70361" y="22769"/>
                  </a:lnTo>
                  <a:cubicBezTo>
                    <a:pt x="70361" y="21660"/>
                    <a:pt x="69448" y="20747"/>
                    <a:pt x="68339" y="20747"/>
                  </a:cubicBezTo>
                  <a:lnTo>
                    <a:pt x="8351" y="20747"/>
                  </a:lnTo>
                  <a:cubicBezTo>
                    <a:pt x="5970" y="20747"/>
                    <a:pt x="4078" y="18822"/>
                    <a:pt x="4078" y="16473"/>
                  </a:cubicBezTo>
                  <a:cubicBezTo>
                    <a:pt x="4078" y="9623"/>
                    <a:pt x="9623" y="4078"/>
                    <a:pt x="16473" y="4078"/>
                  </a:cubicBezTo>
                  <a:close/>
                  <a:moveTo>
                    <a:pt x="16473" y="0"/>
                  </a:moveTo>
                  <a:cubicBezTo>
                    <a:pt x="7372" y="0"/>
                    <a:pt x="0" y="7372"/>
                    <a:pt x="0" y="16473"/>
                  </a:cubicBezTo>
                  <a:cubicBezTo>
                    <a:pt x="0" y="21073"/>
                    <a:pt x="3719" y="24824"/>
                    <a:pt x="8351" y="24824"/>
                  </a:cubicBezTo>
                  <a:lnTo>
                    <a:pt x="66284" y="24824"/>
                  </a:lnTo>
                  <a:lnTo>
                    <a:pt x="66284" y="121999"/>
                  </a:lnTo>
                  <a:cubicBezTo>
                    <a:pt x="66284" y="123140"/>
                    <a:pt x="67197" y="124054"/>
                    <a:pt x="68339" y="124054"/>
                  </a:cubicBezTo>
                  <a:lnTo>
                    <a:pt x="122683" y="124054"/>
                  </a:lnTo>
                  <a:cubicBezTo>
                    <a:pt x="123629" y="124054"/>
                    <a:pt x="124445" y="123401"/>
                    <a:pt x="124673" y="122521"/>
                  </a:cubicBezTo>
                  <a:cubicBezTo>
                    <a:pt x="126891" y="114105"/>
                    <a:pt x="134492" y="108266"/>
                    <a:pt x="143201" y="108266"/>
                  </a:cubicBezTo>
                  <a:cubicBezTo>
                    <a:pt x="151878" y="108266"/>
                    <a:pt x="159511" y="114105"/>
                    <a:pt x="161729" y="122521"/>
                  </a:cubicBezTo>
                  <a:cubicBezTo>
                    <a:pt x="161958" y="123401"/>
                    <a:pt x="162773" y="124054"/>
                    <a:pt x="163687" y="124054"/>
                  </a:cubicBezTo>
                  <a:lnTo>
                    <a:pt x="167536" y="124054"/>
                  </a:lnTo>
                  <a:cubicBezTo>
                    <a:pt x="178627" y="124021"/>
                    <a:pt x="187630" y="115051"/>
                    <a:pt x="187630" y="103960"/>
                  </a:cubicBezTo>
                  <a:lnTo>
                    <a:pt x="187630" y="16473"/>
                  </a:lnTo>
                  <a:cubicBezTo>
                    <a:pt x="187630" y="7372"/>
                    <a:pt x="180258" y="0"/>
                    <a:pt x="1711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48"/>
            <p:cNvSpPr/>
            <p:nvPr/>
          </p:nvSpPr>
          <p:spPr>
            <a:xfrm>
              <a:off x="1966975" y="1821800"/>
              <a:ext cx="1111525" cy="698900"/>
            </a:xfrm>
            <a:custGeom>
              <a:avLst/>
              <a:gdLst/>
              <a:ahLst/>
              <a:cxnLst/>
              <a:rect l="l" t="t" r="r" b="b"/>
              <a:pathLst>
                <a:path w="44461" h="27956" extrusionOk="0">
                  <a:moveTo>
                    <a:pt x="17722" y="4077"/>
                  </a:moveTo>
                  <a:cubicBezTo>
                    <a:pt x="17752" y="4077"/>
                    <a:pt x="17781" y="4077"/>
                    <a:pt x="17811" y="4078"/>
                  </a:cubicBezTo>
                  <a:lnTo>
                    <a:pt x="37839" y="4078"/>
                  </a:lnTo>
                  <a:cubicBezTo>
                    <a:pt x="39242" y="4078"/>
                    <a:pt x="40384" y="5220"/>
                    <a:pt x="40384" y="6623"/>
                  </a:cubicBezTo>
                  <a:lnTo>
                    <a:pt x="40384" y="21334"/>
                  </a:lnTo>
                  <a:cubicBezTo>
                    <a:pt x="40384" y="22737"/>
                    <a:pt x="39242" y="23879"/>
                    <a:pt x="37839" y="23879"/>
                  </a:cubicBezTo>
                  <a:lnTo>
                    <a:pt x="8449" y="23879"/>
                  </a:lnTo>
                  <a:cubicBezTo>
                    <a:pt x="6426" y="23879"/>
                    <a:pt x="5187" y="21660"/>
                    <a:pt x="6263" y="19932"/>
                  </a:cubicBezTo>
                  <a:lnTo>
                    <a:pt x="15625" y="5253"/>
                  </a:lnTo>
                  <a:cubicBezTo>
                    <a:pt x="16098" y="4527"/>
                    <a:pt x="16875" y="4077"/>
                    <a:pt x="17722" y="4077"/>
                  </a:cubicBezTo>
                  <a:close/>
                  <a:moveTo>
                    <a:pt x="17718" y="0"/>
                  </a:moveTo>
                  <a:cubicBezTo>
                    <a:pt x="15470" y="0"/>
                    <a:pt x="13391" y="1169"/>
                    <a:pt x="12200" y="3067"/>
                  </a:cubicBezTo>
                  <a:lnTo>
                    <a:pt x="2838" y="17746"/>
                  </a:lnTo>
                  <a:cubicBezTo>
                    <a:pt x="0" y="22182"/>
                    <a:pt x="3197" y="27956"/>
                    <a:pt x="8449" y="27956"/>
                  </a:cubicBezTo>
                  <a:lnTo>
                    <a:pt x="37839" y="27956"/>
                  </a:lnTo>
                  <a:cubicBezTo>
                    <a:pt x="41493" y="27956"/>
                    <a:pt x="44461" y="24988"/>
                    <a:pt x="44461" y="21334"/>
                  </a:cubicBezTo>
                  <a:lnTo>
                    <a:pt x="44461" y="6623"/>
                  </a:lnTo>
                  <a:cubicBezTo>
                    <a:pt x="44461" y="2969"/>
                    <a:pt x="41493" y="1"/>
                    <a:pt x="37839" y="1"/>
                  </a:cubicBezTo>
                  <a:lnTo>
                    <a:pt x="17811" y="1"/>
                  </a:lnTo>
                  <a:cubicBezTo>
                    <a:pt x="17780" y="0"/>
                    <a:pt x="17749" y="0"/>
                    <a:pt x="177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48"/>
            <p:cNvSpPr/>
            <p:nvPr/>
          </p:nvSpPr>
          <p:spPr>
            <a:xfrm>
              <a:off x="1251775" y="3456050"/>
              <a:ext cx="711150" cy="711150"/>
            </a:xfrm>
            <a:custGeom>
              <a:avLst/>
              <a:gdLst/>
              <a:ahLst/>
              <a:cxnLst/>
              <a:rect l="l" t="t" r="r" b="b"/>
              <a:pathLst>
                <a:path w="28446" h="28446" extrusionOk="0">
                  <a:moveTo>
                    <a:pt x="21432" y="4078"/>
                  </a:moveTo>
                  <a:cubicBezTo>
                    <a:pt x="23030" y="4078"/>
                    <a:pt x="24368" y="5383"/>
                    <a:pt x="24368" y="7014"/>
                  </a:cubicBezTo>
                  <a:lnTo>
                    <a:pt x="24368" y="21432"/>
                  </a:lnTo>
                  <a:cubicBezTo>
                    <a:pt x="24368" y="23063"/>
                    <a:pt x="23030" y="24368"/>
                    <a:pt x="21432" y="24368"/>
                  </a:cubicBezTo>
                  <a:lnTo>
                    <a:pt x="7014" y="24368"/>
                  </a:lnTo>
                  <a:cubicBezTo>
                    <a:pt x="5383" y="24368"/>
                    <a:pt x="4078" y="23063"/>
                    <a:pt x="4078" y="21432"/>
                  </a:cubicBezTo>
                  <a:lnTo>
                    <a:pt x="4078" y="7014"/>
                  </a:lnTo>
                  <a:cubicBezTo>
                    <a:pt x="4078" y="5383"/>
                    <a:pt x="5383" y="4078"/>
                    <a:pt x="7014" y="4078"/>
                  </a:cubicBezTo>
                  <a:close/>
                  <a:moveTo>
                    <a:pt x="7014" y="1"/>
                  </a:moveTo>
                  <a:cubicBezTo>
                    <a:pt x="3132" y="1"/>
                    <a:pt x="0" y="3132"/>
                    <a:pt x="0" y="7014"/>
                  </a:cubicBezTo>
                  <a:lnTo>
                    <a:pt x="0" y="21432"/>
                  </a:lnTo>
                  <a:cubicBezTo>
                    <a:pt x="0" y="25314"/>
                    <a:pt x="3132" y="28446"/>
                    <a:pt x="7014" y="28446"/>
                  </a:cubicBezTo>
                  <a:lnTo>
                    <a:pt x="21432" y="28446"/>
                  </a:lnTo>
                  <a:cubicBezTo>
                    <a:pt x="25281" y="28446"/>
                    <a:pt x="28412" y="25314"/>
                    <a:pt x="28445" y="21432"/>
                  </a:cubicBezTo>
                  <a:lnTo>
                    <a:pt x="28445" y="7014"/>
                  </a:lnTo>
                  <a:cubicBezTo>
                    <a:pt x="28412" y="3132"/>
                    <a:pt x="25281" y="1"/>
                    <a:pt x="2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48"/>
            <p:cNvSpPr/>
            <p:nvPr/>
          </p:nvSpPr>
          <p:spPr>
            <a:xfrm>
              <a:off x="1319450" y="2915400"/>
              <a:ext cx="338475" cy="564325"/>
            </a:xfrm>
            <a:custGeom>
              <a:avLst/>
              <a:gdLst/>
              <a:ahLst/>
              <a:cxnLst/>
              <a:rect l="l" t="t" r="r" b="b"/>
              <a:pathLst>
                <a:path w="13539" h="22573" extrusionOk="0">
                  <a:moveTo>
                    <a:pt x="6786" y="4077"/>
                  </a:moveTo>
                  <a:cubicBezTo>
                    <a:pt x="8254" y="4077"/>
                    <a:pt x="9461" y="5284"/>
                    <a:pt x="9461" y="6752"/>
                  </a:cubicBezTo>
                  <a:lnTo>
                    <a:pt x="9461" y="15788"/>
                  </a:lnTo>
                  <a:cubicBezTo>
                    <a:pt x="9461" y="17289"/>
                    <a:pt x="8254" y="18495"/>
                    <a:pt x="6786" y="18495"/>
                  </a:cubicBezTo>
                  <a:cubicBezTo>
                    <a:pt x="5285" y="18495"/>
                    <a:pt x="4078" y="17289"/>
                    <a:pt x="4078" y="15788"/>
                  </a:cubicBezTo>
                  <a:lnTo>
                    <a:pt x="4078" y="6752"/>
                  </a:lnTo>
                  <a:cubicBezTo>
                    <a:pt x="4078" y="5284"/>
                    <a:pt x="5285" y="4077"/>
                    <a:pt x="6786" y="4077"/>
                  </a:cubicBezTo>
                  <a:close/>
                  <a:moveTo>
                    <a:pt x="6786" y="0"/>
                  </a:moveTo>
                  <a:cubicBezTo>
                    <a:pt x="3035" y="0"/>
                    <a:pt x="1" y="3034"/>
                    <a:pt x="1" y="6752"/>
                  </a:cubicBezTo>
                  <a:lnTo>
                    <a:pt x="1" y="15788"/>
                  </a:lnTo>
                  <a:cubicBezTo>
                    <a:pt x="1" y="19539"/>
                    <a:pt x="3035" y="22540"/>
                    <a:pt x="6786" y="22573"/>
                  </a:cubicBezTo>
                  <a:cubicBezTo>
                    <a:pt x="10505" y="22540"/>
                    <a:pt x="13538" y="19539"/>
                    <a:pt x="13538" y="15788"/>
                  </a:cubicBezTo>
                  <a:lnTo>
                    <a:pt x="13538" y="6752"/>
                  </a:lnTo>
                  <a:cubicBezTo>
                    <a:pt x="13538" y="3034"/>
                    <a:pt x="10505" y="0"/>
                    <a:pt x="67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48"/>
            <p:cNvSpPr/>
            <p:nvPr/>
          </p:nvSpPr>
          <p:spPr>
            <a:xfrm>
              <a:off x="4201425" y="1648100"/>
              <a:ext cx="897875" cy="1793300"/>
            </a:xfrm>
            <a:custGeom>
              <a:avLst/>
              <a:gdLst/>
              <a:ahLst/>
              <a:cxnLst/>
              <a:rect l="l" t="t" r="r" b="b"/>
              <a:pathLst>
                <a:path w="35915" h="71732" extrusionOk="0">
                  <a:moveTo>
                    <a:pt x="19051" y="4078"/>
                  </a:moveTo>
                  <a:cubicBezTo>
                    <a:pt x="19312" y="4078"/>
                    <a:pt x="19638" y="4437"/>
                    <a:pt x="19638" y="4959"/>
                  </a:cubicBezTo>
                  <a:lnTo>
                    <a:pt x="19638" y="6035"/>
                  </a:lnTo>
                  <a:cubicBezTo>
                    <a:pt x="19638" y="6949"/>
                    <a:pt x="20257" y="7764"/>
                    <a:pt x="21171" y="8025"/>
                  </a:cubicBezTo>
                  <a:cubicBezTo>
                    <a:pt x="22802" y="8417"/>
                    <a:pt x="24368" y="9069"/>
                    <a:pt x="25835" y="9950"/>
                  </a:cubicBezTo>
                  <a:cubicBezTo>
                    <a:pt x="26390" y="10309"/>
                    <a:pt x="26912" y="10733"/>
                    <a:pt x="27434" y="11189"/>
                  </a:cubicBezTo>
                  <a:cubicBezTo>
                    <a:pt x="27891" y="11613"/>
                    <a:pt x="28184" y="12233"/>
                    <a:pt x="28217" y="12886"/>
                  </a:cubicBezTo>
                  <a:cubicBezTo>
                    <a:pt x="28249" y="13538"/>
                    <a:pt x="28021" y="14223"/>
                    <a:pt x="27597" y="14712"/>
                  </a:cubicBezTo>
                  <a:lnTo>
                    <a:pt x="26912" y="15430"/>
                  </a:lnTo>
                  <a:cubicBezTo>
                    <a:pt x="26610" y="15803"/>
                    <a:pt x="26172" y="15992"/>
                    <a:pt x="25731" y="15992"/>
                  </a:cubicBezTo>
                  <a:cubicBezTo>
                    <a:pt x="25362" y="15992"/>
                    <a:pt x="24991" y="15860"/>
                    <a:pt x="24694" y="15593"/>
                  </a:cubicBezTo>
                  <a:cubicBezTo>
                    <a:pt x="22345" y="13701"/>
                    <a:pt x="19931" y="12722"/>
                    <a:pt x="17517" y="12722"/>
                  </a:cubicBezTo>
                  <a:cubicBezTo>
                    <a:pt x="17436" y="12720"/>
                    <a:pt x="17354" y="12718"/>
                    <a:pt x="17272" y="12718"/>
                  </a:cubicBezTo>
                  <a:cubicBezTo>
                    <a:pt x="15400" y="12718"/>
                    <a:pt x="13576" y="13431"/>
                    <a:pt x="12200" y="14712"/>
                  </a:cubicBezTo>
                  <a:cubicBezTo>
                    <a:pt x="10830" y="15952"/>
                    <a:pt x="10047" y="17681"/>
                    <a:pt x="10047" y="19507"/>
                  </a:cubicBezTo>
                  <a:cubicBezTo>
                    <a:pt x="10080" y="21171"/>
                    <a:pt x="10732" y="22769"/>
                    <a:pt x="11842" y="23976"/>
                  </a:cubicBezTo>
                  <a:cubicBezTo>
                    <a:pt x="12951" y="25281"/>
                    <a:pt x="14908" y="26586"/>
                    <a:pt x="17844" y="27923"/>
                  </a:cubicBezTo>
                  <a:cubicBezTo>
                    <a:pt x="22378" y="30011"/>
                    <a:pt x="25477" y="31772"/>
                    <a:pt x="27075" y="33175"/>
                  </a:cubicBezTo>
                  <a:cubicBezTo>
                    <a:pt x="28576" y="34513"/>
                    <a:pt x="29750" y="36144"/>
                    <a:pt x="30565" y="37970"/>
                  </a:cubicBezTo>
                  <a:cubicBezTo>
                    <a:pt x="31413" y="40025"/>
                    <a:pt x="31838" y="42211"/>
                    <a:pt x="31805" y="44396"/>
                  </a:cubicBezTo>
                  <a:cubicBezTo>
                    <a:pt x="31805" y="46680"/>
                    <a:pt x="31381" y="48931"/>
                    <a:pt x="30467" y="50986"/>
                  </a:cubicBezTo>
                  <a:cubicBezTo>
                    <a:pt x="29750" y="52780"/>
                    <a:pt x="28608" y="54378"/>
                    <a:pt x="27173" y="55650"/>
                  </a:cubicBezTo>
                  <a:cubicBezTo>
                    <a:pt x="25835" y="56759"/>
                    <a:pt x="23846" y="57640"/>
                    <a:pt x="21203" y="58227"/>
                  </a:cubicBezTo>
                  <a:cubicBezTo>
                    <a:pt x="20290" y="58456"/>
                    <a:pt x="19638" y="59271"/>
                    <a:pt x="19638" y="60217"/>
                  </a:cubicBezTo>
                  <a:lnTo>
                    <a:pt x="19638" y="66350"/>
                  </a:lnTo>
                  <a:cubicBezTo>
                    <a:pt x="19638" y="67067"/>
                    <a:pt x="19214" y="67654"/>
                    <a:pt x="18692" y="67654"/>
                  </a:cubicBezTo>
                  <a:cubicBezTo>
                    <a:pt x="18170" y="67654"/>
                    <a:pt x="17713" y="67067"/>
                    <a:pt x="17713" y="66350"/>
                  </a:cubicBezTo>
                  <a:lnTo>
                    <a:pt x="17713" y="60445"/>
                  </a:lnTo>
                  <a:cubicBezTo>
                    <a:pt x="17713" y="59402"/>
                    <a:pt x="16963" y="58553"/>
                    <a:pt x="15952" y="58423"/>
                  </a:cubicBezTo>
                  <a:cubicBezTo>
                    <a:pt x="13701" y="58195"/>
                    <a:pt x="11581" y="57477"/>
                    <a:pt x="9623" y="56368"/>
                  </a:cubicBezTo>
                  <a:cubicBezTo>
                    <a:pt x="8156" y="55422"/>
                    <a:pt x="6753" y="54345"/>
                    <a:pt x="5481" y="53171"/>
                  </a:cubicBezTo>
                  <a:cubicBezTo>
                    <a:pt x="4567" y="52225"/>
                    <a:pt x="4535" y="50757"/>
                    <a:pt x="5350" y="49746"/>
                  </a:cubicBezTo>
                  <a:lnTo>
                    <a:pt x="6035" y="48963"/>
                  </a:lnTo>
                  <a:cubicBezTo>
                    <a:pt x="6329" y="48604"/>
                    <a:pt x="6753" y="48409"/>
                    <a:pt x="7177" y="48376"/>
                  </a:cubicBezTo>
                  <a:lnTo>
                    <a:pt x="7275" y="48376"/>
                  </a:lnTo>
                  <a:cubicBezTo>
                    <a:pt x="7666" y="48376"/>
                    <a:pt x="8090" y="48539"/>
                    <a:pt x="8384" y="48833"/>
                  </a:cubicBezTo>
                  <a:cubicBezTo>
                    <a:pt x="11709" y="51965"/>
                    <a:pt x="15099" y="53530"/>
                    <a:pt x="18426" y="53530"/>
                  </a:cubicBezTo>
                  <a:cubicBezTo>
                    <a:pt x="18460" y="53530"/>
                    <a:pt x="18494" y="53530"/>
                    <a:pt x="18529" y="53530"/>
                  </a:cubicBezTo>
                  <a:cubicBezTo>
                    <a:pt x="20910" y="53497"/>
                    <a:pt x="23128" y="52486"/>
                    <a:pt x="24726" y="50725"/>
                  </a:cubicBezTo>
                  <a:cubicBezTo>
                    <a:pt x="26357" y="48996"/>
                    <a:pt x="27271" y="46680"/>
                    <a:pt x="27271" y="44299"/>
                  </a:cubicBezTo>
                  <a:cubicBezTo>
                    <a:pt x="27303" y="42341"/>
                    <a:pt x="26716" y="40449"/>
                    <a:pt x="25607" y="38818"/>
                  </a:cubicBezTo>
                  <a:cubicBezTo>
                    <a:pt x="24531" y="37318"/>
                    <a:pt x="22639" y="35883"/>
                    <a:pt x="19833" y="34447"/>
                  </a:cubicBezTo>
                  <a:cubicBezTo>
                    <a:pt x="14940" y="31936"/>
                    <a:pt x="11613" y="29913"/>
                    <a:pt x="9950" y="28511"/>
                  </a:cubicBezTo>
                  <a:cubicBezTo>
                    <a:pt x="8482" y="27304"/>
                    <a:pt x="7307" y="25770"/>
                    <a:pt x="6492" y="24074"/>
                  </a:cubicBezTo>
                  <a:cubicBezTo>
                    <a:pt x="5709" y="22411"/>
                    <a:pt x="5318" y="20649"/>
                    <a:pt x="5350" y="18855"/>
                  </a:cubicBezTo>
                  <a:cubicBezTo>
                    <a:pt x="5285" y="15952"/>
                    <a:pt x="6329" y="13147"/>
                    <a:pt x="8319" y="11059"/>
                  </a:cubicBezTo>
                  <a:cubicBezTo>
                    <a:pt x="10243" y="8939"/>
                    <a:pt x="12918" y="7699"/>
                    <a:pt x="15789" y="7601"/>
                  </a:cubicBezTo>
                  <a:cubicBezTo>
                    <a:pt x="16865" y="7569"/>
                    <a:pt x="17713" y="6655"/>
                    <a:pt x="17713" y="5579"/>
                  </a:cubicBezTo>
                  <a:lnTo>
                    <a:pt x="17713" y="4959"/>
                  </a:lnTo>
                  <a:cubicBezTo>
                    <a:pt x="17713" y="4437"/>
                    <a:pt x="18039" y="4078"/>
                    <a:pt x="18300" y="4078"/>
                  </a:cubicBezTo>
                  <a:close/>
                  <a:moveTo>
                    <a:pt x="18300" y="1"/>
                  </a:moveTo>
                  <a:cubicBezTo>
                    <a:pt x="16115" y="33"/>
                    <a:pt x="14255" y="1599"/>
                    <a:pt x="13799" y="3719"/>
                  </a:cubicBezTo>
                  <a:cubicBezTo>
                    <a:pt x="10537" y="4241"/>
                    <a:pt x="7536" y="5840"/>
                    <a:pt x="5318" y="8286"/>
                  </a:cubicBezTo>
                  <a:cubicBezTo>
                    <a:pt x="2643" y="11157"/>
                    <a:pt x="1207" y="14941"/>
                    <a:pt x="1273" y="18855"/>
                  </a:cubicBezTo>
                  <a:cubicBezTo>
                    <a:pt x="1240" y="21236"/>
                    <a:pt x="1762" y="23618"/>
                    <a:pt x="2773" y="25770"/>
                  </a:cubicBezTo>
                  <a:cubicBezTo>
                    <a:pt x="3850" y="28021"/>
                    <a:pt x="5383" y="30011"/>
                    <a:pt x="7307" y="31609"/>
                  </a:cubicBezTo>
                  <a:cubicBezTo>
                    <a:pt x="9232" y="33240"/>
                    <a:pt x="12722" y="35361"/>
                    <a:pt x="17974" y="38068"/>
                  </a:cubicBezTo>
                  <a:cubicBezTo>
                    <a:pt x="20682" y="39471"/>
                    <a:pt x="21823" y="40547"/>
                    <a:pt x="22280" y="41167"/>
                  </a:cubicBezTo>
                  <a:cubicBezTo>
                    <a:pt x="22900" y="42080"/>
                    <a:pt x="23226" y="43189"/>
                    <a:pt x="23193" y="44299"/>
                  </a:cubicBezTo>
                  <a:cubicBezTo>
                    <a:pt x="23193" y="45669"/>
                    <a:pt x="22671" y="46973"/>
                    <a:pt x="21725" y="47952"/>
                  </a:cubicBezTo>
                  <a:cubicBezTo>
                    <a:pt x="20910" y="48898"/>
                    <a:pt x="19736" y="49420"/>
                    <a:pt x="18496" y="49452"/>
                  </a:cubicBezTo>
                  <a:lnTo>
                    <a:pt x="18463" y="49452"/>
                  </a:lnTo>
                  <a:cubicBezTo>
                    <a:pt x="16180" y="49452"/>
                    <a:pt x="13734" y="48246"/>
                    <a:pt x="11157" y="45864"/>
                  </a:cubicBezTo>
                  <a:cubicBezTo>
                    <a:pt x="10059" y="44813"/>
                    <a:pt x="8655" y="44295"/>
                    <a:pt x="7258" y="44295"/>
                  </a:cubicBezTo>
                  <a:cubicBezTo>
                    <a:pt x="5665" y="44295"/>
                    <a:pt x="4081" y="44968"/>
                    <a:pt x="2969" y="46288"/>
                  </a:cubicBezTo>
                  <a:lnTo>
                    <a:pt x="2284" y="47039"/>
                  </a:lnTo>
                  <a:cubicBezTo>
                    <a:pt x="1" y="49713"/>
                    <a:pt x="196" y="53693"/>
                    <a:pt x="2708" y="56140"/>
                  </a:cubicBezTo>
                  <a:cubicBezTo>
                    <a:pt x="4176" y="57542"/>
                    <a:pt x="5774" y="58749"/>
                    <a:pt x="7503" y="59826"/>
                  </a:cubicBezTo>
                  <a:cubicBezTo>
                    <a:pt x="9395" y="60967"/>
                    <a:pt x="11483" y="61750"/>
                    <a:pt x="13636" y="62174"/>
                  </a:cubicBezTo>
                  <a:lnTo>
                    <a:pt x="13636" y="66350"/>
                  </a:lnTo>
                  <a:cubicBezTo>
                    <a:pt x="13636" y="69318"/>
                    <a:pt x="15886" y="71732"/>
                    <a:pt x="18692" y="71732"/>
                  </a:cubicBezTo>
                  <a:cubicBezTo>
                    <a:pt x="21464" y="71732"/>
                    <a:pt x="23715" y="69318"/>
                    <a:pt x="23715" y="66350"/>
                  </a:cubicBezTo>
                  <a:lnTo>
                    <a:pt x="23715" y="61783"/>
                  </a:lnTo>
                  <a:cubicBezTo>
                    <a:pt x="26260" y="61065"/>
                    <a:pt x="28249" y="60054"/>
                    <a:pt x="29782" y="58782"/>
                  </a:cubicBezTo>
                  <a:cubicBezTo>
                    <a:pt x="31707" y="57086"/>
                    <a:pt x="33208" y="54998"/>
                    <a:pt x="34186" y="52649"/>
                  </a:cubicBezTo>
                  <a:cubicBezTo>
                    <a:pt x="35328" y="50040"/>
                    <a:pt x="35882" y="47234"/>
                    <a:pt x="35882" y="44396"/>
                  </a:cubicBezTo>
                  <a:cubicBezTo>
                    <a:pt x="35915" y="41656"/>
                    <a:pt x="35360" y="38916"/>
                    <a:pt x="34284" y="36372"/>
                  </a:cubicBezTo>
                  <a:cubicBezTo>
                    <a:pt x="33273" y="33958"/>
                    <a:pt x="31707" y="31838"/>
                    <a:pt x="29750" y="30109"/>
                  </a:cubicBezTo>
                  <a:cubicBezTo>
                    <a:pt x="27858" y="28413"/>
                    <a:pt x="24498" y="26488"/>
                    <a:pt x="19540" y="24205"/>
                  </a:cubicBezTo>
                  <a:cubicBezTo>
                    <a:pt x="16474" y="22802"/>
                    <a:pt x="15364" y="21823"/>
                    <a:pt x="15006" y="21367"/>
                  </a:cubicBezTo>
                  <a:cubicBezTo>
                    <a:pt x="14973" y="21367"/>
                    <a:pt x="14973" y="21367"/>
                    <a:pt x="14973" y="21334"/>
                  </a:cubicBezTo>
                  <a:cubicBezTo>
                    <a:pt x="14484" y="20845"/>
                    <a:pt x="14158" y="20192"/>
                    <a:pt x="14125" y="19507"/>
                  </a:cubicBezTo>
                  <a:cubicBezTo>
                    <a:pt x="14125" y="18790"/>
                    <a:pt x="14451" y="18137"/>
                    <a:pt x="15006" y="17681"/>
                  </a:cubicBezTo>
                  <a:cubicBezTo>
                    <a:pt x="15633" y="17113"/>
                    <a:pt x="16452" y="16792"/>
                    <a:pt x="17287" y="16792"/>
                  </a:cubicBezTo>
                  <a:cubicBezTo>
                    <a:pt x="17364" y="16792"/>
                    <a:pt x="17440" y="16794"/>
                    <a:pt x="17517" y="16800"/>
                  </a:cubicBezTo>
                  <a:cubicBezTo>
                    <a:pt x="18985" y="16800"/>
                    <a:pt x="20518" y="17452"/>
                    <a:pt x="22117" y="18757"/>
                  </a:cubicBezTo>
                  <a:cubicBezTo>
                    <a:pt x="23166" y="19629"/>
                    <a:pt x="24450" y="20059"/>
                    <a:pt x="25729" y="20059"/>
                  </a:cubicBezTo>
                  <a:cubicBezTo>
                    <a:pt x="27272" y="20059"/>
                    <a:pt x="28807" y="19433"/>
                    <a:pt x="29913" y="18203"/>
                  </a:cubicBezTo>
                  <a:lnTo>
                    <a:pt x="30565" y="17485"/>
                  </a:lnTo>
                  <a:cubicBezTo>
                    <a:pt x="31772" y="16148"/>
                    <a:pt x="32392" y="14419"/>
                    <a:pt x="32262" y="12657"/>
                  </a:cubicBezTo>
                  <a:cubicBezTo>
                    <a:pt x="32196" y="10896"/>
                    <a:pt x="31413" y="9265"/>
                    <a:pt x="30109" y="8090"/>
                  </a:cubicBezTo>
                  <a:cubicBezTo>
                    <a:pt x="29456" y="7536"/>
                    <a:pt x="28771" y="6981"/>
                    <a:pt x="28021" y="6525"/>
                  </a:cubicBezTo>
                  <a:cubicBezTo>
                    <a:pt x="26684" y="5677"/>
                    <a:pt x="25216" y="4992"/>
                    <a:pt x="23683" y="4502"/>
                  </a:cubicBezTo>
                  <a:cubicBezTo>
                    <a:pt x="23487" y="1991"/>
                    <a:pt x="21464" y="1"/>
                    <a:pt x="190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48"/>
            <p:cNvSpPr/>
            <p:nvPr/>
          </p:nvSpPr>
          <p:spPr>
            <a:xfrm>
              <a:off x="2811825" y="2725375"/>
              <a:ext cx="325400" cy="122350"/>
            </a:xfrm>
            <a:custGeom>
              <a:avLst/>
              <a:gdLst/>
              <a:ahLst/>
              <a:cxnLst/>
              <a:rect l="l" t="t" r="r" b="b"/>
              <a:pathLst>
                <a:path w="13016" h="4894" extrusionOk="0">
                  <a:moveTo>
                    <a:pt x="2447" y="1"/>
                  </a:moveTo>
                  <a:cubicBezTo>
                    <a:pt x="1077" y="1"/>
                    <a:pt x="0" y="1110"/>
                    <a:pt x="0" y="2447"/>
                  </a:cubicBezTo>
                  <a:cubicBezTo>
                    <a:pt x="0" y="3784"/>
                    <a:pt x="1077" y="4894"/>
                    <a:pt x="2447" y="4894"/>
                  </a:cubicBezTo>
                  <a:lnTo>
                    <a:pt x="10602" y="4894"/>
                  </a:lnTo>
                  <a:cubicBezTo>
                    <a:pt x="11939" y="4894"/>
                    <a:pt x="13016" y="3784"/>
                    <a:pt x="13016" y="2447"/>
                  </a:cubicBezTo>
                  <a:cubicBezTo>
                    <a:pt x="13016" y="1110"/>
                    <a:pt x="11939" y="1"/>
                    <a:pt x="106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1" name="Google Shape;4151;p48"/>
          <p:cNvGrpSpPr/>
          <p:nvPr/>
        </p:nvGrpSpPr>
        <p:grpSpPr>
          <a:xfrm>
            <a:off x="4514569" y="3335045"/>
            <a:ext cx="394710" cy="601446"/>
            <a:chOff x="2161050" y="355075"/>
            <a:chExt cx="3278325" cy="4995400"/>
          </a:xfrm>
        </p:grpSpPr>
        <p:sp>
          <p:nvSpPr>
            <p:cNvPr id="4152" name="Google Shape;4152;p48"/>
            <p:cNvSpPr/>
            <p:nvPr/>
          </p:nvSpPr>
          <p:spPr>
            <a:xfrm>
              <a:off x="2222225" y="1945750"/>
              <a:ext cx="3155975" cy="3343575"/>
            </a:xfrm>
            <a:custGeom>
              <a:avLst/>
              <a:gdLst/>
              <a:ahLst/>
              <a:cxnLst/>
              <a:rect l="l" t="t" r="r" b="b"/>
              <a:pathLst>
                <a:path w="126239" h="133743" extrusionOk="0">
                  <a:moveTo>
                    <a:pt x="22410" y="1"/>
                  </a:moveTo>
                  <a:lnTo>
                    <a:pt x="15495" y="8841"/>
                  </a:lnTo>
                  <a:cubicBezTo>
                    <a:pt x="5448" y="21693"/>
                    <a:pt x="0" y="37514"/>
                    <a:pt x="0" y="53791"/>
                  </a:cubicBezTo>
                  <a:lnTo>
                    <a:pt x="0" y="94892"/>
                  </a:lnTo>
                  <a:cubicBezTo>
                    <a:pt x="0" y="116356"/>
                    <a:pt x="17387" y="133742"/>
                    <a:pt x="38818" y="133742"/>
                  </a:cubicBezTo>
                  <a:lnTo>
                    <a:pt x="87421" y="133742"/>
                  </a:lnTo>
                  <a:cubicBezTo>
                    <a:pt x="108853" y="133742"/>
                    <a:pt x="126239" y="116356"/>
                    <a:pt x="126239" y="94892"/>
                  </a:cubicBezTo>
                  <a:lnTo>
                    <a:pt x="126239" y="53791"/>
                  </a:lnTo>
                  <a:cubicBezTo>
                    <a:pt x="126239" y="37514"/>
                    <a:pt x="120791" y="21693"/>
                    <a:pt x="110745" y="8841"/>
                  </a:cubicBezTo>
                  <a:lnTo>
                    <a:pt x="1038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48"/>
            <p:cNvSpPr/>
            <p:nvPr/>
          </p:nvSpPr>
          <p:spPr>
            <a:xfrm>
              <a:off x="3082575" y="4866875"/>
              <a:ext cx="1547000" cy="283000"/>
            </a:xfrm>
            <a:custGeom>
              <a:avLst/>
              <a:gdLst/>
              <a:ahLst/>
              <a:cxnLst/>
              <a:rect l="l" t="t" r="r" b="b"/>
              <a:pathLst>
                <a:path w="61880" h="11320" extrusionOk="0">
                  <a:moveTo>
                    <a:pt x="5643" y="0"/>
                  </a:moveTo>
                  <a:cubicBezTo>
                    <a:pt x="2544" y="0"/>
                    <a:pt x="0" y="2545"/>
                    <a:pt x="0" y="5676"/>
                  </a:cubicBezTo>
                  <a:cubicBezTo>
                    <a:pt x="0" y="8775"/>
                    <a:pt x="2544" y="11319"/>
                    <a:pt x="5643" y="11319"/>
                  </a:cubicBezTo>
                  <a:lnTo>
                    <a:pt x="56204" y="11319"/>
                  </a:lnTo>
                  <a:cubicBezTo>
                    <a:pt x="59336" y="11319"/>
                    <a:pt x="61880" y="8775"/>
                    <a:pt x="61880" y="5676"/>
                  </a:cubicBezTo>
                  <a:cubicBezTo>
                    <a:pt x="61880" y="2545"/>
                    <a:pt x="59336" y="0"/>
                    <a:pt x="56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48"/>
            <p:cNvSpPr/>
            <p:nvPr/>
          </p:nvSpPr>
          <p:spPr>
            <a:xfrm>
              <a:off x="2970850" y="4592050"/>
              <a:ext cx="1547025" cy="283000"/>
            </a:xfrm>
            <a:custGeom>
              <a:avLst/>
              <a:gdLst/>
              <a:ahLst/>
              <a:cxnLst/>
              <a:rect l="l" t="t" r="r" b="b"/>
              <a:pathLst>
                <a:path w="61881" h="11320" extrusionOk="0">
                  <a:moveTo>
                    <a:pt x="5676" y="0"/>
                  </a:moveTo>
                  <a:cubicBezTo>
                    <a:pt x="2545" y="0"/>
                    <a:pt x="0" y="2545"/>
                    <a:pt x="0" y="5644"/>
                  </a:cubicBezTo>
                  <a:cubicBezTo>
                    <a:pt x="0" y="8775"/>
                    <a:pt x="2545" y="11320"/>
                    <a:pt x="5676" y="11320"/>
                  </a:cubicBezTo>
                  <a:lnTo>
                    <a:pt x="56237" y="11320"/>
                  </a:lnTo>
                  <a:cubicBezTo>
                    <a:pt x="59336" y="11320"/>
                    <a:pt x="61880" y="8775"/>
                    <a:pt x="61880" y="5644"/>
                  </a:cubicBezTo>
                  <a:cubicBezTo>
                    <a:pt x="61880" y="2545"/>
                    <a:pt x="59336" y="0"/>
                    <a:pt x="562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48"/>
            <p:cNvSpPr/>
            <p:nvPr/>
          </p:nvSpPr>
          <p:spPr>
            <a:xfrm>
              <a:off x="3082575" y="4317225"/>
              <a:ext cx="1547000" cy="282200"/>
            </a:xfrm>
            <a:custGeom>
              <a:avLst/>
              <a:gdLst/>
              <a:ahLst/>
              <a:cxnLst/>
              <a:rect l="l" t="t" r="r" b="b"/>
              <a:pathLst>
                <a:path w="61880" h="11288" extrusionOk="0">
                  <a:moveTo>
                    <a:pt x="5643" y="1"/>
                  </a:moveTo>
                  <a:cubicBezTo>
                    <a:pt x="2544" y="1"/>
                    <a:pt x="0" y="2512"/>
                    <a:pt x="0" y="5644"/>
                  </a:cubicBezTo>
                  <a:cubicBezTo>
                    <a:pt x="0" y="8775"/>
                    <a:pt x="2544" y="11287"/>
                    <a:pt x="5643" y="11287"/>
                  </a:cubicBezTo>
                  <a:lnTo>
                    <a:pt x="56204" y="11287"/>
                  </a:lnTo>
                  <a:cubicBezTo>
                    <a:pt x="59336" y="11287"/>
                    <a:pt x="61880" y="8775"/>
                    <a:pt x="61880" y="5644"/>
                  </a:cubicBezTo>
                  <a:cubicBezTo>
                    <a:pt x="61880" y="2512"/>
                    <a:pt x="59336" y="1"/>
                    <a:pt x="56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48"/>
            <p:cNvSpPr/>
            <p:nvPr/>
          </p:nvSpPr>
          <p:spPr>
            <a:xfrm>
              <a:off x="2970850" y="4041600"/>
              <a:ext cx="1547025" cy="283000"/>
            </a:xfrm>
            <a:custGeom>
              <a:avLst/>
              <a:gdLst/>
              <a:ahLst/>
              <a:cxnLst/>
              <a:rect l="l" t="t" r="r" b="b"/>
              <a:pathLst>
                <a:path w="61881" h="11320" extrusionOk="0">
                  <a:moveTo>
                    <a:pt x="5676" y="0"/>
                  </a:moveTo>
                  <a:cubicBezTo>
                    <a:pt x="2545" y="0"/>
                    <a:pt x="0" y="2544"/>
                    <a:pt x="0" y="5676"/>
                  </a:cubicBezTo>
                  <a:cubicBezTo>
                    <a:pt x="0" y="8775"/>
                    <a:pt x="2545" y="11319"/>
                    <a:pt x="5676" y="11319"/>
                  </a:cubicBezTo>
                  <a:lnTo>
                    <a:pt x="56237" y="11319"/>
                  </a:lnTo>
                  <a:cubicBezTo>
                    <a:pt x="59336" y="11319"/>
                    <a:pt x="61880" y="8775"/>
                    <a:pt x="61880" y="5676"/>
                  </a:cubicBezTo>
                  <a:cubicBezTo>
                    <a:pt x="61880" y="2544"/>
                    <a:pt x="59336" y="0"/>
                    <a:pt x="562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48"/>
            <p:cNvSpPr/>
            <p:nvPr/>
          </p:nvSpPr>
          <p:spPr>
            <a:xfrm>
              <a:off x="3082575" y="3757800"/>
              <a:ext cx="1547000" cy="282175"/>
            </a:xfrm>
            <a:custGeom>
              <a:avLst/>
              <a:gdLst/>
              <a:ahLst/>
              <a:cxnLst/>
              <a:rect l="l" t="t" r="r" b="b"/>
              <a:pathLst>
                <a:path w="61880" h="11287" extrusionOk="0">
                  <a:moveTo>
                    <a:pt x="5643" y="0"/>
                  </a:moveTo>
                  <a:cubicBezTo>
                    <a:pt x="2544" y="0"/>
                    <a:pt x="0" y="2512"/>
                    <a:pt x="0" y="5644"/>
                  </a:cubicBezTo>
                  <a:cubicBezTo>
                    <a:pt x="0" y="8742"/>
                    <a:pt x="2544" y="11287"/>
                    <a:pt x="5643" y="11287"/>
                  </a:cubicBezTo>
                  <a:lnTo>
                    <a:pt x="56204" y="11287"/>
                  </a:lnTo>
                  <a:cubicBezTo>
                    <a:pt x="59336" y="11287"/>
                    <a:pt x="61880" y="8742"/>
                    <a:pt x="61880" y="5644"/>
                  </a:cubicBezTo>
                  <a:cubicBezTo>
                    <a:pt x="61880" y="2512"/>
                    <a:pt x="59336" y="0"/>
                    <a:pt x="56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48"/>
            <p:cNvSpPr/>
            <p:nvPr/>
          </p:nvSpPr>
          <p:spPr>
            <a:xfrm>
              <a:off x="2970850" y="3471550"/>
              <a:ext cx="1547025" cy="283000"/>
            </a:xfrm>
            <a:custGeom>
              <a:avLst/>
              <a:gdLst/>
              <a:ahLst/>
              <a:cxnLst/>
              <a:rect l="l" t="t" r="r" b="b"/>
              <a:pathLst>
                <a:path w="61881" h="11320" extrusionOk="0">
                  <a:moveTo>
                    <a:pt x="5676" y="1"/>
                  </a:moveTo>
                  <a:cubicBezTo>
                    <a:pt x="2545" y="1"/>
                    <a:pt x="0" y="2545"/>
                    <a:pt x="0" y="5677"/>
                  </a:cubicBezTo>
                  <a:cubicBezTo>
                    <a:pt x="0" y="8776"/>
                    <a:pt x="2545" y="11320"/>
                    <a:pt x="5676" y="11320"/>
                  </a:cubicBezTo>
                  <a:lnTo>
                    <a:pt x="56237" y="11320"/>
                  </a:lnTo>
                  <a:cubicBezTo>
                    <a:pt x="59336" y="11320"/>
                    <a:pt x="61880" y="8776"/>
                    <a:pt x="61880" y="5677"/>
                  </a:cubicBezTo>
                  <a:cubicBezTo>
                    <a:pt x="61880" y="2545"/>
                    <a:pt x="59336" y="1"/>
                    <a:pt x="562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48"/>
            <p:cNvSpPr/>
            <p:nvPr/>
          </p:nvSpPr>
          <p:spPr>
            <a:xfrm>
              <a:off x="2782450" y="1644025"/>
              <a:ext cx="2035525" cy="301750"/>
            </a:xfrm>
            <a:custGeom>
              <a:avLst/>
              <a:gdLst/>
              <a:ahLst/>
              <a:cxnLst/>
              <a:rect l="l" t="t" r="r" b="b"/>
              <a:pathLst>
                <a:path w="81421" h="12070" extrusionOk="0">
                  <a:moveTo>
                    <a:pt x="1" y="1"/>
                  </a:moveTo>
                  <a:lnTo>
                    <a:pt x="1" y="12070"/>
                  </a:lnTo>
                  <a:lnTo>
                    <a:pt x="81420" y="12070"/>
                  </a:lnTo>
                  <a:lnTo>
                    <a:pt x="8142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48"/>
            <p:cNvSpPr/>
            <p:nvPr/>
          </p:nvSpPr>
          <p:spPr>
            <a:xfrm>
              <a:off x="2606325" y="1270525"/>
              <a:ext cx="2387800" cy="373525"/>
            </a:xfrm>
            <a:custGeom>
              <a:avLst/>
              <a:gdLst/>
              <a:ahLst/>
              <a:cxnLst/>
              <a:rect l="l" t="t" r="r" b="b"/>
              <a:pathLst>
                <a:path w="95512" h="14941" extrusionOk="0">
                  <a:moveTo>
                    <a:pt x="7470" y="1"/>
                  </a:moveTo>
                  <a:cubicBezTo>
                    <a:pt x="3327" y="1"/>
                    <a:pt x="0" y="3361"/>
                    <a:pt x="0" y="7471"/>
                  </a:cubicBezTo>
                  <a:cubicBezTo>
                    <a:pt x="0" y="11613"/>
                    <a:pt x="3327" y="14941"/>
                    <a:pt x="7470" y="14941"/>
                  </a:cubicBezTo>
                  <a:lnTo>
                    <a:pt x="88041" y="14941"/>
                  </a:lnTo>
                  <a:cubicBezTo>
                    <a:pt x="92184" y="14941"/>
                    <a:pt x="95511" y="11613"/>
                    <a:pt x="95511" y="7471"/>
                  </a:cubicBezTo>
                  <a:cubicBezTo>
                    <a:pt x="95511" y="3361"/>
                    <a:pt x="92184" y="1"/>
                    <a:pt x="880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48"/>
            <p:cNvSpPr/>
            <p:nvPr/>
          </p:nvSpPr>
          <p:spPr>
            <a:xfrm>
              <a:off x="3033625" y="406475"/>
              <a:ext cx="1459775" cy="864075"/>
            </a:xfrm>
            <a:custGeom>
              <a:avLst/>
              <a:gdLst/>
              <a:ahLst/>
              <a:cxnLst/>
              <a:rect l="l" t="t" r="r" b="b"/>
              <a:pathLst>
                <a:path w="58391" h="34563" extrusionOk="0">
                  <a:moveTo>
                    <a:pt x="30682" y="1"/>
                  </a:moveTo>
                  <a:cubicBezTo>
                    <a:pt x="28415" y="1"/>
                    <a:pt x="26111" y="281"/>
                    <a:pt x="23813" y="866"/>
                  </a:cubicBezTo>
                  <a:cubicBezTo>
                    <a:pt x="8971" y="4618"/>
                    <a:pt x="1" y="19721"/>
                    <a:pt x="3785" y="34563"/>
                  </a:cubicBezTo>
                  <a:lnTo>
                    <a:pt x="14093" y="34563"/>
                  </a:lnTo>
                  <a:cubicBezTo>
                    <a:pt x="12266" y="30192"/>
                    <a:pt x="12266" y="25266"/>
                    <a:pt x="14093" y="20895"/>
                  </a:cubicBezTo>
                  <a:cubicBezTo>
                    <a:pt x="16928" y="13968"/>
                    <a:pt x="23619" y="9780"/>
                    <a:pt x="30675" y="9780"/>
                  </a:cubicBezTo>
                  <a:cubicBezTo>
                    <a:pt x="32955" y="9780"/>
                    <a:pt x="35274" y="10217"/>
                    <a:pt x="37514" y="11142"/>
                  </a:cubicBezTo>
                  <a:cubicBezTo>
                    <a:pt x="46647" y="14926"/>
                    <a:pt x="51018" y="25397"/>
                    <a:pt x="47267" y="34563"/>
                  </a:cubicBezTo>
                  <a:lnTo>
                    <a:pt x="57542" y="34563"/>
                  </a:lnTo>
                  <a:cubicBezTo>
                    <a:pt x="58097" y="32345"/>
                    <a:pt x="58390" y="30029"/>
                    <a:pt x="58390" y="27713"/>
                  </a:cubicBezTo>
                  <a:cubicBezTo>
                    <a:pt x="58390" y="25429"/>
                    <a:pt x="58097" y="23113"/>
                    <a:pt x="57542" y="20895"/>
                  </a:cubicBezTo>
                  <a:cubicBezTo>
                    <a:pt x="54344" y="8351"/>
                    <a:pt x="43060" y="1"/>
                    <a:pt x="306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48"/>
            <p:cNvSpPr/>
            <p:nvPr/>
          </p:nvSpPr>
          <p:spPr>
            <a:xfrm>
              <a:off x="3291325" y="650950"/>
              <a:ext cx="957425" cy="619600"/>
            </a:xfrm>
            <a:custGeom>
              <a:avLst/>
              <a:gdLst/>
              <a:ahLst/>
              <a:cxnLst/>
              <a:rect l="l" t="t" r="r" b="b"/>
              <a:pathLst>
                <a:path w="38297" h="24784" extrusionOk="0">
                  <a:moveTo>
                    <a:pt x="20348" y="0"/>
                  </a:moveTo>
                  <a:cubicBezTo>
                    <a:pt x="18066" y="0"/>
                    <a:pt x="15746" y="438"/>
                    <a:pt x="13505" y="1363"/>
                  </a:cubicBezTo>
                  <a:cubicBezTo>
                    <a:pt x="4339" y="5147"/>
                    <a:pt x="1" y="15618"/>
                    <a:pt x="3785" y="24784"/>
                  </a:cubicBezTo>
                  <a:lnTo>
                    <a:pt x="36959" y="24784"/>
                  </a:lnTo>
                  <a:cubicBezTo>
                    <a:pt x="37840" y="22631"/>
                    <a:pt x="38296" y="20282"/>
                    <a:pt x="38296" y="17934"/>
                  </a:cubicBezTo>
                  <a:cubicBezTo>
                    <a:pt x="38296" y="15585"/>
                    <a:pt x="37840" y="13269"/>
                    <a:pt x="36926" y="11083"/>
                  </a:cubicBezTo>
                  <a:cubicBezTo>
                    <a:pt x="34092" y="4182"/>
                    <a:pt x="27403" y="0"/>
                    <a:pt x="203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48"/>
            <p:cNvSpPr/>
            <p:nvPr/>
          </p:nvSpPr>
          <p:spPr>
            <a:xfrm>
              <a:off x="2222225" y="2406525"/>
              <a:ext cx="1595125" cy="2882800"/>
            </a:xfrm>
            <a:custGeom>
              <a:avLst/>
              <a:gdLst/>
              <a:ahLst/>
              <a:cxnLst/>
              <a:rect l="l" t="t" r="r" b="b"/>
              <a:pathLst>
                <a:path w="63805" h="115312" extrusionOk="0">
                  <a:moveTo>
                    <a:pt x="9134" y="0"/>
                  </a:moveTo>
                  <a:cubicBezTo>
                    <a:pt x="3132" y="10830"/>
                    <a:pt x="0" y="22997"/>
                    <a:pt x="0" y="35360"/>
                  </a:cubicBezTo>
                  <a:lnTo>
                    <a:pt x="0" y="76461"/>
                  </a:lnTo>
                  <a:cubicBezTo>
                    <a:pt x="0" y="97925"/>
                    <a:pt x="17387" y="115311"/>
                    <a:pt x="38818" y="115311"/>
                  </a:cubicBezTo>
                  <a:lnTo>
                    <a:pt x="63805" y="115311"/>
                  </a:lnTo>
                  <a:cubicBezTo>
                    <a:pt x="30467" y="88661"/>
                    <a:pt x="9134" y="47690"/>
                    <a:pt x="9134" y="1696"/>
                  </a:cubicBezTo>
                  <a:cubicBezTo>
                    <a:pt x="9134" y="1142"/>
                    <a:pt x="9134" y="555"/>
                    <a:pt x="9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48"/>
            <p:cNvSpPr/>
            <p:nvPr/>
          </p:nvSpPr>
          <p:spPr>
            <a:xfrm>
              <a:off x="3082575" y="4866875"/>
              <a:ext cx="570050" cy="283000"/>
            </a:xfrm>
            <a:custGeom>
              <a:avLst/>
              <a:gdLst/>
              <a:ahLst/>
              <a:cxnLst/>
              <a:rect l="l" t="t" r="r" b="b"/>
              <a:pathLst>
                <a:path w="22802" h="11320" extrusionOk="0">
                  <a:moveTo>
                    <a:pt x="5643" y="0"/>
                  </a:moveTo>
                  <a:cubicBezTo>
                    <a:pt x="2544" y="0"/>
                    <a:pt x="0" y="2545"/>
                    <a:pt x="0" y="5676"/>
                  </a:cubicBezTo>
                  <a:cubicBezTo>
                    <a:pt x="0" y="8775"/>
                    <a:pt x="2544" y="11319"/>
                    <a:pt x="5643" y="11319"/>
                  </a:cubicBezTo>
                  <a:lnTo>
                    <a:pt x="22801" y="11319"/>
                  </a:lnTo>
                  <a:cubicBezTo>
                    <a:pt x="18854" y="7764"/>
                    <a:pt x="15103" y="3980"/>
                    <a:pt x="115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48"/>
            <p:cNvSpPr/>
            <p:nvPr/>
          </p:nvSpPr>
          <p:spPr>
            <a:xfrm>
              <a:off x="2970850" y="4592050"/>
              <a:ext cx="407775" cy="283000"/>
            </a:xfrm>
            <a:custGeom>
              <a:avLst/>
              <a:gdLst/>
              <a:ahLst/>
              <a:cxnLst/>
              <a:rect l="l" t="t" r="r" b="b"/>
              <a:pathLst>
                <a:path w="16311" h="11320" extrusionOk="0">
                  <a:moveTo>
                    <a:pt x="5643" y="0"/>
                  </a:moveTo>
                  <a:cubicBezTo>
                    <a:pt x="2512" y="0"/>
                    <a:pt x="0" y="2545"/>
                    <a:pt x="0" y="5676"/>
                  </a:cubicBezTo>
                  <a:cubicBezTo>
                    <a:pt x="0" y="8775"/>
                    <a:pt x="2545" y="11320"/>
                    <a:pt x="5676" y="11320"/>
                  </a:cubicBezTo>
                  <a:lnTo>
                    <a:pt x="16310" y="11320"/>
                  </a:lnTo>
                  <a:cubicBezTo>
                    <a:pt x="13048" y="7699"/>
                    <a:pt x="10014" y="3915"/>
                    <a:pt x="7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48"/>
            <p:cNvSpPr/>
            <p:nvPr/>
          </p:nvSpPr>
          <p:spPr>
            <a:xfrm>
              <a:off x="2263000" y="2501925"/>
              <a:ext cx="180250" cy="225925"/>
            </a:xfrm>
            <a:custGeom>
              <a:avLst/>
              <a:gdLst/>
              <a:ahLst/>
              <a:cxnLst/>
              <a:rect l="l" t="t" r="r" b="b"/>
              <a:pathLst>
                <a:path w="7210" h="9037" extrusionOk="0">
                  <a:moveTo>
                    <a:pt x="4431" y="1"/>
                  </a:moveTo>
                  <a:cubicBezTo>
                    <a:pt x="3490" y="1"/>
                    <a:pt x="2575" y="544"/>
                    <a:pt x="2186" y="1469"/>
                  </a:cubicBezTo>
                  <a:cubicBezTo>
                    <a:pt x="1566" y="2871"/>
                    <a:pt x="979" y="4339"/>
                    <a:pt x="457" y="5774"/>
                  </a:cubicBezTo>
                  <a:cubicBezTo>
                    <a:pt x="0" y="7047"/>
                    <a:pt x="653" y="8449"/>
                    <a:pt x="1925" y="8906"/>
                  </a:cubicBezTo>
                  <a:cubicBezTo>
                    <a:pt x="2186" y="9004"/>
                    <a:pt x="2479" y="9036"/>
                    <a:pt x="2773" y="9036"/>
                  </a:cubicBezTo>
                  <a:cubicBezTo>
                    <a:pt x="3751" y="9036"/>
                    <a:pt x="4697" y="8417"/>
                    <a:pt x="5056" y="7438"/>
                  </a:cubicBezTo>
                  <a:cubicBezTo>
                    <a:pt x="5546" y="6101"/>
                    <a:pt x="6067" y="4731"/>
                    <a:pt x="6655" y="3426"/>
                  </a:cubicBezTo>
                  <a:cubicBezTo>
                    <a:pt x="7209" y="2186"/>
                    <a:pt x="6622" y="751"/>
                    <a:pt x="5382" y="196"/>
                  </a:cubicBezTo>
                  <a:cubicBezTo>
                    <a:pt x="5076" y="64"/>
                    <a:pt x="4752" y="1"/>
                    <a:pt x="44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48"/>
            <p:cNvSpPr/>
            <p:nvPr/>
          </p:nvSpPr>
          <p:spPr>
            <a:xfrm>
              <a:off x="2161050" y="1884600"/>
              <a:ext cx="3278325" cy="3465875"/>
            </a:xfrm>
            <a:custGeom>
              <a:avLst/>
              <a:gdLst/>
              <a:ahLst/>
              <a:cxnLst/>
              <a:rect l="l" t="t" r="r" b="b"/>
              <a:pathLst>
                <a:path w="131133" h="138635" extrusionOk="0">
                  <a:moveTo>
                    <a:pt x="24857" y="1"/>
                  </a:moveTo>
                  <a:cubicBezTo>
                    <a:pt x="24107" y="1"/>
                    <a:pt x="23389" y="327"/>
                    <a:pt x="22932" y="946"/>
                  </a:cubicBezTo>
                  <a:lnTo>
                    <a:pt x="16017" y="9786"/>
                  </a:lnTo>
                  <a:cubicBezTo>
                    <a:pt x="14158" y="12135"/>
                    <a:pt x="12461" y="14614"/>
                    <a:pt x="10928" y="17159"/>
                  </a:cubicBezTo>
                  <a:cubicBezTo>
                    <a:pt x="10211" y="18300"/>
                    <a:pt x="10569" y="19801"/>
                    <a:pt x="11744" y="20518"/>
                  </a:cubicBezTo>
                  <a:cubicBezTo>
                    <a:pt x="12135" y="20753"/>
                    <a:pt x="12569" y="20865"/>
                    <a:pt x="12998" y="20865"/>
                  </a:cubicBezTo>
                  <a:cubicBezTo>
                    <a:pt x="13822" y="20865"/>
                    <a:pt x="14632" y="20453"/>
                    <a:pt x="15104" y="19703"/>
                  </a:cubicBezTo>
                  <a:cubicBezTo>
                    <a:pt x="16539" y="17322"/>
                    <a:pt x="18137" y="15006"/>
                    <a:pt x="19866" y="12787"/>
                  </a:cubicBezTo>
                  <a:lnTo>
                    <a:pt x="26064" y="4893"/>
                  </a:lnTo>
                  <a:lnTo>
                    <a:pt x="105069" y="4893"/>
                  </a:lnTo>
                  <a:lnTo>
                    <a:pt x="111267" y="12787"/>
                  </a:lnTo>
                  <a:cubicBezTo>
                    <a:pt x="120922" y="25150"/>
                    <a:pt x="126240" y="40580"/>
                    <a:pt x="126240" y="56237"/>
                  </a:cubicBezTo>
                  <a:lnTo>
                    <a:pt x="126240" y="97338"/>
                  </a:lnTo>
                  <a:cubicBezTo>
                    <a:pt x="126240" y="117399"/>
                    <a:pt x="109930" y="133742"/>
                    <a:pt x="89868" y="133742"/>
                  </a:cubicBezTo>
                  <a:lnTo>
                    <a:pt x="41265" y="133742"/>
                  </a:lnTo>
                  <a:cubicBezTo>
                    <a:pt x="31544" y="133742"/>
                    <a:pt x="22410" y="129958"/>
                    <a:pt x="15528" y="123075"/>
                  </a:cubicBezTo>
                  <a:cubicBezTo>
                    <a:pt x="8678" y="116192"/>
                    <a:pt x="4894" y="107059"/>
                    <a:pt x="4894" y="97338"/>
                  </a:cubicBezTo>
                  <a:lnTo>
                    <a:pt x="4894" y="56237"/>
                  </a:lnTo>
                  <a:cubicBezTo>
                    <a:pt x="4894" y="50985"/>
                    <a:pt x="5481" y="45701"/>
                    <a:pt x="6655" y="40580"/>
                  </a:cubicBezTo>
                  <a:cubicBezTo>
                    <a:pt x="6949" y="39242"/>
                    <a:pt x="6133" y="37937"/>
                    <a:pt x="4796" y="37644"/>
                  </a:cubicBezTo>
                  <a:cubicBezTo>
                    <a:pt x="4606" y="37596"/>
                    <a:pt x="4416" y="37574"/>
                    <a:pt x="4230" y="37574"/>
                  </a:cubicBezTo>
                  <a:cubicBezTo>
                    <a:pt x="3132" y="37574"/>
                    <a:pt x="2139" y="38355"/>
                    <a:pt x="1860" y="39471"/>
                  </a:cubicBezTo>
                  <a:cubicBezTo>
                    <a:pt x="620" y="44951"/>
                    <a:pt x="1" y="50594"/>
                    <a:pt x="1" y="56237"/>
                  </a:cubicBezTo>
                  <a:lnTo>
                    <a:pt x="1" y="97338"/>
                  </a:lnTo>
                  <a:cubicBezTo>
                    <a:pt x="1" y="108364"/>
                    <a:pt x="4274" y="118737"/>
                    <a:pt x="12070" y="126533"/>
                  </a:cubicBezTo>
                  <a:cubicBezTo>
                    <a:pt x="19866" y="134329"/>
                    <a:pt x="30239" y="138635"/>
                    <a:pt x="41265" y="138635"/>
                  </a:cubicBezTo>
                  <a:lnTo>
                    <a:pt x="89868" y="138635"/>
                  </a:lnTo>
                  <a:cubicBezTo>
                    <a:pt x="112637" y="138635"/>
                    <a:pt x="131132" y="120107"/>
                    <a:pt x="131132" y="97338"/>
                  </a:cubicBezTo>
                  <a:lnTo>
                    <a:pt x="131132" y="56237"/>
                  </a:lnTo>
                  <a:cubicBezTo>
                    <a:pt x="131132" y="39471"/>
                    <a:pt x="125457" y="22998"/>
                    <a:pt x="115116" y="9786"/>
                  </a:cubicBezTo>
                  <a:lnTo>
                    <a:pt x="108201" y="946"/>
                  </a:lnTo>
                  <a:cubicBezTo>
                    <a:pt x="107744" y="327"/>
                    <a:pt x="107026" y="1"/>
                    <a:pt x="1062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48"/>
            <p:cNvSpPr/>
            <p:nvPr/>
          </p:nvSpPr>
          <p:spPr>
            <a:xfrm>
              <a:off x="3021400" y="4805700"/>
              <a:ext cx="1669350" cy="405325"/>
            </a:xfrm>
            <a:custGeom>
              <a:avLst/>
              <a:gdLst/>
              <a:ahLst/>
              <a:cxnLst/>
              <a:rect l="l" t="t" r="r" b="b"/>
              <a:pathLst>
                <a:path w="66774" h="16213" extrusionOk="0">
                  <a:moveTo>
                    <a:pt x="58651" y="4894"/>
                  </a:moveTo>
                  <a:cubicBezTo>
                    <a:pt x="60445" y="4894"/>
                    <a:pt x="61880" y="6362"/>
                    <a:pt x="61880" y="8123"/>
                  </a:cubicBezTo>
                  <a:cubicBezTo>
                    <a:pt x="61880" y="9885"/>
                    <a:pt x="60445" y="11320"/>
                    <a:pt x="58651" y="11320"/>
                  </a:cubicBezTo>
                  <a:lnTo>
                    <a:pt x="8090" y="11320"/>
                  </a:lnTo>
                  <a:cubicBezTo>
                    <a:pt x="6329" y="11320"/>
                    <a:pt x="4894" y="9885"/>
                    <a:pt x="4894" y="8123"/>
                  </a:cubicBezTo>
                  <a:cubicBezTo>
                    <a:pt x="4894" y="6362"/>
                    <a:pt x="6329" y="4894"/>
                    <a:pt x="8090" y="4894"/>
                  </a:cubicBezTo>
                  <a:close/>
                  <a:moveTo>
                    <a:pt x="8090" y="1"/>
                  </a:moveTo>
                  <a:cubicBezTo>
                    <a:pt x="3654" y="1"/>
                    <a:pt x="1" y="3654"/>
                    <a:pt x="1" y="8123"/>
                  </a:cubicBezTo>
                  <a:cubicBezTo>
                    <a:pt x="1" y="12592"/>
                    <a:pt x="3654" y="16213"/>
                    <a:pt x="8090" y="16213"/>
                  </a:cubicBezTo>
                  <a:lnTo>
                    <a:pt x="58651" y="16213"/>
                  </a:lnTo>
                  <a:cubicBezTo>
                    <a:pt x="63120" y="16213"/>
                    <a:pt x="66773" y="12592"/>
                    <a:pt x="66773" y="8123"/>
                  </a:cubicBezTo>
                  <a:cubicBezTo>
                    <a:pt x="66773" y="3654"/>
                    <a:pt x="63120" y="1"/>
                    <a:pt x="586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48"/>
            <p:cNvSpPr/>
            <p:nvPr/>
          </p:nvSpPr>
          <p:spPr>
            <a:xfrm>
              <a:off x="2909675" y="4530875"/>
              <a:ext cx="1669350" cy="405350"/>
            </a:xfrm>
            <a:custGeom>
              <a:avLst/>
              <a:gdLst/>
              <a:ahLst/>
              <a:cxnLst/>
              <a:rect l="l" t="t" r="r" b="b"/>
              <a:pathLst>
                <a:path w="66774" h="16214" extrusionOk="0">
                  <a:moveTo>
                    <a:pt x="58684" y="4894"/>
                  </a:moveTo>
                  <a:cubicBezTo>
                    <a:pt x="60445" y="4894"/>
                    <a:pt x="61881" y="6329"/>
                    <a:pt x="61881" y="8091"/>
                  </a:cubicBezTo>
                  <a:cubicBezTo>
                    <a:pt x="61881" y="9885"/>
                    <a:pt x="60445" y="11320"/>
                    <a:pt x="58684" y="11320"/>
                  </a:cubicBezTo>
                  <a:lnTo>
                    <a:pt x="8123" y="11320"/>
                  </a:lnTo>
                  <a:cubicBezTo>
                    <a:pt x="6329" y="11320"/>
                    <a:pt x="4894" y="9885"/>
                    <a:pt x="4894" y="8091"/>
                  </a:cubicBezTo>
                  <a:cubicBezTo>
                    <a:pt x="4894" y="6329"/>
                    <a:pt x="6329" y="4894"/>
                    <a:pt x="8123" y="4894"/>
                  </a:cubicBezTo>
                  <a:close/>
                  <a:moveTo>
                    <a:pt x="8123" y="1"/>
                  </a:moveTo>
                  <a:cubicBezTo>
                    <a:pt x="3654" y="1"/>
                    <a:pt x="1" y="3622"/>
                    <a:pt x="1" y="8091"/>
                  </a:cubicBezTo>
                  <a:cubicBezTo>
                    <a:pt x="1" y="12560"/>
                    <a:pt x="3654" y="16213"/>
                    <a:pt x="8123" y="16213"/>
                  </a:cubicBezTo>
                  <a:lnTo>
                    <a:pt x="58684" y="16213"/>
                  </a:lnTo>
                  <a:cubicBezTo>
                    <a:pt x="63120" y="16213"/>
                    <a:pt x="66774" y="12560"/>
                    <a:pt x="66774" y="8091"/>
                  </a:cubicBezTo>
                  <a:cubicBezTo>
                    <a:pt x="66774" y="3622"/>
                    <a:pt x="63120" y="1"/>
                    <a:pt x="586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48"/>
            <p:cNvSpPr/>
            <p:nvPr/>
          </p:nvSpPr>
          <p:spPr>
            <a:xfrm>
              <a:off x="3021400" y="4256075"/>
              <a:ext cx="1669350" cy="404500"/>
            </a:xfrm>
            <a:custGeom>
              <a:avLst/>
              <a:gdLst/>
              <a:ahLst/>
              <a:cxnLst/>
              <a:rect l="l" t="t" r="r" b="b"/>
              <a:pathLst>
                <a:path w="66774" h="16180" extrusionOk="0">
                  <a:moveTo>
                    <a:pt x="58651" y="4893"/>
                  </a:moveTo>
                  <a:cubicBezTo>
                    <a:pt x="60445" y="4893"/>
                    <a:pt x="61880" y="6328"/>
                    <a:pt x="61880" y="8090"/>
                  </a:cubicBezTo>
                  <a:cubicBezTo>
                    <a:pt x="61880" y="9851"/>
                    <a:pt x="60445" y="11287"/>
                    <a:pt x="58651" y="11287"/>
                  </a:cubicBezTo>
                  <a:lnTo>
                    <a:pt x="8090" y="11287"/>
                  </a:lnTo>
                  <a:cubicBezTo>
                    <a:pt x="6329" y="11287"/>
                    <a:pt x="4894" y="9851"/>
                    <a:pt x="4894" y="8090"/>
                  </a:cubicBezTo>
                  <a:cubicBezTo>
                    <a:pt x="4894" y="6328"/>
                    <a:pt x="6329" y="4893"/>
                    <a:pt x="8090" y="4893"/>
                  </a:cubicBezTo>
                  <a:close/>
                  <a:moveTo>
                    <a:pt x="8090" y="0"/>
                  </a:moveTo>
                  <a:cubicBezTo>
                    <a:pt x="3654" y="0"/>
                    <a:pt x="1" y="3621"/>
                    <a:pt x="1" y="8090"/>
                  </a:cubicBezTo>
                  <a:cubicBezTo>
                    <a:pt x="1" y="12559"/>
                    <a:pt x="3654" y="16180"/>
                    <a:pt x="8090" y="16180"/>
                  </a:cubicBezTo>
                  <a:lnTo>
                    <a:pt x="58651" y="16180"/>
                  </a:lnTo>
                  <a:cubicBezTo>
                    <a:pt x="63120" y="16180"/>
                    <a:pt x="66773" y="12559"/>
                    <a:pt x="66773" y="8090"/>
                  </a:cubicBezTo>
                  <a:cubicBezTo>
                    <a:pt x="66773" y="3621"/>
                    <a:pt x="63120" y="0"/>
                    <a:pt x="586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48"/>
            <p:cNvSpPr/>
            <p:nvPr/>
          </p:nvSpPr>
          <p:spPr>
            <a:xfrm>
              <a:off x="2909675" y="3980425"/>
              <a:ext cx="1669350" cy="405325"/>
            </a:xfrm>
            <a:custGeom>
              <a:avLst/>
              <a:gdLst/>
              <a:ahLst/>
              <a:cxnLst/>
              <a:rect l="l" t="t" r="r" b="b"/>
              <a:pathLst>
                <a:path w="66774" h="16213" extrusionOk="0">
                  <a:moveTo>
                    <a:pt x="58684" y="4894"/>
                  </a:moveTo>
                  <a:cubicBezTo>
                    <a:pt x="60445" y="4894"/>
                    <a:pt x="61881" y="6329"/>
                    <a:pt x="61881" y="8123"/>
                  </a:cubicBezTo>
                  <a:cubicBezTo>
                    <a:pt x="61881" y="9884"/>
                    <a:pt x="60445" y="11320"/>
                    <a:pt x="58684" y="11320"/>
                  </a:cubicBezTo>
                  <a:lnTo>
                    <a:pt x="8123" y="11320"/>
                  </a:lnTo>
                  <a:cubicBezTo>
                    <a:pt x="6329" y="11320"/>
                    <a:pt x="4894" y="9884"/>
                    <a:pt x="4894" y="8123"/>
                  </a:cubicBezTo>
                  <a:cubicBezTo>
                    <a:pt x="4894" y="6329"/>
                    <a:pt x="6329" y="4894"/>
                    <a:pt x="8123" y="4894"/>
                  </a:cubicBezTo>
                  <a:close/>
                  <a:moveTo>
                    <a:pt x="8123" y="1"/>
                  </a:moveTo>
                  <a:cubicBezTo>
                    <a:pt x="3654" y="1"/>
                    <a:pt x="1" y="3654"/>
                    <a:pt x="1" y="8123"/>
                  </a:cubicBezTo>
                  <a:cubicBezTo>
                    <a:pt x="1" y="12592"/>
                    <a:pt x="3654" y="16213"/>
                    <a:pt x="8123" y="16213"/>
                  </a:cubicBezTo>
                  <a:lnTo>
                    <a:pt x="58684" y="16213"/>
                  </a:lnTo>
                  <a:cubicBezTo>
                    <a:pt x="63120" y="16213"/>
                    <a:pt x="66774" y="12592"/>
                    <a:pt x="66774" y="8123"/>
                  </a:cubicBezTo>
                  <a:cubicBezTo>
                    <a:pt x="66774" y="3654"/>
                    <a:pt x="63120" y="1"/>
                    <a:pt x="586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48"/>
            <p:cNvSpPr/>
            <p:nvPr/>
          </p:nvSpPr>
          <p:spPr>
            <a:xfrm>
              <a:off x="3021400" y="3696625"/>
              <a:ext cx="1669350" cy="404525"/>
            </a:xfrm>
            <a:custGeom>
              <a:avLst/>
              <a:gdLst/>
              <a:ahLst/>
              <a:cxnLst/>
              <a:rect l="l" t="t" r="r" b="b"/>
              <a:pathLst>
                <a:path w="66774" h="16181" extrusionOk="0">
                  <a:moveTo>
                    <a:pt x="58651" y="4894"/>
                  </a:moveTo>
                  <a:cubicBezTo>
                    <a:pt x="60445" y="4894"/>
                    <a:pt x="61880" y="6329"/>
                    <a:pt x="61880" y="8091"/>
                  </a:cubicBezTo>
                  <a:cubicBezTo>
                    <a:pt x="61880" y="9852"/>
                    <a:pt x="60445" y="11287"/>
                    <a:pt x="58651" y="11287"/>
                  </a:cubicBezTo>
                  <a:lnTo>
                    <a:pt x="8090" y="11287"/>
                  </a:lnTo>
                  <a:cubicBezTo>
                    <a:pt x="6329" y="11287"/>
                    <a:pt x="4894" y="9852"/>
                    <a:pt x="4894" y="8091"/>
                  </a:cubicBezTo>
                  <a:cubicBezTo>
                    <a:pt x="4894" y="6329"/>
                    <a:pt x="6329" y="4894"/>
                    <a:pt x="8090" y="4894"/>
                  </a:cubicBezTo>
                  <a:close/>
                  <a:moveTo>
                    <a:pt x="8090" y="1"/>
                  </a:moveTo>
                  <a:cubicBezTo>
                    <a:pt x="3654" y="1"/>
                    <a:pt x="1" y="3622"/>
                    <a:pt x="1" y="8091"/>
                  </a:cubicBezTo>
                  <a:cubicBezTo>
                    <a:pt x="1" y="12559"/>
                    <a:pt x="3654" y="16180"/>
                    <a:pt x="8090" y="16180"/>
                  </a:cubicBezTo>
                  <a:lnTo>
                    <a:pt x="58651" y="16180"/>
                  </a:lnTo>
                  <a:cubicBezTo>
                    <a:pt x="63120" y="16180"/>
                    <a:pt x="66773" y="12559"/>
                    <a:pt x="66773" y="8091"/>
                  </a:cubicBezTo>
                  <a:cubicBezTo>
                    <a:pt x="66773" y="3622"/>
                    <a:pt x="63120" y="1"/>
                    <a:pt x="586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48"/>
            <p:cNvSpPr/>
            <p:nvPr/>
          </p:nvSpPr>
          <p:spPr>
            <a:xfrm>
              <a:off x="2909675" y="3410400"/>
              <a:ext cx="1669350" cy="405325"/>
            </a:xfrm>
            <a:custGeom>
              <a:avLst/>
              <a:gdLst/>
              <a:ahLst/>
              <a:cxnLst/>
              <a:rect l="l" t="t" r="r" b="b"/>
              <a:pathLst>
                <a:path w="66774" h="16213" extrusionOk="0">
                  <a:moveTo>
                    <a:pt x="58684" y="4893"/>
                  </a:moveTo>
                  <a:cubicBezTo>
                    <a:pt x="60445" y="4893"/>
                    <a:pt x="61881" y="6329"/>
                    <a:pt x="61881" y="8123"/>
                  </a:cubicBezTo>
                  <a:cubicBezTo>
                    <a:pt x="61881" y="9884"/>
                    <a:pt x="60445" y="11319"/>
                    <a:pt x="58684" y="11319"/>
                  </a:cubicBezTo>
                  <a:lnTo>
                    <a:pt x="8123" y="11319"/>
                  </a:lnTo>
                  <a:cubicBezTo>
                    <a:pt x="6329" y="11319"/>
                    <a:pt x="4894" y="9884"/>
                    <a:pt x="4894" y="8123"/>
                  </a:cubicBezTo>
                  <a:cubicBezTo>
                    <a:pt x="4894" y="6329"/>
                    <a:pt x="6329" y="4893"/>
                    <a:pt x="8123" y="4893"/>
                  </a:cubicBezTo>
                  <a:close/>
                  <a:moveTo>
                    <a:pt x="8123" y="0"/>
                  </a:moveTo>
                  <a:cubicBezTo>
                    <a:pt x="3654" y="0"/>
                    <a:pt x="1" y="3654"/>
                    <a:pt x="1" y="8123"/>
                  </a:cubicBezTo>
                  <a:cubicBezTo>
                    <a:pt x="1" y="12592"/>
                    <a:pt x="3654" y="16212"/>
                    <a:pt x="8123" y="16212"/>
                  </a:cubicBezTo>
                  <a:lnTo>
                    <a:pt x="58684" y="16212"/>
                  </a:lnTo>
                  <a:cubicBezTo>
                    <a:pt x="63120" y="16212"/>
                    <a:pt x="66774" y="12592"/>
                    <a:pt x="66774" y="8123"/>
                  </a:cubicBezTo>
                  <a:cubicBezTo>
                    <a:pt x="66774" y="3654"/>
                    <a:pt x="63120" y="0"/>
                    <a:pt x="586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48"/>
            <p:cNvSpPr/>
            <p:nvPr/>
          </p:nvSpPr>
          <p:spPr>
            <a:xfrm>
              <a:off x="2721300" y="1582875"/>
              <a:ext cx="2157825" cy="424075"/>
            </a:xfrm>
            <a:custGeom>
              <a:avLst/>
              <a:gdLst/>
              <a:ahLst/>
              <a:cxnLst/>
              <a:rect l="l" t="t" r="r" b="b"/>
              <a:pathLst>
                <a:path w="86313" h="16963" extrusionOk="0">
                  <a:moveTo>
                    <a:pt x="81420" y="4893"/>
                  </a:moveTo>
                  <a:lnTo>
                    <a:pt x="81420" y="12070"/>
                  </a:lnTo>
                  <a:lnTo>
                    <a:pt x="4893" y="12070"/>
                  </a:lnTo>
                  <a:lnTo>
                    <a:pt x="4893" y="4893"/>
                  </a:lnTo>
                  <a:close/>
                  <a:moveTo>
                    <a:pt x="2447" y="0"/>
                  </a:moveTo>
                  <a:cubicBezTo>
                    <a:pt x="1110" y="0"/>
                    <a:pt x="0" y="1109"/>
                    <a:pt x="0" y="2447"/>
                  </a:cubicBezTo>
                  <a:lnTo>
                    <a:pt x="0" y="14516"/>
                  </a:lnTo>
                  <a:cubicBezTo>
                    <a:pt x="0" y="15853"/>
                    <a:pt x="1110" y="16962"/>
                    <a:pt x="2447" y="16962"/>
                  </a:cubicBezTo>
                  <a:lnTo>
                    <a:pt x="83866" y="16962"/>
                  </a:lnTo>
                  <a:cubicBezTo>
                    <a:pt x="85204" y="16962"/>
                    <a:pt x="86313" y="15853"/>
                    <a:pt x="86313" y="14516"/>
                  </a:cubicBezTo>
                  <a:lnTo>
                    <a:pt x="86313" y="2447"/>
                  </a:lnTo>
                  <a:cubicBezTo>
                    <a:pt x="86313" y="1109"/>
                    <a:pt x="85204" y="0"/>
                    <a:pt x="838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48"/>
            <p:cNvSpPr/>
            <p:nvPr/>
          </p:nvSpPr>
          <p:spPr>
            <a:xfrm>
              <a:off x="2545150" y="1209375"/>
              <a:ext cx="2510125" cy="495850"/>
            </a:xfrm>
            <a:custGeom>
              <a:avLst/>
              <a:gdLst/>
              <a:ahLst/>
              <a:cxnLst/>
              <a:rect l="l" t="t" r="r" b="b"/>
              <a:pathLst>
                <a:path w="100405" h="19834" extrusionOk="0">
                  <a:moveTo>
                    <a:pt x="90488" y="4893"/>
                  </a:moveTo>
                  <a:cubicBezTo>
                    <a:pt x="93261" y="4893"/>
                    <a:pt x="95512" y="7144"/>
                    <a:pt x="95512" y="9917"/>
                  </a:cubicBezTo>
                  <a:cubicBezTo>
                    <a:pt x="95512" y="12689"/>
                    <a:pt x="93261" y="14940"/>
                    <a:pt x="90488" y="14940"/>
                  </a:cubicBezTo>
                  <a:lnTo>
                    <a:pt x="9917" y="14940"/>
                  </a:lnTo>
                  <a:cubicBezTo>
                    <a:pt x="7144" y="14940"/>
                    <a:pt x="4894" y="12689"/>
                    <a:pt x="4894" y="9917"/>
                  </a:cubicBezTo>
                  <a:cubicBezTo>
                    <a:pt x="4894" y="7144"/>
                    <a:pt x="7144" y="4893"/>
                    <a:pt x="9917" y="4893"/>
                  </a:cubicBezTo>
                  <a:close/>
                  <a:moveTo>
                    <a:pt x="9917" y="0"/>
                  </a:moveTo>
                  <a:cubicBezTo>
                    <a:pt x="4437" y="0"/>
                    <a:pt x="1" y="4469"/>
                    <a:pt x="1" y="9917"/>
                  </a:cubicBezTo>
                  <a:cubicBezTo>
                    <a:pt x="1" y="15397"/>
                    <a:pt x="4437" y="19833"/>
                    <a:pt x="9917" y="19833"/>
                  </a:cubicBezTo>
                  <a:lnTo>
                    <a:pt x="90488" y="19833"/>
                  </a:lnTo>
                  <a:cubicBezTo>
                    <a:pt x="95968" y="19833"/>
                    <a:pt x="100405" y="15397"/>
                    <a:pt x="100405" y="9917"/>
                  </a:cubicBezTo>
                  <a:cubicBezTo>
                    <a:pt x="100405" y="4469"/>
                    <a:pt x="95968" y="0"/>
                    <a:pt x="904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48"/>
            <p:cNvSpPr/>
            <p:nvPr/>
          </p:nvSpPr>
          <p:spPr>
            <a:xfrm>
              <a:off x="3029550" y="355075"/>
              <a:ext cx="1515225" cy="966850"/>
            </a:xfrm>
            <a:custGeom>
              <a:avLst/>
              <a:gdLst/>
              <a:ahLst/>
              <a:cxnLst/>
              <a:rect l="l" t="t" r="r" b="b"/>
              <a:pathLst>
                <a:path w="60609" h="38674" extrusionOk="0">
                  <a:moveTo>
                    <a:pt x="30853" y="4075"/>
                  </a:moveTo>
                  <a:cubicBezTo>
                    <a:pt x="35410" y="4075"/>
                    <a:pt x="39910" y="5303"/>
                    <a:pt x="43940" y="7685"/>
                  </a:cubicBezTo>
                  <a:cubicBezTo>
                    <a:pt x="49844" y="11208"/>
                    <a:pt x="54019" y="16786"/>
                    <a:pt x="55716" y="23440"/>
                  </a:cubicBezTo>
                  <a:cubicBezTo>
                    <a:pt x="56237" y="25495"/>
                    <a:pt x="56498" y="27648"/>
                    <a:pt x="56531" y="29769"/>
                  </a:cubicBezTo>
                  <a:cubicBezTo>
                    <a:pt x="56531" y="31400"/>
                    <a:pt x="56368" y="32998"/>
                    <a:pt x="56074" y="34596"/>
                  </a:cubicBezTo>
                  <a:lnTo>
                    <a:pt x="50235" y="34596"/>
                  </a:lnTo>
                  <a:cubicBezTo>
                    <a:pt x="51247" y="30454"/>
                    <a:pt x="50953" y="26115"/>
                    <a:pt x="49257" y="22103"/>
                  </a:cubicBezTo>
                  <a:cubicBezTo>
                    <a:pt x="47234" y="17177"/>
                    <a:pt x="43385" y="13361"/>
                    <a:pt x="38427" y="11306"/>
                  </a:cubicBezTo>
                  <a:cubicBezTo>
                    <a:pt x="35952" y="10290"/>
                    <a:pt x="33386" y="9809"/>
                    <a:pt x="30859" y="9809"/>
                  </a:cubicBezTo>
                  <a:cubicBezTo>
                    <a:pt x="22999" y="9809"/>
                    <a:pt x="15524" y="14466"/>
                    <a:pt x="12364" y="22168"/>
                  </a:cubicBezTo>
                  <a:cubicBezTo>
                    <a:pt x="10700" y="26148"/>
                    <a:pt x="10407" y="30486"/>
                    <a:pt x="11418" y="34596"/>
                  </a:cubicBezTo>
                  <a:lnTo>
                    <a:pt x="5579" y="34596"/>
                  </a:lnTo>
                  <a:cubicBezTo>
                    <a:pt x="3067" y="21353"/>
                    <a:pt x="11255" y="8239"/>
                    <a:pt x="24498" y="4880"/>
                  </a:cubicBezTo>
                  <a:cubicBezTo>
                    <a:pt x="26601" y="4341"/>
                    <a:pt x="28733" y="4075"/>
                    <a:pt x="30853" y="4075"/>
                  </a:cubicBezTo>
                  <a:close/>
                  <a:moveTo>
                    <a:pt x="30885" y="0"/>
                  </a:moveTo>
                  <a:cubicBezTo>
                    <a:pt x="28420" y="0"/>
                    <a:pt x="25939" y="309"/>
                    <a:pt x="23487" y="933"/>
                  </a:cubicBezTo>
                  <a:cubicBezTo>
                    <a:pt x="15756" y="2890"/>
                    <a:pt x="9297" y="7750"/>
                    <a:pt x="5220" y="14568"/>
                  </a:cubicBezTo>
                  <a:cubicBezTo>
                    <a:pt x="1175" y="21418"/>
                    <a:pt x="1" y="29410"/>
                    <a:pt x="1991" y="37141"/>
                  </a:cubicBezTo>
                  <a:cubicBezTo>
                    <a:pt x="2219" y="38021"/>
                    <a:pt x="3034" y="38674"/>
                    <a:pt x="3948" y="38674"/>
                  </a:cubicBezTo>
                  <a:lnTo>
                    <a:pt x="14223" y="38674"/>
                  </a:lnTo>
                  <a:cubicBezTo>
                    <a:pt x="14908" y="38674"/>
                    <a:pt x="15560" y="38315"/>
                    <a:pt x="15919" y="37760"/>
                  </a:cubicBezTo>
                  <a:cubicBezTo>
                    <a:pt x="16311" y="37206"/>
                    <a:pt x="16376" y="36488"/>
                    <a:pt x="16115" y="35836"/>
                  </a:cubicBezTo>
                  <a:cubicBezTo>
                    <a:pt x="14517" y="31921"/>
                    <a:pt x="14517" y="27648"/>
                    <a:pt x="16115" y="23734"/>
                  </a:cubicBezTo>
                  <a:cubicBezTo>
                    <a:pt x="18654" y="17596"/>
                    <a:pt x="24583" y="13880"/>
                    <a:pt x="30833" y="13880"/>
                  </a:cubicBezTo>
                  <a:cubicBezTo>
                    <a:pt x="32854" y="13880"/>
                    <a:pt x="34909" y="14269"/>
                    <a:pt x="36894" y="15090"/>
                  </a:cubicBezTo>
                  <a:cubicBezTo>
                    <a:pt x="40808" y="16688"/>
                    <a:pt x="43875" y="19754"/>
                    <a:pt x="45506" y="23669"/>
                  </a:cubicBezTo>
                  <a:cubicBezTo>
                    <a:pt x="47137" y="27583"/>
                    <a:pt x="47137" y="31921"/>
                    <a:pt x="45538" y="35836"/>
                  </a:cubicBezTo>
                  <a:cubicBezTo>
                    <a:pt x="45277" y="36488"/>
                    <a:pt x="45342" y="37206"/>
                    <a:pt x="45734" y="37760"/>
                  </a:cubicBezTo>
                  <a:cubicBezTo>
                    <a:pt x="46093" y="38315"/>
                    <a:pt x="46745" y="38674"/>
                    <a:pt x="47430" y="38674"/>
                  </a:cubicBezTo>
                  <a:lnTo>
                    <a:pt x="57705" y="38674"/>
                  </a:lnTo>
                  <a:cubicBezTo>
                    <a:pt x="58619" y="38674"/>
                    <a:pt x="59434" y="38021"/>
                    <a:pt x="59663" y="37108"/>
                  </a:cubicBezTo>
                  <a:cubicBezTo>
                    <a:pt x="60282" y="34727"/>
                    <a:pt x="60609" y="32248"/>
                    <a:pt x="60609" y="29769"/>
                  </a:cubicBezTo>
                  <a:cubicBezTo>
                    <a:pt x="60576" y="27289"/>
                    <a:pt x="60282" y="24843"/>
                    <a:pt x="59663" y="22429"/>
                  </a:cubicBezTo>
                  <a:cubicBezTo>
                    <a:pt x="57705" y="14731"/>
                    <a:pt x="52878" y="8239"/>
                    <a:pt x="46027" y="4195"/>
                  </a:cubicBezTo>
                  <a:cubicBezTo>
                    <a:pt x="41359" y="1416"/>
                    <a:pt x="36160" y="0"/>
                    <a:pt x="308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48"/>
            <p:cNvSpPr/>
            <p:nvPr/>
          </p:nvSpPr>
          <p:spPr>
            <a:xfrm>
              <a:off x="3233425" y="599850"/>
              <a:ext cx="1066700" cy="722075"/>
            </a:xfrm>
            <a:custGeom>
              <a:avLst/>
              <a:gdLst/>
              <a:ahLst/>
              <a:cxnLst/>
              <a:rect l="l" t="t" r="r" b="b"/>
              <a:pathLst>
                <a:path w="42668" h="28883" extrusionOk="0">
                  <a:moveTo>
                    <a:pt x="22655" y="4089"/>
                  </a:moveTo>
                  <a:cubicBezTo>
                    <a:pt x="28899" y="4089"/>
                    <a:pt x="34845" y="7799"/>
                    <a:pt x="37383" y="13910"/>
                  </a:cubicBezTo>
                  <a:cubicBezTo>
                    <a:pt x="38166" y="15867"/>
                    <a:pt x="38557" y="17890"/>
                    <a:pt x="38590" y="19978"/>
                  </a:cubicBezTo>
                  <a:cubicBezTo>
                    <a:pt x="38590" y="21641"/>
                    <a:pt x="38329" y="23240"/>
                    <a:pt x="37840" y="24805"/>
                  </a:cubicBezTo>
                  <a:lnTo>
                    <a:pt x="7503" y="24805"/>
                  </a:lnTo>
                  <a:cubicBezTo>
                    <a:pt x="5024" y="17009"/>
                    <a:pt x="8906" y="8463"/>
                    <a:pt x="16604" y="5299"/>
                  </a:cubicBezTo>
                  <a:cubicBezTo>
                    <a:pt x="18582" y="4477"/>
                    <a:pt x="20634" y="4089"/>
                    <a:pt x="22655" y="4089"/>
                  </a:cubicBezTo>
                  <a:close/>
                  <a:moveTo>
                    <a:pt x="22652" y="0"/>
                  </a:moveTo>
                  <a:cubicBezTo>
                    <a:pt x="20114" y="0"/>
                    <a:pt x="17532" y="487"/>
                    <a:pt x="15039" y="1515"/>
                  </a:cubicBezTo>
                  <a:cubicBezTo>
                    <a:pt x="4861" y="5723"/>
                    <a:pt x="1" y="17433"/>
                    <a:pt x="4209" y="27611"/>
                  </a:cubicBezTo>
                  <a:cubicBezTo>
                    <a:pt x="4502" y="28361"/>
                    <a:pt x="5253" y="28883"/>
                    <a:pt x="6101" y="28883"/>
                  </a:cubicBezTo>
                  <a:lnTo>
                    <a:pt x="39275" y="28883"/>
                  </a:lnTo>
                  <a:cubicBezTo>
                    <a:pt x="40091" y="28883"/>
                    <a:pt x="40841" y="28361"/>
                    <a:pt x="41134" y="27611"/>
                  </a:cubicBezTo>
                  <a:cubicBezTo>
                    <a:pt x="42146" y="25164"/>
                    <a:pt x="42668" y="22620"/>
                    <a:pt x="42635" y="19978"/>
                  </a:cubicBezTo>
                  <a:cubicBezTo>
                    <a:pt x="42635" y="17368"/>
                    <a:pt x="42146" y="14791"/>
                    <a:pt x="41134" y="12377"/>
                  </a:cubicBezTo>
                  <a:cubicBezTo>
                    <a:pt x="37954" y="4661"/>
                    <a:pt x="30507" y="0"/>
                    <a:pt x="226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78" name="Google Shape;4178;p48"/>
          <p:cNvGrpSpPr/>
          <p:nvPr/>
        </p:nvGrpSpPr>
        <p:grpSpPr>
          <a:xfrm>
            <a:off x="5100982" y="3403106"/>
            <a:ext cx="621870" cy="499261"/>
            <a:chOff x="1208550" y="765725"/>
            <a:chExt cx="5186575" cy="4163975"/>
          </a:xfrm>
        </p:grpSpPr>
        <p:sp>
          <p:nvSpPr>
            <p:cNvPr id="4179" name="Google Shape;4179;p48"/>
            <p:cNvSpPr/>
            <p:nvPr/>
          </p:nvSpPr>
          <p:spPr>
            <a:xfrm>
              <a:off x="1271350" y="826900"/>
              <a:ext cx="5057725" cy="4041625"/>
            </a:xfrm>
            <a:custGeom>
              <a:avLst/>
              <a:gdLst/>
              <a:ahLst/>
              <a:cxnLst/>
              <a:rect l="l" t="t" r="r" b="b"/>
              <a:pathLst>
                <a:path w="202309" h="161665" extrusionOk="0">
                  <a:moveTo>
                    <a:pt x="43156" y="1"/>
                  </a:moveTo>
                  <a:cubicBezTo>
                    <a:pt x="38492" y="1"/>
                    <a:pt x="34056" y="2121"/>
                    <a:pt x="31087" y="5742"/>
                  </a:cubicBezTo>
                  <a:lnTo>
                    <a:pt x="4698" y="38459"/>
                  </a:lnTo>
                  <a:cubicBezTo>
                    <a:pt x="0" y="44266"/>
                    <a:pt x="131" y="52616"/>
                    <a:pt x="5024" y="58292"/>
                  </a:cubicBezTo>
                  <a:lnTo>
                    <a:pt x="89346" y="156282"/>
                  </a:lnTo>
                  <a:cubicBezTo>
                    <a:pt x="92429" y="159870"/>
                    <a:pt x="96751" y="161665"/>
                    <a:pt x="101077" y="161665"/>
                  </a:cubicBezTo>
                  <a:cubicBezTo>
                    <a:pt x="105403" y="161665"/>
                    <a:pt x="109734" y="159870"/>
                    <a:pt x="112832" y="156282"/>
                  </a:cubicBezTo>
                  <a:lnTo>
                    <a:pt x="197318" y="58129"/>
                  </a:lnTo>
                  <a:cubicBezTo>
                    <a:pt x="202113" y="52551"/>
                    <a:pt x="202309" y="44298"/>
                    <a:pt x="197775" y="38492"/>
                  </a:cubicBezTo>
                  <a:lnTo>
                    <a:pt x="172331" y="5937"/>
                  </a:lnTo>
                  <a:cubicBezTo>
                    <a:pt x="169395" y="2186"/>
                    <a:pt x="164894" y="1"/>
                    <a:pt x="1601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48"/>
            <p:cNvSpPr/>
            <p:nvPr/>
          </p:nvSpPr>
          <p:spPr>
            <a:xfrm>
              <a:off x="2752300" y="826900"/>
              <a:ext cx="2095850" cy="4041825"/>
            </a:xfrm>
            <a:custGeom>
              <a:avLst/>
              <a:gdLst/>
              <a:ahLst/>
              <a:cxnLst/>
              <a:rect l="l" t="t" r="r" b="b"/>
              <a:pathLst>
                <a:path w="83834" h="161673" extrusionOk="0">
                  <a:moveTo>
                    <a:pt x="15299" y="1"/>
                  </a:moveTo>
                  <a:lnTo>
                    <a:pt x="1044" y="44200"/>
                  </a:lnTo>
                  <a:cubicBezTo>
                    <a:pt x="0" y="47430"/>
                    <a:pt x="33" y="50920"/>
                    <a:pt x="1174" y="54117"/>
                  </a:cubicBezTo>
                  <a:lnTo>
                    <a:pt x="37937" y="158859"/>
                  </a:lnTo>
                  <a:cubicBezTo>
                    <a:pt x="38589" y="160735"/>
                    <a:pt x="40245" y="161673"/>
                    <a:pt x="41900" y="161673"/>
                  </a:cubicBezTo>
                  <a:cubicBezTo>
                    <a:pt x="43556" y="161673"/>
                    <a:pt x="45211" y="160735"/>
                    <a:pt x="45864" y="158859"/>
                  </a:cubicBezTo>
                  <a:lnTo>
                    <a:pt x="82659" y="54019"/>
                  </a:lnTo>
                  <a:cubicBezTo>
                    <a:pt x="83768" y="50888"/>
                    <a:pt x="83833" y="47462"/>
                    <a:pt x="82822" y="44266"/>
                  </a:cubicBezTo>
                  <a:lnTo>
                    <a:pt x="690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48"/>
            <p:cNvSpPr/>
            <p:nvPr/>
          </p:nvSpPr>
          <p:spPr>
            <a:xfrm>
              <a:off x="1271350" y="826900"/>
              <a:ext cx="1377400" cy="2912175"/>
            </a:xfrm>
            <a:custGeom>
              <a:avLst/>
              <a:gdLst/>
              <a:ahLst/>
              <a:cxnLst/>
              <a:rect l="l" t="t" r="r" b="b"/>
              <a:pathLst>
                <a:path w="55096" h="116487" extrusionOk="0">
                  <a:moveTo>
                    <a:pt x="43156" y="1"/>
                  </a:moveTo>
                  <a:cubicBezTo>
                    <a:pt x="38492" y="1"/>
                    <a:pt x="34056" y="2121"/>
                    <a:pt x="31087" y="5742"/>
                  </a:cubicBezTo>
                  <a:lnTo>
                    <a:pt x="4698" y="38459"/>
                  </a:lnTo>
                  <a:cubicBezTo>
                    <a:pt x="0" y="44266"/>
                    <a:pt x="131" y="52616"/>
                    <a:pt x="5024" y="58292"/>
                  </a:cubicBezTo>
                  <a:lnTo>
                    <a:pt x="55095" y="116486"/>
                  </a:lnTo>
                  <a:cubicBezTo>
                    <a:pt x="37220" y="79952"/>
                    <a:pt x="36078" y="37448"/>
                    <a:pt x="519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48"/>
            <p:cNvSpPr/>
            <p:nvPr/>
          </p:nvSpPr>
          <p:spPr>
            <a:xfrm>
              <a:off x="1435300" y="2366525"/>
              <a:ext cx="251150" cy="222700"/>
            </a:xfrm>
            <a:custGeom>
              <a:avLst/>
              <a:gdLst/>
              <a:ahLst/>
              <a:cxnLst/>
              <a:rect l="l" t="t" r="r" b="b"/>
              <a:pathLst>
                <a:path w="10046" h="8908" extrusionOk="0">
                  <a:moveTo>
                    <a:pt x="3453" y="1"/>
                  </a:moveTo>
                  <a:cubicBezTo>
                    <a:pt x="1640" y="1"/>
                    <a:pt x="0" y="2223"/>
                    <a:pt x="1532" y="4047"/>
                  </a:cubicBezTo>
                  <a:lnTo>
                    <a:pt x="4990" y="8059"/>
                  </a:lnTo>
                  <a:cubicBezTo>
                    <a:pt x="5446" y="8581"/>
                    <a:pt x="6131" y="8907"/>
                    <a:pt x="6849" y="8907"/>
                  </a:cubicBezTo>
                  <a:cubicBezTo>
                    <a:pt x="8937" y="8907"/>
                    <a:pt x="10046" y="6461"/>
                    <a:pt x="8708" y="4862"/>
                  </a:cubicBezTo>
                  <a:lnTo>
                    <a:pt x="5251" y="883"/>
                  </a:lnTo>
                  <a:cubicBezTo>
                    <a:pt x="4711" y="260"/>
                    <a:pt x="4072" y="1"/>
                    <a:pt x="34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48"/>
            <p:cNvSpPr/>
            <p:nvPr/>
          </p:nvSpPr>
          <p:spPr>
            <a:xfrm>
              <a:off x="1208550" y="765725"/>
              <a:ext cx="5186575" cy="4163975"/>
            </a:xfrm>
            <a:custGeom>
              <a:avLst/>
              <a:gdLst/>
              <a:ahLst/>
              <a:cxnLst/>
              <a:rect l="l" t="t" r="r" b="b"/>
              <a:pathLst>
                <a:path w="207463" h="166559" extrusionOk="0">
                  <a:moveTo>
                    <a:pt x="45563" y="1"/>
                  </a:moveTo>
                  <a:cubicBezTo>
                    <a:pt x="40187" y="1"/>
                    <a:pt x="35078" y="2475"/>
                    <a:pt x="31707" y="6656"/>
                  </a:cubicBezTo>
                  <a:lnTo>
                    <a:pt x="5318" y="39373"/>
                  </a:lnTo>
                  <a:cubicBezTo>
                    <a:pt x="718" y="45016"/>
                    <a:pt x="1" y="52910"/>
                    <a:pt x="3556" y="59271"/>
                  </a:cubicBezTo>
                  <a:cubicBezTo>
                    <a:pt x="4002" y="60095"/>
                    <a:pt x="4827" y="60570"/>
                    <a:pt x="5690" y="60570"/>
                  </a:cubicBezTo>
                  <a:cubicBezTo>
                    <a:pt x="6091" y="60570"/>
                    <a:pt x="6501" y="60467"/>
                    <a:pt x="6883" y="60250"/>
                  </a:cubicBezTo>
                  <a:cubicBezTo>
                    <a:pt x="8058" y="59598"/>
                    <a:pt x="8514" y="58097"/>
                    <a:pt x="7829" y="56923"/>
                  </a:cubicBezTo>
                  <a:cubicBezTo>
                    <a:pt x="5252" y="52291"/>
                    <a:pt x="5774" y="46550"/>
                    <a:pt x="9102" y="42439"/>
                  </a:cubicBezTo>
                  <a:lnTo>
                    <a:pt x="35524" y="9722"/>
                  </a:lnTo>
                  <a:cubicBezTo>
                    <a:pt x="38003" y="6656"/>
                    <a:pt x="41721" y="4894"/>
                    <a:pt x="45668" y="4894"/>
                  </a:cubicBezTo>
                  <a:lnTo>
                    <a:pt x="162643" y="4894"/>
                  </a:lnTo>
                  <a:cubicBezTo>
                    <a:pt x="162678" y="4894"/>
                    <a:pt x="162713" y="4894"/>
                    <a:pt x="162747" y="4894"/>
                  </a:cubicBezTo>
                  <a:cubicBezTo>
                    <a:pt x="166721" y="4894"/>
                    <a:pt x="170493" y="6748"/>
                    <a:pt x="172919" y="9917"/>
                  </a:cubicBezTo>
                  <a:lnTo>
                    <a:pt x="198362" y="42439"/>
                  </a:lnTo>
                  <a:cubicBezTo>
                    <a:pt x="202179" y="47365"/>
                    <a:pt x="202015" y="54281"/>
                    <a:pt x="197971" y="58978"/>
                  </a:cubicBezTo>
                  <a:lnTo>
                    <a:pt x="113485" y="157131"/>
                  </a:lnTo>
                  <a:cubicBezTo>
                    <a:pt x="110892" y="160165"/>
                    <a:pt x="107247" y="161681"/>
                    <a:pt x="103601" y="161681"/>
                  </a:cubicBezTo>
                  <a:cubicBezTo>
                    <a:pt x="99956" y="161681"/>
                    <a:pt x="96311" y="160165"/>
                    <a:pt x="93718" y="157131"/>
                  </a:cubicBezTo>
                  <a:lnTo>
                    <a:pt x="24987" y="77278"/>
                  </a:lnTo>
                  <a:cubicBezTo>
                    <a:pt x="24447" y="76645"/>
                    <a:pt x="23800" y="76382"/>
                    <a:pt x="23172" y="76382"/>
                  </a:cubicBezTo>
                  <a:cubicBezTo>
                    <a:pt x="21338" y="76382"/>
                    <a:pt x="19665" y="78627"/>
                    <a:pt x="21269" y="80474"/>
                  </a:cubicBezTo>
                  <a:lnTo>
                    <a:pt x="89999" y="160328"/>
                  </a:lnTo>
                  <a:cubicBezTo>
                    <a:pt x="93391" y="164275"/>
                    <a:pt x="98382" y="166558"/>
                    <a:pt x="103601" y="166558"/>
                  </a:cubicBezTo>
                  <a:cubicBezTo>
                    <a:pt x="108821" y="166558"/>
                    <a:pt x="113779" y="164275"/>
                    <a:pt x="117204" y="160328"/>
                  </a:cubicBezTo>
                  <a:lnTo>
                    <a:pt x="201657" y="62175"/>
                  </a:lnTo>
                  <a:cubicBezTo>
                    <a:pt x="207235" y="55683"/>
                    <a:pt x="207463" y="46191"/>
                    <a:pt x="202211" y="39438"/>
                  </a:cubicBezTo>
                  <a:lnTo>
                    <a:pt x="176768" y="6884"/>
                  </a:lnTo>
                  <a:cubicBezTo>
                    <a:pt x="173397" y="2540"/>
                    <a:pt x="168222" y="1"/>
                    <a:pt x="162748" y="1"/>
                  </a:cubicBezTo>
                  <a:cubicBezTo>
                    <a:pt x="162713" y="1"/>
                    <a:pt x="162678" y="1"/>
                    <a:pt x="162643" y="1"/>
                  </a:cubicBezTo>
                  <a:lnTo>
                    <a:pt x="45668" y="1"/>
                  </a:lnTo>
                  <a:cubicBezTo>
                    <a:pt x="45633" y="1"/>
                    <a:pt x="45598" y="1"/>
                    <a:pt x="455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48"/>
            <p:cNvSpPr/>
            <p:nvPr/>
          </p:nvSpPr>
          <p:spPr>
            <a:xfrm>
              <a:off x="2690300" y="765750"/>
              <a:ext cx="2219825" cy="4163950"/>
            </a:xfrm>
            <a:custGeom>
              <a:avLst/>
              <a:gdLst/>
              <a:ahLst/>
              <a:cxnLst/>
              <a:rect l="l" t="t" r="r" b="b"/>
              <a:pathLst>
                <a:path w="88793" h="166558" extrusionOk="0">
                  <a:moveTo>
                    <a:pt x="69710" y="4893"/>
                  </a:moveTo>
                  <a:lnTo>
                    <a:pt x="82986" y="47429"/>
                  </a:lnTo>
                  <a:cubicBezTo>
                    <a:pt x="83801" y="50137"/>
                    <a:pt x="83769" y="53007"/>
                    <a:pt x="82823" y="55682"/>
                  </a:cubicBezTo>
                  <a:lnTo>
                    <a:pt x="46028" y="160490"/>
                  </a:lnTo>
                  <a:cubicBezTo>
                    <a:pt x="45750" y="161273"/>
                    <a:pt x="45065" y="161664"/>
                    <a:pt x="44380" y="161664"/>
                  </a:cubicBezTo>
                  <a:cubicBezTo>
                    <a:pt x="43695" y="161664"/>
                    <a:pt x="43010" y="161273"/>
                    <a:pt x="42733" y="160490"/>
                  </a:cubicBezTo>
                  <a:lnTo>
                    <a:pt x="5970" y="55747"/>
                  </a:lnTo>
                  <a:cubicBezTo>
                    <a:pt x="5024" y="53040"/>
                    <a:pt x="4992" y="50137"/>
                    <a:pt x="5840" y="47397"/>
                  </a:cubicBezTo>
                  <a:lnTo>
                    <a:pt x="19573" y="4893"/>
                  </a:lnTo>
                  <a:close/>
                  <a:moveTo>
                    <a:pt x="17779" y="0"/>
                  </a:moveTo>
                  <a:cubicBezTo>
                    <a:pt x="16735" y="0"/>
                    <a:pt x="15789" y="685"/>
                    <a:pt x="15463" y="1696"/>
                  </a:cubicBezTo>
                  <a:lnTo>
                    <a:pt x="1208" y="45896"/>
                  </a:lnTo>
                  <a:cubicBezTo>
                    <a:pt x="1" y="49647"/>
                    <a:pt x="34" y="53660"/>
                    <a:pt x="1338" y="57378"/>
                  </a:cubicBezTo>
                  <a:lnTo>
                    <a:pt x="38101" y="162121"/>
                  </a:lnTo>
                  <a:cubicBezTo>
                    <a:pt x="39006" y="164772"/>
                    <a:pt x="41513" y="166558"/>
                    <a:pt x="44320" y="166558"/>
                  </a:cubicBezTo>
                  <a:cubicBezTo>
                    <a:pt x="44346" y="166558"/>
                    <a:pt x="44371" y="166557"/>
                    <a:pt x="44397" y="166557"/>
                  </a:cubicBezTo>
                  <a:cubicBezTo>
                    <a:pt x="44422" y="166557"/>
                    <a:pt x="44447" y="166558"/>
                    <a:pt x="44472" y="166558"/>
                  </a:cubicBezTo>
                  <a:cubicBezTo>
                    <a:pt x="47247" y="166558"/>
                    <a:pt x="49754" y="164772"/>
                    <a:pt x="50660" y="162121"/>
                  </a:cubicBezTo>
                  <a:lnTo>
                    <a:pt x="87455" y="57281"/>
                  </a:lnTo>
                  <a:cubicBezTo>
                    <a:pt x="88727" y="53627"/>
                    <a:pt x="88792" y="49680"/>
                    <a:pt x="87651" y="45994"/>
                  </a:cubicBezTo>
                  <a:lnTo>
                    <a:pt x="73820" y="1696"/>
                  </a:lnTo>
                  <a:cubicBezTo>
                    <a:pt x="73526" y="685"/>
                    <a:pt x="72580" y="0"/>
                    <a:pt x="715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48"/>
            <p:cNvSpPr/>
            <p:nvPr/>
          </p:nvSpPr>
          <p:spPr>
            <a:xfrm>
              <a:off x="1242000" y="1907425"/>
              <a:ext cx="5116450" cy="122350"/>
            </a:xfrm>
            <a:custGeom>
              <a:avLst/>
              <a:gdLst/>
              <a:ahLst/>
              <a:cxnLst/>
              <a:rect l="l" t="t" r="r" b="b"/>
              <a:pathLst>
                <a:path w="204658" h="4894" extrusionOk="0">
                  <a:moveTo>
                    <a:pt x="2447" y="1"/>
                  </a:moveTo>
                  <a:cubicBezTo>
                    <a:pt x="1077" y="1"/>
                    <a:pt x="0" y="1110"/>
                    <a:pt x="0" y="2447"/>
                  </a:cubicBezTo>
                  <a:cubicBezTo>
                    <a:pt x="0" y="3785"/>
                    <a:pt x="1077" y="4894"/>
                    <a:pt x="2447" y="4894"/>
                  </a:cubicBezTo>
                  <a:lnTo>
                    <a:pt x="202243" y="4894"/>
                  </a:lnTo>
                  <a:cubicBezTo>
                    <a:pt x="203581" y="4894"/>
                    <a:pt x="204657" y="3785"/>
                    <a:pt x="204657" y="2447"/>
                  </a:cubicBezTo>
                  <a:cubicBezTo>
                    <a:pt x="204657" y="1110"/>
                    <a:pt x="203581" y="1"/>
                    <a:pt x="2022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6" name="Google Shape;4186;p48"/>
          <p:cNvGrpSpPr/>
          <p:nvPr/>
        </p:nvGrpSpPr>
        <p:grpSpPr>
          <a:xfrm>
            <a:off x="5914555" y="3424057"/>
            <a:ext cx="549081" cy="477244"/>
            <a:chOff x="1242000" y="623850"/>
            <a:chExt cx="5117250" cy="4447750"/>
          </a:xfrm>
        </p:grpSpPr>
        <p:sp>
          <p:nvSpPr>
            <p:cNvPr id="4187" name="Google Shape;4187;p48"/>
            <p:cNvSpPr/>
            <p:nvPr/>
          </p:nvSpPr>
          <p:spPr>
            <a:xfrm>
              <a:off x="2281750" y="4650775"/>
              <a:ext cx="3036925" cy="359650"/>
            </a:xfrm>
            <a:custGeom>
              <a:avLst/>
              <a:gdLst/>
              <a:ahLst/>
              <a:cxnLst/>
              <a:rect l="l" t="t" r="r" b="b"/>
              <a:pathLst>
                <a:path w="121477" h="14386" extrusionOk="0">
                  <a:moveTo>
                    <a:pt x="7209" y="0"/>
                  </a:moveTo>
                  <a:cubicBezTo>
                    <a:pt x="3197" y="0"/>
                    <a:pt x="0" y="3197"/>
                    <a:pt x="0" y="7176"/>
                  </a:cubicBezTo>
                  <a:cubicBezTo>
                    <a:pt x="0" y="11156"/>
                    <a:pt x="3197" y="14385"/>
                    <a:pt x="7209" y="14385"/>
                  </a:cubicBezTo>
                  <a:lnTo>
                    <a:pt x="114300" y="14385"/>
                  </a:lnTo>
                  <a:cubicBezTo>
                    <a:pt x="118280" y="14385"/>
                    <a:pt x="121477" y="11156"/>
                    <a:pt x="121477" y="7176"/>
                  </a:cubicBezTo>
                  <a:cubicBezTo>
                    <a:pt x="121477" y="3197"/>
                    <a:pt x="118280" y="0"/>
                    <a:pt x="114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48"/>
            <p:cNvSpPr/>
            <p:nvPr/>
          </p:nvSpPr>
          <p:spPr>
            <a:xfrm>
              <a:off x="3505800" y="4061150"/>
              <a:ext cx="588825" cy="589650"/>
            </a:xfrm>
            <a:custGeom>
              <a:avLst/>
              <a:gdLst/>
              <a:ahLst/>
              <a:cxnLst/>
              <a:rect l="l" t="t" r="r" b="b"/>
              <a:pathLst>
                <a:path w="23553" h="23586" extrusionOk="0">
                  <a:moveTo>
                    <a:pt x="1" y="1"/>
                  </a:moveTo>
                  <a:lnTo>
                    <a:pt x="1" y="23585"/>
                  </a:lnTo>
                  <a:lnTo>
                    <a:pt x="23552" y="23585"/>
                  </a:lnTo>
                  <a:lnTo>
                    <a:pt x="2355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48"/>
            <p:cNvSpPr/>
            <p:nvPr/>
          </p:nvSpPr>
          <p:spPr>
            <a:xfrm>
              <a:off x="1303150" y="685000"/>
              <a:ext cx="4994950" cy="3375375"/>
            </a:xfrm>
            <a:custGeom>
              <a:avLst/>
              <a:gdLst/>
              <a:ahLst/>
              <a:cxnLst/>
              <a:rect l="l" t="t" r="r" b="b"/>
              <a:pathLst>
                <a:path w="199798" h="135015" extrusionOk="0">
                  <a:moveTo>
                    <a:pt x="20584" y="1"/>
                  </a:moveTo>
                  <a:cubicBezTo>
                    <a:pt x="9167" y="1"/>
                    <a:pt x="1" y="9199"/>
                    <a:pt x="1" y="20616"/>
                  </a:cubicBezTo>
                  <a:lnTo>
                    <a:pt x="1" y="114431"/>
                  </a:lnTo>
                  <a:cubicBezTo>
                    <a:pt x="1" y="125816"/>
                    <a:pt x="9167" y="135014"/>
                    <a:pt x="20584" y="135014"/>
                  </a:cubicBezTo>
                  <a:lnTo>
                    <a:pt x="179181" y="135014"/>
                  </a:lnTo>
                  <a:cubicBezTo>
                    <a:pt x="190598" y="135014"/>
                    <a:pt x="199797" y="125816"/>
                    <a:pt x="199797" y="114431"/>
                  </a:cubicBezTo>
                  <a:lnTo>
                    <a:pt x="199797" y="20616"/>
                  </a:lnTo>
                  <a:cubicBezTo>
                    <a:pt x="199797" y="9199"/>
                    <a:pt x="190598" y="1"/>
                    <a:pt x="1791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48"/>
            <p:cNvSpPr/>
            <p:nvPr/>
          </p:nvSpPr>
          <p:spPr>
            <a:xfrm>
              <a:off x="1701925" y="1084600"/>
              <a:ext cx="4196575" cy="2576175"/>
            </a:xfrm>
            <a:custGeom>
              <a:avLst/>
              <a:gdLst/>
              <a:ahLst/>
              <a:cxnLst/>
              <a:rect l="l" t="t" r="r" b="b"/>
              <a:pathLst>
                <a:path w="167863" h="103047" extrusionOk="0">
                  <a:moveTo>
                    <a:pt x="4633" y="0"/>
                  </a:moveTo>
                  <a:cubicBezTo>
                    <a:pt x="2056" y="0"/>
                    <a:pt x="1" y="2055"/>
                    <a:pt x="1" y="4632"/>
                  </a:cubicBezTo>
                  <a:lnTo>
                    <a:pt x="1" y="98447"/>
                  </a:lnTo>
                  <a:cubicBezTo>
                    <a:pt x="1" y="100992"/>
                    <a:pt x="2056" y="103047"/>
                    <a:pt x="4633" y="103047"/>
                  </a:cubicBezTo>
                  <a:lnTo>
                    <a:pt x="163230" y="103047"/>
                  </a:lnTo>
                  <a:cubicBezTo>
                    <a:pt x="165807" y="103047"/>
                    <a:pt x="167862" y="100992"/>
                    <a:pt x="167862" y="98447"/>
                  </a:cubicBezTo>
                  <a:lnTo>
                    <a:pt x="167862" y="4632"/>
                  </a:lnTo>
                  <a:cubicBezTo>
                    <a:pt x="167862" y="2055"/>
                    <a:pt x="165807" y="0"/>
                    <a:pt x="1632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48"/>
            <p:cNvSpPr/>
            <p:nvPr/>
          </p:nvSpPr>
          <p:spPr>
            <a:xfrm>
              <a:off x="2481550" y="1617125"/>
              <a:ext cx="2637325" cy="1511125"/>
            </a:xfrm>
            <a:custGeom>
              <a:avLst/>
              <a:gdLst/>
              <a:ahLst/>
              <a:cxnLst/>
              <a:rect l="l" t="t" r="r" b="b"/>
              <a:pathLst>
                <a:path w="105493" h="60445" extrusionOk="0">
                  <a:moveTo>
                    <a:pt x="4143" y="0"/>
                  </a:moveTo>
                  <a:cubicBezTo>
                    <a:pt x="1860" y="0"/>
                    <a:pt x="0" y="1860"/>
                    <a:pt x="0" y="4143"/>
                  </a:cubicBezTo>
                  <a:lnTo>
                    <a:pt x="0" y="56302"/>
                  </a:lnTo>
                  <a:cubicBezTo>
                    <a:pt x="0" y="58585"/>
                    <a:pt x="1860" y="60445"/>
                    <a:pt x="4143" y="60445"/>
                  </a:cubicBezTo>
                  <a:lnTo>
                    <a:pt x="101350" y="60445"/>
                  </a:lnTo>
                  <a:cubicBezTo>
                    <a:pt x="103634" y="60445"/>
                    <a:pt x="105493" y="58585"/>
                    <a:pt x="105493" y="56302"/>
                  </a:cubicBezTo>
                  <a:lnTo>
                    <a:pt x="105493" y="4143"/>
                  </a:lnTo>
                  <a:cubicBezTo>
                    <a:pt x="105493" y="1860"/>
                    <a:pt x="103634" y="0"/>
                    <a:pt x="1013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48"/>
            <p:cNvSpPr/>
            <p:nvPr/>
          </p:nvSpPr>
          <p:spPr>
            <a:xfrm>
              <a:off x="2750650" y="1851975"/>
              <a:ext cx="2099125" cy="1041425"/>
            </a:xfrm>
            <a:custGeom>
              <a:avLst/>
              <a:gdLst/>
              <a:ahLst/>
              <a:cxnLst/>
              <a:rect l="l" t="t" r="r" b="b"/>
              <a:pathLst>
                <a:path w="83965" h="41657" extrusionOk="0">
                  <a:moveTo>
                    <a:pt x="6949" y="1"/>
                  </a:moveTo>
                  <a:cubicBezTo>
                    <a:pt x="6133" y="1"/>
                    <a:pt x="5416" y="555"/>
                    <a:pt x="5220" y="1338"/>
                  </a:cubicBezTo>
                  <a:cubicBezTo>
                    <a:pt x="4698" y="3230"/>
                    <a:pt x="3230" y="4698"/>
                    <a:pt x="1338" y="5220"/>
                  </a:cubicBezTo>
                  <a:cubicBezTo>
                    <a:pt x="555" y="5448"/>
                    <a:pt x="1" y="6166"/>
                    <a:pt x="1" y="6981"/>
                  </a:cubicBezTo>
                  <a:lnTo>
                    <a:pt x="1" y="34676"/>
                  </a:lnTo>
                  <a:cubicBezTo>
                    <a:pt x="1" y="35491"/>
                    <a:pt x="555" y="36209"/>
                    <a:pt x="1338" y="36437"/>
                  </a:cubicBezTo>
                  <a:cubicBezTo>
                    <a:pt x="3230" y="36959"/>
                    <a:pt x="4698" y="38427"/>
                    <a:pt x="5220" y="40319"/>
                  </a:cubicBezTo>
                  <a:cubicBezTo>
                    <a:pt x="5416" y="41134"/>
                    <a:pt x="6133" y="41656"/>
                    <a:pt x="6949" y="41656"/>
                  </a:cubicBezTo>
                  <a:lnTo>
                    <a:pt x="77310" y="41656"/>
                  </a:lnTo>
                  <a:cubicBezTo>
                    <a:pt x="78158" y="41656"/>
                    <a:pt x="78876" y="41102"/>
                    <a:pt x="79104" y="40286"/>
                  </a:cubicBezTo>
                  <a:cubicBezTo>
                    <a:pt x="79593" y="38525"/>
                    <a:pt x="80931" y="37089"/>
                    <a:pt x="82660" y="36502"/>
                  </a:cubicBezTo>
                  <a:cubicBezTo>
                    <a:pt x="83442" y="36274"/>
                    <a:pt x="83964" y="35556"/>
                    <a:pt x="83964" y="34773"/>
                  </a:cubicBezTo>
                  <a:lnTo>
                    <a:pt x="83964" y="6916"/>
                  </a:lnTo>
                  <a:cubicBezTo>
                    <a:pt x="83964" y="6101"/>
                    <a:pt x="83442" y="5383"/>
                    <a:pt x="82660" y="5155"/>
                  </a:cubicBezTo>
                  <a:cubicBezTo>
                    <a:pt x="80931" y="4567"/>
                    <a:pt x="79593" y="3165"/>
                    <a:pt x="79104" y="1371"/>
                  </a:cubicBezTo>
                  <a:cubicBezTo>
                    <a:pt x="78876" y="588"/>
                    <a:pt x="78158" y="1"/>
                    <a:pt x="773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48"/>
            <p:cNvSpPr/>
            <p:nvPr/>
          </p:nvSpPr>
          <p:spPr>
            <a:xfrm>
              <a:off x="3500925" y="2072975"/>
              <a:ext cx="598600" cy="599425"/>
            </a:xfrm>
            <a:custGeom>
              <a:avLst/>
              <a:gdLst/>
              <a:ahLst/>
              <a:cxnLst/>
              <a:rect l="l" t="t" r="r" b="b"/>
              <a:pathLst>
                <a:path w="23944" h="23977" extrusionOk="0">
                  <a:moveTo>
                    <a:pt x="11972" y="1"/>
                  </a:moveTo>
                  <a:cubicBezTo>
                    <a:pt x="5350" y="1"/>
                    <a:pt x="0" y="5383"/>
                    <a:pt x="0" y="12005"/>
                  </a:cubicBezTo>
                  <a:cubicBezTo>
                    <a:pt x="0" y="18627"/>
                    <a:pt x="5350" y="23976"/>
                    <a:pt x="11972" y="23976"/>
                  </a:cubicBezTo>
                  <a:cubicBezTo>
                    <a:pt x="18593" y="23976"/>
                    <a:pt x="23943" y="18627"/>
                    <a:pt x="23943" y="12005"/>
                  </a:cubicBezTo>
                  <a:cubicBezTo>
                    <a:pt x="23943" y="5383"/>
                    <a:pt x="18593" y="1"/>
                    <a:pt x="11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48"/>
            <p:cNvSpPr/>
            <p:nvPr/>
          </p:nvSpPr>
          <p:spPr>
            <a:xfrm>
              <a:off x="2281750" y="4650775"/>
              <a:ext cx="867700" cy="359650"/>
            </a:xfrm>
            <a:custGeom>
              <a:avLst/>
              <a:gdLst/>
              <a:ahLst/>
              <a:cxnLst/>
              <a:rect l="l" t="t" r="r" b="b"/>
              <a:pathLst>
                <a:path w="34708" h="14386" extrusionOk="0">
                  <a:moveTo>
                    <a:pt x="7209" y="0"/>
                  </a:moveTo>
                  <a:cubicBezTo>
                    <a:pt x="3230" y="0"/>
                    <a:pt x="0" y="3197"/>
                    <a:pt x="0" y="7176"/>
                  </a:cubicBezTo>
                  <a:cubicBezTo>
                    <a:pt x="0" y="11156"/>
                    <a:pt x="3230" y="14385"/>
                    <a:pt x="7209" y="14385"/>
                  </a:cubicBezTo>
                  <a:lnTo>
                    <a:pt x="34708" y="14385"/>
                  </a:lnTo>
                  <a:cubicBezTo>
                    <a:pt x="31315" y="9721"/>
                    <a:pt x="28119" y="4926"/>
                    <a:pt x="251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48"/>
            <p:cNvSpPr/>
            <p:nvPr/>
          </p:nvSpPr>
          <p:spPr>
            <a:xfrm>
              <a:off x="1302325" y="685000"/>
              <a:ext cx="1302375" cy="3375375"/>
            </a:xfrm>
            <a:custGeom>
              <a:avLst/>
              <a:gdLst/>
              <a:ahLst/>
              <a:cxnLst/>
              <a:rect l="l" t="t" r="r" b="b"/>
              <a:pathLst>
                <a:path w="52095" h="135015" extrusionOk="0">
                  <a:moveTo>
                    <a:pt x="20617" y="1"/>
                  </a:moveTo>
                  <a:cubicBezTo>
                    <a:pt x="9232" y="1"/>
                    <a:pt x="1" y="9232"/>
                    <a:pt x="1" y="20616"/>
                  </a:cubicBezTo>
                  <a:lnTo>
                    <a:pt x="1" y="114431"/>
                  </a:lnTo>
                  <a:cubicBezTo>
                    <a:pt x="1" y="125783"/>
                    <a:pt x="9232" y="135014"/>
                    <a:pt x="20617" y="135014"/>
                  </a:cubicBezTo>
                  <a:lnTo>
                    <a:pt x="52095" y="135014"/>
                  </a:lnTo>
                  <a:cubicBezTo>
                    <a:pt x="33632" y="92380"/>
                    <a:pt x="30533" y="44657"/>
                    <a:pt x="433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48"/>
            <p:cNvSpPr/>
            <p:nvPr/>
          </p:nvSpPr>
          <p:spPr>
            <a:xfrm>
              <a:off x="1702750" y="1084600"/>
              <a:ext cx="748650" cy="2576175"/>
            </a:xfrm>
            <a:custGeom>
              <a:avLst/>
              <a:gdLst/>
              <a:ahLst/>
              <a:cxnLst/>
              <a:rect l="l" t="t" r="r" b="b"/>
              <a:pathLst>
                <a:path w="29946" h="103047" extrusionOk="0">
                  <a:moveTo>
                    <a:pt x="4600" y="0"/>
                  </a:moveTo>
                  <a:cubicBezTo>
                    <a:pt x="2055" y="0"/>
                    <a:pt x="0" y="2088"/>
                    <a:pt x="0" y="4632"/>
                  </a:cubicBezTo>
                  <a:lnTo>
                    <a:pt x="0" y="98447"/>
                  </a:lnTo>
                  <a:cubicBezTo>
                    <a:pt x="0" y="100992"/>
                    <a:pt x="2055" y="103047"/>
                    <a:pt x="4600" y="103047"/>
                  </a:cubicBezTo>
                  <a:lnTo>
                    <a:pt x="29945" y="103047"/>
                  </a:lnTo>
                  <a:cubicBezTo>
                    <a:pt x="18855" y="69840"/>
                    <a:pt x="16604" y="34349"/>
                    <a:pt x="234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48"/>
            <p:cNvSpPr/>
            <p:nvPr/>
          </p:nvSpPr>
          <p:spPr>
            <a:xfrm>
              <a:off x="2218950" y="4589600"/>
              <a:ext cx="3162525" cy="482000"/>
            </a:xfrm>
            <a:custGeom>
              <a:avLst/>
              <a:gdLst/>
              <a:ahLst/>
              <a:cxnLst/>
              <a:rect l="l" t="t" r="r" b="b"/>
              <a:pathLst>
                <a:path w="126501" h="19280" extrusionOk="0">
                  <a:moveTo>
                    <a:pt x="116872" y="4893"/>
                  </a:moveTo>
                  <a:cubicBezTo>
                    <a:pt x="119455" y="4893"/>
                    <a:pt x="121575" y="7001"/>
                    <a:pt x="121575" y="9623"/>
                  </a:cubicBezTo>
                  <a:cubicBezTo>
                    <a:pt x="121575" y="12266"/>
                    <a:pt x="119422" y="14386"/>
                    <a:pt x="116812" y="14386"/>
                  </a:cubicBezTo>
                  <a:lnTo>
                    <a:pt x="9721" y="14386"/>
                  </a:lnTo>
                  <a:cubicBezTo>
                    <a:pt x="7079" y="14386"/>
                    <a:pt x="4926" y="12266"/>
                    <a:pt x="4926" y="9623"/>
                  </a:cubicBezTo>
                  <a:cubicBezTo>
                    <a:pt x="4926" y="7001"/>
                    <a:pt x="7047" y="4893"/>
                    <a:pt x="9661" y="4893"/>
                  </a:cubicBezTo>
                  <a:cubicBezTo>
                    <a:pt x="9681" y="4893"/>
                    <a:pt x="9701" y="4893"/>
                    <a:pt x="9721" y="4894"/>
                  </a:cubicBezTo>
                  <a:lnTo>
                    <a:pt x="116812" y="4894"/>
                  </a:lnTo>
                  <a:cubicBezTo>
                    <a:pt x="116832" y="4893"/>
                    <a:pt x="116852" y="4893"/>
                    <a:pt x="116872" y="4893"/>
                  </a:cubicBezTo>
                  <a:close/>
                  <a:moveTo>
                    <a:pt x="9661" y="0"/>
                  </a:moveTo>
                  <a:cubicBezTo>
                    <a:pt x="4339" y="0"/>
                    <a:pt x="1" y="4294"/>
                    <a:pt x="1" y="9623"/>
                  </a:cubicBezTo>
                  <a:cubicBezTo>
                    <a:pt x="1" y="14953"/>
                    <a:pt x="4339" y="19279"/>
                    <a:pt x="9661" y="19279"/>
                  </a:cubicBezTo>
                  <a:cubicBezTo>
                    <a:pt x="9681" y="19279"/>
                    <a:pt x="9701" y="19279"/>
                    <a:pt x="9721" y="19279"/>
                  </a:cubicBezTo>
                  <a:lnTo>
                    <a:pt x="116812" y="19279"/>
                  </a:lnTo>
                  <a:cubicBezTo>
                    <a:pt x="116832" y="19279"/>
                    <a:pt x="116852" y="19279"/>
                    <a:pt x="116872" y="19279"/>
                  </a:cubicBezTo>
                  <a:cubicBezTo>
                    <a:pt x="122162" y="19279"/>
                    <a:pt x="126500" y="14953"/>
                    <a:pt x="126500" y="9623"/>
                  </a:cubicBezTo>
                  <a:cubicBezTo>
                    <a:pt x="126500" y="4294"/>
                    <a:pt x="122162" y="0"/>
                    <a:pt x="116872" y="0"/>
                  </a:cubicBezTo>
                  <a:cubicBezTo>
                    <a:pt x="116852" y="0"/>
                    <a:pt x="116832" y="0"/>
                    <a:pt x="116812" y="1"/>
                  </a:cubicBezTo>
                  <a:lnTo>
                    <a:pt x="9721" y="1"/>
                  </a:lnTo>
                  <a:cubicBezTo>
                    <a:pt x="9701" y="0"/>
                    <a:pt x="9681" y="0"/>
                    <a:pt x="9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48"/>
            <p:cNvSpPr/>
            <p:nvPr/>
          </p:nvSpPr>
          <p:spPr>
            <a:xfrm>
              <a:off x="3444650" y="4000000"/>
              <a:ext cx="711125" cy="711950"/>
            </a:xfrm>
            <a:custGeom>
              <a:avLst/>
              <a:gdLst/>
              <a:ahLst/>
              <a:cxnLst/>
              <a:rect l="l" t="t" r="r" b="b"/>
              <a:pathLst>
                <a:path w="28445" h="28478" extrusionOk="0">
                  <a:moveTo>
                    <a:pt x="23552" y="4893"/>
                  </a:moveTo>
                  <a:lnTo>
                    <a:pt x="23552" y="23585"/>
                  </a:lnTo>
                  <a:lnTo>
                    <a:pt x="4893" y="23585"/>
                  </a:lnTo>
                  <a:lnTo>
                    <a:pt x="4893" y="4893"/>
                  </a:lnTo>
                  <a:close/>
                  <a:moveTo>
                    <a:pt x="2447" y="0"/>
                  </a:moveTo>
                  <a:cubicBezTo>
                    <a:pt x="1077" y="0"/>
                    <a:pt x="0" y="1077"/>
                    <a:pt x="0" y="2447"/>
                  </a:cubicBezTo>
                  <a:lnTo>
                    <a:pt x="0" y="26031"/>
                  </a:lnTo>
                  <a:cubicBezTo>
                    <a:pt x="0" y="27369"/>
                    <a:pt x="1077" y="28478"/>
                    <a:pt x="2447" y="28478"/>
                  </a:cubicBezTo>
                  <a:lnTo>
                    <a:pt x="25998" y="28478"/>
                  </a:lnTo>
                  <a:cubicBezTo>
                    <a:pt x="27368" y="28478"/>
                    <a:pt x="28445" y="27369"/>
                    <a:pt x="28445" y="26031"/>
                  </a:cubicBezTo>
                  <a:lnTo>
                    <a:pt x="28445" y="2447"/>
                  </a:lnTo>
                  <a:cubicBezTo>
                    <a:pt x="28445" y="1077"/>
                    <a:pt x="27368" y="0"/>
                    <a:pt x="259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48"/>
            <p:cNvSpPr/>
            <p:nvPr/>
          </p:nvSpPr>
          <p:spPr>
            <a:xfrm>
              <a:off x="1242000" y="623850"/>
              <a:ext cx="5117250" cy="3497675"/>
            </a:xfrm>
            <a:custGeom>
              <a:avLst/>
              <a:gdLst/>
              <a:ahLst/>
              <a:cxnLst/>
              <a:rect l="l" t="t" r="r" b="b"/>
              <a:pathLst>
                <a:path w="204690" h="139907" extrusionOk="0">
                  <a:moveTo>
                    <a:pt x="23030" y="0"/>
                  </a:moveTo>
                  <a:cubicBezTo>
                    <a:pt x="10308" y="33"/>
                    <a:pt x="0" y="10341"/>
                    <a:pt x="0" y="23062"/>
                  </a:cubicBezTo>
                  <a:lnTo>
                    <a:pt x="0" y="26227"/>
                  </a:lnTo>
                  <a:cubicBezTo>
                    <a:pt x="0" y="27564"/>
                    <a:pt x="1077" y="28673"/>
                    <a:pt x="2447" y="28673"/>
                  </a:cubicBezTo>
                  <a:cubicBezTo>
                    <a:pt x="3784" y="28673"/>
                    <a:pt x="4893" y="27564"/>
                    <a:pt x="4893" y="26227"/>
                  </a:cubicBezTo>
                  <a:lnTo>
                    <a:pt x="4893" y="23062"/>
                  </a:lnTo>
                  <a:cubicBezTo>
                    <a:pt x="4893" y="13048"/>
                    <a:pt x="13015" y="4926"/>
                    <a:pt x="23030" y="4893"/>
                  </a:cubicBezTo>
                  <a:lnTo>
                    <a:pt x="181627" y="4893"/>
                  </a:lnTo>
                  <a:cubicBezTo>
                    <a:pt x="191642" y="4926"/>
                    <a:pt x="199764" y="13048"/>
                    <a:pt x="199797" y="23062"/>
                  </a:cubicBezTo>
                  <a:lnTo>
                    <a:pt x="199797" y="116877"/>
                  </a:lnTo>
                  <a:cubicBezTo>
                    <a:pt x="199764" y="126891"/>
                    <a:pt x="191642" y="135014"/>
                    <a:pt x="181627" y="135014"/>
                  </a:cubicBezTo>
                  <a:lnTo>
                    <a:pt x="23030" y="135014"/>
                  </a:lnTo>
                  <a:cubicBezTo>
                    <a:pt x="13015" y="135014"/>
                    <a:pt x="4893" y="126891"/>
                    <a:pt x="4893" y="116877"/>
                  </a:cubicBezTo>
                  <a:lnTo>
                    <a:pt x="4893" y="47005"/>
                  </a:lnTo>
                  <a:cubicBezTo>
                    <a:pt x="4893" y="45635"/>
                    <a:pt x="3784" y="44559"/>
                    <a:pt x="2447" y="44559"/>
                  </a:cubicBezTo>
                  <a:cubicBezTo>
                    <a:pt x="1077" y="44559"/>
                    <a:pt x="0" y="45635"/>
                    <a:pt x="0" y="47005"/>
                  </a:cubicBezTo>
                  <a:lnTo>
                    <a:pt x="0" y="116877"/>
                  </a:lnTo>
                  <a:cubicBezTo>
                    <a:pt x="0" y="129599"/>
                    <a:pt x="10308" y="139874"/>
                    <a:pt x="23030" y="139907"/>
                  </a:cubicBezTo>
                  <a:lnTo>
                    <a:pt x="181627" y="139907"/>
                  </a:lnTo>
                  <a:cubicBezTo>
                    <a:pt x="194349" y="139874"/>
                    <a:pt x="204657" y="129599"/>
                    <a:pt x="204690" y="116877"/>
                  </a:cubicBezTo>
                  <a:lnTo>
                    <a:pt x="204690" y="23062"/>
                  </a:lnTo>
                  <a:cubicBezTo>
                    <a:pt x="204657" y="10341"/>
                    <a:pt x="194349" y="33"/>
                    <a:pt x="1816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48"/>
            <p:cNvSpPr/>
            <p:nvPr/>
          </p:nvSpPr>
          <p:spPr>
            <a:xfrm>
              <a:off x="1242000" y="1427925"/>
              <a:ext cx="122350" cy="222650"/>
            </a:xfrm>
            <a:custGeom>
              <a:avLst/>
              <a:gdLst/>
              <a:ahLst/>
              <a:cxnLst/>
              <a:rect l="l" t="t" r="r" b="b"/>
              <a:pathLst>
                <a:path w="4894" h="8906" extrusionOk="0">
                  <a:moveTo>
                    <a:pt x="2447" y="0"/>
                  </a:moveTo>
                  <a:cubicBezTo>
                    <a:pt x="1077" y="0"/>
                    <a:pt x="0" y="1109"/>
                    <a:pt x="0" y="2447"/>
                  </a:cubicBezTo>
                  <a:lnTo>
                    <a:pt x="0" y="6459"/>
                  </a:lnTo>
                  <a:cubicBezTo>
                    <a:pt x="0" y="7797"/>
                    <a:pt x="1077" y="8906"/>
                    <a:pt x="2447" y="8906"/>
                  </a:cubicBezTo>
                  <a:cubicBezTo>
                    <a:pt x="3784" y="8906"/>
                    <a:pt x="4893" y="7797"/>
                    <a:pt x="4893" y="6459"/>
                  </a:cubicBezTo>
                  <a:lnTo>
                    <a:pt x="4893" y="2447"/>
                  </a:lnTo>
                  <a:cubicBezTo>
                    <a:pt x="4893" y="1109"/>
                    <a:pt x="3784" y="0"/>
                    <a:pt x="24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48"/>
            <p:cNvSpPr/>
            <p:nvPr/>
          </p:nvSpPr>
          <p:spPr>
            <a:xfrm>
              <a:off x="1641575" y="1023425"/>
              <a:ext cx="4318075" cy="2698525"/>
            </a:xfrm>
            <a:custGeom>
              <a:avLst/>
              <a:gdLst/>
              <a:ahLst/>
              <a:cxnLst/>
              <a:rect l="l" t="t" r="r" b="b"/>
              <a:pathLst>
                <a:path w="172723" h="107941" extrusionOk="0">
                  <a:moveTo>
                    <a:pt x="165644" y="4894"/>
                  </a:moveTo>
                  <a:cubicBezTo>
                    <a:pt x="166851" y="4894"/>
                    <a:pt x="167797" y="5873"/>
                    <a:pt x="167797" y="7079"/>
                  </a:cubicBezTo>
                  <a:lnTo>
                    <a:pt x="167797" y="100894"/>
                  </a:lnTo>
                  <a:cubicBezTo>
                    <a:pt x="167797" y="102068"/>
                    <a:pt x="166851" y="103047"/>
                    <a:pt x="165644" y="103047"/>
                  </a:cubicBezTo>
                  <a:lnTo>
                    <a:pt x="7047" y="103047"/>
                  </a:lnTo>
                  <a:cubicBezTo>
                    <a:pt x="5840" y="103047"/>
                    <a:pt x="4894" y="102068"/>
                    <a:pt x="4894" y="100894"/>
                  </a:cubicBezTo>
                  <a:lnTo>
                    <a:pt x="4894" y="7079"/>
                  </a:lnTo>
                  <a:cubicBezTo>
                    <a:pt x="4894" y="5873"/>
                    <a:pt x="5840" y="4894"/>
                    <a:pt x="7047" y="4894"/>
                  </a:cubicBezTo>
                  <a:close/>
                  <a:moveTo>
                    <a:pt x="7047" y="1"/>
                  </a:moveTo>
                  <a:cubicBezTo>
                    <a:pt x="3132" y="1"/>
                    <a:pt x="1" y="3165"/>
                    <a:pt x="1" y="7079"/>
                  </a:cubicBezTo>
                  <a:lnTo>
                    <a:pt x="1" y="100894"/>
                  </a:lnTo>
                  <a:cubicBezTo>
                    <a:pt x="1" y="104776"/>
                    <a:pt x="3132" y="107940"/>
                    <a:pt x="7047" y="107940"/>
                  </a:cubicBezTo>
                  <a:lnTo>
                    <a:pt x="165644" y="107940"/>
                  </a:lnTo>
                  <a:cubicBezTo>
                    <a:pt x="169559" y="107940"/>
                    <a:pt x="172690" y="104776"/>
                    <a:pt x="172723" y="100894"/>
                  </a:cubicBezTo>
                  <a:lnTo>
                    <a:pt x="172723" y="7079"/>
                  </a:lnTo>
                  <a:cubicBezTo>
                    <a:pt x="172690" y="3165"/>
                    <a:pt x="169559" y="1"/>
                    <a:pt x="1656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48"/>
            <p:cNvSpPr/>
            <p:nvPr/>
          </p:nvSpPr>
          <p:spPr>
            <a:xfrm>
              <a:off x="2420375" y="1555950"/>
              <a:ext cx="2759675" cy="1633475"/>
            </a:xfrm>
            <a:custGeom>
              <a:avLst/>
              <a:gdLst/>
              <a:ahLst/>
              <a:cxnLst/>
              <a:rect l="l" t="t" r="r" b="b"/>
              <a:pathLst>
                <a:path w="110387" h="65339" extrusionOk="0">
                  <a:moveTo>
                    <a:pt x="103797" y="4894"/>
                  </a:moveTo>
                  <a:cubicBezTo>
                    <a:pt x="104743" y="4894"/>
                    <a:pt x="105493" y="5677"/>
                    <a:pt x="105493" y="6590"/>
                  </a:cubicBezTo>
                  <a:lnTo>
                    <a:pt x="105493" y="58749"/>
                  </a:lnTo>
                  <a:cubicBezTo>
                    <a:pt x="105493" y="59695"/>
                    <a:pt x="104743" y="60445"/>
                    <a:pt x="103797" y="60445"/>
                  </a:cubicBezTo>
                  <a:lnTo>
                    <a:pt x="6590" y="60445"/>
                  </a:lnTo>
                  <a:cubicBezTo>
                    <a:pt x="5644" y="60445"/>
                    <a:pt x="4894" y="59695"/>
                    <a:pt x="4894" y="58749"/>
                  </a:cubicBezTo>
                  <a:lnTo>
                    <a:pt x="4894" y="6590"/>
                  </a:lnTo>
                  <a:cubicBezTo>
                    <a:pt x="4894" y="5677"/>
                    <a:pt x="5644" y="4894"/>
                    <a:pt x="6590" y="4894"/>
                  </a:cubicBezTo>
                  <a:close/>
                  <a:moveTo>
                    <a:pt x="6590" y="1"/>
                  </a:moveTo>
                  <a:cubicBezTo>
                    <a:pt x="2969" y="1"/>
                    <a:pt x="1" y="2969"/>
                    <a:pt x="1" y="6590"/>
                  </a:cubicBezTo>
                  <a:lnTo>
                    <a:pt x="1" y="58749"/>
                  </a:lnTo>
                  <a:cubicBezTo>
                    <a:pt x="1" y="62370"/>
                    <a:pt x="2969" y="65338"/>
                    <a:pt x="6590" y="65338"/>
                  </a:cubicBezTo>
                  <a:lnTo>
                    <a:pt x="103797" y="65338"/>
                  </a:lnTo>
                  <a:cubicBezTo>
                    <a:pt x="107418" y="65338"/>
                    <a:pt x="110386" y="62370"/>
                    <a:pt x="110386" y="58749"/>
                  </a:cubicBezTo>
                  <a:lnTo>
                    <a:pt x="110386" y="6590"/>
                  </a:lnTo>
                  <a:cubicBezTo>
                    <a:pt x="110386" y="2969"/>
                    <a:pt x="107418" y="1"/>
                    <a:pt x="1037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48"/>
            <p:cNvSpPr/>
            <p:nvPr/>
          </p:nvSpPr>
          <p:spPr>
            <a:xfrm>
              <a:off x="2689500" y="1790825"/>
              <a:ext cx="2221425" cy="1163725"/>
            </a:xfrm>
            <a:custGeom>
              <a:avLst/>
              <a:gdLst/>
              <a:ahLst/>
              <a:cxnLst/>
              <a:rect l="l" t="t" r="r" b="b"/>
              <a:pathLst>
                <a:path w="88857" h="46549" extrusionOk="0">
                  <a:moveTo>
                    <a:pt x="79299" y="4893"/>
                  </a:moveTo>
                  <a:cubicBezTo>
                    <a:pt x="80049" y="7144"/>
                    <a:pt x="81746" y="8938"/>
                    <a:pt x="83964" y="9786"/>
                  </a:cubicBezTo>
                  <a:lnTo>
                    <a:pt x="83964" y="36763"/>
                  </a:lnTo>
                  <a:cubicBezTo>
                    <a:pt x="81746" y="37611"/>
                    <a:pt x="80049" y="39405"/>
                    <a:pt x="79299" y="41656"/>
                  </a:cubicBezTo>
                  <a:lnTo>
                    <a:pt x="9884" y="41656"/>
                  </a:lnTo>
                  <a:cubicBezTo>
                    <a:pt x="9101" y="39307"/>
                    <a:pt x="7242" y="37448"/>
                    <a:pt x="4893" y="36665"/>
                  </a:cubicBezTo>
                  <a:lnTo>
                    <a:pt x="4893" y="9917"/>
                  </a:lnTo>
                  <a:cubicBezTo>
                    <a:pt x="7242" y="9101"/>
                    <a:pt x="9101" y="7242"/>
                    <a:pt x="9884" y="4893"/>
                  </a:cubicBezTo>
                  <a:close/>
                  <a:moveTo>
                    <a:pt x="9395" y="0"/>
                  </a:moveTo>
                  <a:cubicBezTo>
                    <a:pt x="7470" y="0"/>
                    <a:pt x="5807" y="1272"/>
                    <a:pt x="5285" y="3132"/>
                  </a:cubicBezTo>
                  <a:cubicBezTo>
                    <a:pt x="5024" y="4208"/>
                    <a:pt x="4208" y="5024"/>
                    <a:pt x="3164" y="5317"/>
                  </a:cubicBezTo>
                  <a:cubicBezTo>
                    <a:pt x="1305" y="5807"/>
                    <a:pt x="0" y="7503"/>
                    <a:pt x="0" y="9427"/>
                  </a:cubicBezTo>
                  <a:lnTo>
                    <a:pt x="0" y="37122"/>
                  </a:lnTo>
                  <a:cubicBezTo>
                    <a:pt x="0" y="39046"/>
                    <a:pt x="1305" y="40742"/>
                    <a:pt x="3164" y="41232"/>
                  </a:cubicBezTo>
                  <a:cubicBezTo>
                    <a:pt x="4208" y="41525"/>
                    <a:pt x="5024" y="42373"/>
                    <a:pt x="5285" y="43417"/>
                  </a:cubicBezTo>
                  <a:cubicBezTo>
                    <a:pt x="5807" y="45277"/>
                    <a:pt x="7470" y="46549"/>
                    <a:pt x="9395" y="46549"/>
                  </a:cubicBezTo>
                  <a:lnTo>
                    <a:pt x="79756" y="46549"/>
                  </a:lnTo>
                  <a:cubicBezTo>
                    <a:pt x="81680" y="46549"/>
                    <a:pt x="83377" y="45244"/>
                    <a:pt x="83899" y="43385"/>
                  </a:cubicBezTo>
                  <a:cubicBezTo>
                    <a:pt x="84160" y="42406"/>
                    <a:pt x="84910" y="41623"/>
                    <a:pt x="85856" y="41297"/>
                  </a:cubicBezTo>
                  <a:cubicBezTo>
                    <a:pt x="87650" y="40710"/>
                    <a:pt x="88857" y="39079"/>
                    <a:pt x="88857" y="37219"/>
                  </a:cubicBezTo>
                  <a:lnTo>
                    <a:pt x="88857" y="9362"/>
                  </a:lnTo>
                  <a:cubicBezTo>
                    <a:pt x="88857" y="7470"/>
                    <a:pt x="87650" y="5839"/>
                    <a:pt x="85856" y="5285"/>
                  </a:cubicBezTo>
                  <a:cubicBezTo>
                    <a:pt x="84910" y="4926"/>
                    <a:pt x="84160" y="4143"/>
                    <a:pt x="83899" y="3164"/>
                  </a:cubicBezTo>
                  <a:cubicBezTo>
                    <a:pt x="83377" y="1305"/>
                    <a:pt x="81680" y="0"/>
                    <a:pt x="79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48"/>
            <p:cNvSpPr/>
            <p:nvPr/>
          </p:nvSpPr>
          <p:spPr>
            <a:xfrm>
              <a:off x="3411200" y="2011825"/>
              <a:ext cx="749475" cy="721725"/>
            </a:xfrm>
            <a:custGeom>
              <a:avLst/>
              <a:gdLst/>
              <a:ahLst/>
              <a:cxnLst/>
              <a:rect l="l" t="t" r="r" b="b"/>
              <a:pathLst>
                <a:path w="29979" h="28869" extrusionOk="0">
                  <a:moveTo>
                    <a:pt x="15561" y="4893"/>
                  </a:moveTo>
                  <a:cubicBezTo>
                    <a:pt x="20812" y="4893"/>
                    <a:pt x="25086" y="9166"/>
                    <a:pt x="25086" y="14451"/>
                  </a:cubicBezTo>
                  <a:cubicBezTo>
                    <a:pt x="25108" y="20186"/>
                    <a:pt x="20401" y="23997"/>
                    <a:pt x="15494" y="23997"/>
                  </a:cubicBezTo>
                  <a:cubicBezTo>
                    <a:pt x="13146" y="23997"/>
                    <a:pt x="10751" y="23124"/>
                    <a:pt x="8808" y="21170"/>
                  </a:cubicBezTo>
                  <a:cubicBezTo>
                    <a:pt x="2806" y="15168"/>
                    <a:pt x="7047" y="4893"/>
                    <a:pt x="15561" y="4893"/>
                  </a:cubicBezTo>
                  <a:close/>
                  <a:moveTo>
                    <a:pt x="15553" y="0"/>
                  </a:moveTo>
                  <a:cubicBezTo>
                    <a:pt x="11806" y="0"/>
                    <a:pt x="8119" y="1472"/>
                    <a:pt x="5351" y="4241"/>
                  </a:cubicBezTo>
                  <a:cubicBezTo>
                    <a:pt x="1240" y="8351"/>
                    <a:pt x="1" y="14581"/>
                    <a:pt x="2219" y="19964"/>
                  </a:cubicBezTo>
                  <a:cubicBezTo>
                    <a:pt x="4470" y="25346"/>
                    <a:pt x="9722" y="28869"/>
                    <a:pt x="15561" y="28869"/>
                  </a:cubicBezTo>
                  <a:cubicBezTo>
                    <a:pt x="23520" y="28869"/>
                    <a:pt x="29979" y="22410"/>
                    <a:pt x="29979" y="14451"/>
                  </a:cubicBezTo>
                  <a:cubicBezTo>
                    <a:pt x="29979" y="8612"/>
                    <a:pt x="26488" y="3327"/>
                    <a:pt x="21073" y="1109"/>
                  </a:cubicBezTo>
                  <a:cubicBezTo>
                    <a:pt x="19288" y="363"/>
                    <a:pt x="17413" y="0"/>
                    <a:pt x="155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05" name="Google Shape;4205;p48"/>
          <p:cNvGrpSpPr/>
          <p:nvPr/>
        </p:nvGrpSpPr>
        <p:grpSpPr>
          <a:xfrm>
            <a:off x="6655338" y="3381916"/>
            <a:ext cx="621678" cy="366585"/>
            <a:chOff x="1194700" y="1310500"/>
            <a:chExt cx="5211050" cy="3072800"/>
          </a:xfrm>
        </p:grpSpPr>
        <p:sp>
          <p:nvSpPr>
            <p:cNvPr id="4206" name="Google Shape;4206;p48"/>
            <p:cNvSpPr/>
            <p:nvPr/>
          </p:nvSpPr>
          <p:spPr>
            <a:xfrm>
              <a:off x="1265650" y="2670750"/>
              <a:ext cx="5069150" cy="1651400"/>
            </a:xfrm>
            <a:custGeom>
              <a:avLst/>
              <a:gdLst/>
              <a:ahLst/>
              <a:cxnLst/>
              <a:rect l="l" t="t" r="r" b="b"/>
              <a:pathLst>
                <a:path w="202766" h="66056" extrusionOk="0">
                  <a:moveTo>
                    <a:pt x="25868" y="0"/>
                  </a:moveTo>
                  <a:cubicBezTo>
                    <a:pt x="21725" y="0"/>
                    <a:pt x="18039" y="2675"/>
                    <a:pt x="16799" y="6622"/>
                  </a:cubicBezTo>
                  <a:lnTo>
                    <a:pt x="1925" y="53725"/>
                  </a:lnTo>
                  <a:cubicBezTo>
                    <a:pt x="0" y="59825"/>
                    <a:pt x="4567" y="66055"/>
                    <a:pt x="10993" y="66055"/>
                  </a:cubicBezTo>
                  <a:lnTo>
                    <a:pt x="191772" y="66055"/>
                  </a:lnTo>
                  <a:cubicBezTo>
                    <a:pt x="198198" y="66055"/>
                    <a:pt x="202765" y="59825"/>
                    <a:pt x="200841" y="53725"/>
                  </a:cubicBezTo>
                  <a:lnTo>
                    <a:pt x="185966" y="6622"/>
                  </a:lnTo>
                  <a:cubicBezTo>
                    <a:pt x="184726" y="2675"/>
                    <a:pt x="181040" y="0"/>
                    <a:pt x="1768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48"/>
            <p:cNvSpPr/>
            <p:nvPr/>
          </p:nvSpPr>
          <p:spPr>
            <a:xfrm>
              <a:off x="1922125" y="2859925"/>
              <a:ext cx="1927850" cy="375150"/>
            </a:xfrm>
            <a:custGeom>
              <a:avLst/>
              <a:gdLst/>
              <a:ahLst/>
              <a:cxnLst/>
              <a:rect l="l" t="t" r="r" b="b"/>
              <a:pathLst>
                <a:path w="77114" h="15006" extrusionOk="0">
                  <a:moveTo>
                    <a:pt x="7503" y="1"/>
                  </a:moveTo>
                  <a:cubicBezTo>
                    <a:pt x="3327" y="1"/>
                    <a:pt x="0" y="3361"/>
                    <a:pt x="0" y="7503"/>
                  </a:cubicBezTo>
                  <a:cubicBezTo>
                    <a:pt x="0" y="11646"/>
                    <a:pt x="3327" y="15006"/>
                    <a:pt x="7503" y="15006"/>
                  </a:cubicBezTo>
                  <a:lnTo>
                    <a:pt x="69643" y="15006"/>
                  </a:lnTo>
                  <a:cubicBezTo>
                    <a:pt x="73786" y="15006"/>
                    <a:pt x="77113" y="11646"/>
                    <a:pt x="77113" y="7503"/>
                  </a:cubicBezTo>
                  <a:cubicBezTo>
                    <a:pt x="77113" y="3361"/>
                    <a:pt x="73786" y="1"/>
                    <a:pt x="696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48"/>
            <p:cNvSpPr/>
            <p:nvPr/>
          </p:nvSpPr>
          <p:spPr>
            <a:xfrm>
              <a:off x="4150050" y="2845250"/>
              <a:ext cx="379225" cy="379225"/>
            </a:xfrm>
            <a:custGeom>
              <a:avLst/>
              <a:gdLst/>
              <a:ahLst/>
              <a:cxnLst/>
              <a:rect l="l" t="t" r="r" b="b"/>
              <a:pathLst>
                <a:path w="15169" h="15169" extrusionOk="0">
                  <a:moveTo>
                    <a:pt x="7601" y="1"/>
                  </a:moveTo>
                  <a:cubicBezTo>
                    <a:pt x="3393" y="1"/>
                    <a:pt x="0" y="3393"/>
                    <a:pt x="0" y="7601"/>
                  </a:cubicBezTo>
                  <a:cubicBezTo>
                    <a:pt x="0" y="11776"/>
                    <a:pt x="3393" y="15169"/>
                    <a:pt x="7601" y="15169"/>
                  </a:cubicBezTo>
                  <a:cubicBezTo>
                    <a:pt x="11776" y="15169"/>
                    <a:pt x="15169" y="11776"/>
                    <a:pt x="15169" y="7601"/>
                  </a:cubicBezTo>
                  <a:cubicBezTo>
                    <a:pt x="15169" y="3393"/>
                    <a:pt x="11776" y="1"/>
                    <a:pt x="7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48"/>
            <p:cNvSpPr/>
            <p:nvPr/>
          </p:nvSpPr>
          <p:spPr>
            <a:xfrm>
              <a:off x="3650150" y="1373275"/>
              <a:ext cx="300125" cy="938675"/>
            </a:xfrm>
            <a:custGeom>
              <a:avLst/>
              <a:gdLst/>
              <a:ahLst/>
              <a:cxnLst/>
              <a:rect l="l" t="t" r="r" b="b"/>
              <a:pathLst>
                <a:path w="12005" h="37547" extrusionOk="0">
                  <a:moveTo>
                    <a:pt x="6003" y="1"/>
                  </a:moveTo>
                  <a:cubicBezTo>
                    <a:pt x="2675" y="1"/>
                    <a:pt x="1" y="2643"/>
                    <a:pt x="1" y="5970"/>
                  </a:cubicBezTo>
                  <a:lnTo>
                    <a:pt x="1" y="31544"/>
                  </a:lnTo>
                  <a:cubicBezTo>
                    <a:pt x="1" y="34871"/>
                    <a:pt x="2675" y="37546"/>
                    <a:pt x="6003" y="37546"/>
                  </a:cubicBezTo>
                  <a:cubicBezTo>
                    <a:pt x="9330" y="37546"/>
                    <a:pt x="12005" y="34871"/>
                    <a:pt x="12005" y="31544"/>
                  </a:cubicBezTo>
                  <a:lnTo>
                    <a:pt x="12005" y="5970"/>
                  </a:lnTo>
                  <a:cubicBezTo>
                    <a:pt x="12005" y="2643"/>
                    <a:pt x="9330" y="1"/>
                    <a:pt x="60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48"/>
            <p:cNvSpPr/>
            <p:nvPr/>
          </p:nvSpPr>
          <p:spPr>
            <a:xfrm>
              <a:off x="4343325" y="1559225"/>
              <a:ext cx="781275" cy="751900"/>
            </a:xfrm>
            <a:custGeom>
              <a:avLst/>
              <a:gdLst/>
              <a:ahLst/>
              <a:cxnLst/>
              <a:rect l="l" t="t" r="r" b="b"/>
              <a:pathLst>
                <a:path w="31251" h="30076" extrusionOk="0">
                  <a:moveTo>
                    <a:pt x="24661" y="0"/>
                  </a:moveTo>
                  <a:cubicBezTo>
                    <a:pt x="23128" y="0"/>
                    <a:pt x="21595" y="587"/>
                    <a:pt x="20420" y="1762"/>
                  </a:cubicBezTo>
                  <a:lnTo>
                    <a:pt x="2349" y="19866"/>
                  </a:lnTo>
                  <a:cubicBezTo>
                    <a:pt x="0" y="22214"/>
                    <a:pt x="0" y="25966"/>
                    <a:pt x="2349" y="28314"/>
                  </a:cubicBezTo>
                  <a:cubicBezTo>
                    <a:pt x="3523" y="29489"/>
                    <a:pt x="5056" y="30076"/>
                    <a:pt x="6590" y="30076"/>
                  </a:cubicBezTo>
                  <a:cubicBezTo>
                    <a:pt x="8123" y="30076"/>
                    <a:pt x="9656" y="29489"/>
                    <a:pt x="10830" y="28314"/>
                  </a:cubicBezTo>
                  <a:lnTo>
                    <a:pt x="28902" y="10243"/>
                  </a:lnTo>
                  <a:cubicBezTo>
                    <a:pt x="31250" y="7894"/>
                    <a:pt x="31250" y="4110"/>
                    <a:pt x="28902" y="1762"/>
                  </a:cubicBezTo>
                  <a:cubicBezTo>
                    <a:pt x="27727" y="587"/>
                    <a:pt x="26194" y="0"/>
                    <a:pt x="246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48"/>
            <p:cNvSpPr/>
            <p:nvPr/>
          </p:nvSpPr>
          <p:spPr>
            <a:xfrm>
              <a:off x="2475825" y="1560025"/>
              <a:ext cx="781275" cy="751925"/>
            </a:xfrm>
            <a:custGeom>
              <a:avLst/>
              <a:gdLst/>
              <a:ahLst/>
              <a:cxnLst/>
              <a:rect l="l" t="t" r="r" b="b"/>
              <a:pathLst>
                <a:path w="31251" h="30077" extrusionOk="0">
                  <a:moveTo>
                    <a:pt x="6590" y="1"/>
                  </a:moveTo>
                  <a:cubicBezTo>
                    <a:pt x="5057" y="1"/>
                    <a:pt x="3524" y="588"/>
                    <a:pt x="2350" y="1762"/>
                  </a:cubicBezTo>
                  <a:cubicBezTo>
                    <a:pt x="1" y="4111"/>
                    <a:pt x="1" y="7895"/>
                    <a:pt x="2350" y="10243"/>
                  </a:cubicBezTo>
                  <a:lnTo>
                    <a:pt x="20421" y="28315"/>
                  </a:lnTo>
                  <a:cubicBezTo>
                    <a:pt x="21595" y="29489"/>
                    <a:pt x="23128" y="30076"/>
                    <a:pt x="24662" y="30076"/>
                  </a:cubicBezTo>
                  <a:cubicBezTo>
                    <a:pt x="26195" y="30076"/>
                    <a:pt x="27728" y="29489"/>
                    <a:pt x="28902" y="28315"/>
                  </a:cubicBezTo>
                  <a:cubicBezTo>
                    <a:pt x="31251" y="25966"/>
                    <a:pt x="31251" y="22182"/>
                    <a:pt x="28902" y="19834"/>
                  </a:cubicBezTo>
                  <a:lnTo>
                    <a:pt x="10831" y="1762"/>
                  </a:lnTo>
                  <a:cubicBezTo>
                    <a:pt x="9656" y="588"/>
                    <a:pt x="8123" y="1"/>
                    <a:pt x="65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48"/>
            <p:cNvSpPr/>
            <p:nvPr/>
          </p:nvSpPr>
          <p:spPr>
            <a:xfrm>
              <a:off x="1265650" y="2674825"/>
              <a:ext cx="1049550" cy="1647325"/>
            </a:xfrm>
            <a:custGeom>
              <a:avLst/>
              <a:gdLst/>
              <a:ahLst/>
              <a:cxnLst/>
              <a:rect l="l" t="t" r="r" b="b"/>
              <a:pathLst>
                <a:path w="41982" h="65893" extrusionOk="0">
                  <a:moveTo>
                    <a:pt x="23976" y="0"/>
                  </a:moveTo>
                  <a:cubicBezTo>
                    <a:pt x="20583" y="718"/>
                    <a:pt x="17843" y="3164"/>
                    <a:pt x="16799" y="6459"/>
                  </a:cubicBezTo>
                  <a:lnTo>
                    <a:pt x="1925" y="53562"/>
                  </a:lnTo>
                  <a:cubicBezTo>
                    <a:pt x="0" y="59662"/>
                    <a:pt x="4567" y="65892"/>
                    <a:pt x="10993" y="65892"/>
                  </a:cubicBezTo>
                  <a:lnTo>
                    <a:pt x="41982" y="65892"/>
                  </a:lnTo>
                  <a:cubicBezTo>
                    <a:pt x="32196" y="45146"/>
                    <a:pt x="26129" y="22867"/>
                    <a:pt x="239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48"/>
            <p:cNvSpPr/>
            <p:nvPr/>
          </p:nvSpPr>
          <p:spPr>
            <a:xfrm>
              <a:off x="1194700" y="2609575"/>
              <a:ext cx="5211050" cy="1773725"/>
            </a:xfrm>
            <a:custGeom>
              <a:avLst/>
              <a:gdLst/>
              <a:ahLst/>
              <a:cxnLst/>
              <a:rect l="l" t="t" r="r" b="b"/>
              <a:pathLst>
                <a:path w="208442" h="70949" extrusionOk="0">
                  <a:moveTo>
                    <a:pt x="28631" y="0"/>
                  </a:moveTo>
                  <a:cubicBezTo>
                    <a:pt x="23442" y="0"/>
                    <a:pt x="18847" y="3384"/>
                    <a:pt x="17321" y="8319"/>
                  </a:cubicBezTo>
                  <a:lnTo>
                    <a:pt x="14646" y="16767"/>
                  </a:lnTo>
                  <a:cubicBezTo>
                    <a:pt x="14222" y="18072"/>
                    <a:pt x="14940" y="19442"/>
                    <a:pt x="16245" y="19833"/>
                  </a:cubicBezTo>
                  <a:cubicBezTo>
                    <a:pt x="16494" y="19916"/>
                    <a:pt x="16746" y="19956"/>
                    <a:pt x="16995" y="19956"/>
                  </a:cubicBezTo>
                  <a:cubicBezTo>
                    <a:pt x="18017" y="19956"/>
                    <a:pt x="18970" y="19291"/>
                    <a:pt x="19311" y="18268"/>
                  </a:cubicBezTo>
                  <a:lnTo>
                    <a:pt x="21986" y="9819"/>
                  </a:lnTo>
                  <a:cubicBezTo>
                    <a:pt x="22892" y="6907"/>
                    <a:pt x="25564" y="4893"/>
                    <a:pt x="28632" y="4893"/>
                  </a:cubicBezTo>
                  <a:cubicBezTo>
                    <a:pt x="28656" y="4893"/>
                    <a:pt x="28681" y="4893"/>
                    <a:pt x="28706" y="4894"/>
                  </a:cubicBezTo>
                  <a:lnTo>
                    <a:pt x="179736" y="4894"/>
                  </a:lnTo>
                  <a:cubicBezTo>
                    <a:pt x="179760" y="4893"/>
                    <a:pt x="179785" y="4893"/>
                    <a:pt x="179809" y="4893"/>
                  </a:cubicBezTo>
                  <a:cubicBezTo>
                    <a:pt x="182877" y="4893"/>
                    <a:pt x="185549" y="6907"/>
                    <a:pt x="186455" y="9819"/>
                  </a:cubicBezTo>
                  <a:lnTo>
                    <a:pt x="201330" y="56890"/>
                  </a:lnTo>
                  <a:cubicBezTo>
                    <a:pt x="202765" y="61456"/>
                    <a:pt x="199373" y="66056"/>
                    <a:pt x="194610" y="66056"/>
                  </a:cubicBezTo>
                  <a:lnTo>
                    <a:pt x="13831" y="66056"/>
                  </a:lnTo>
                  <a:cubicBezTo>
                    <a:pt x="9068" y="66056"/>
                    <a:pt x="5676" y="61424"/>
                    <a:pt x="7111" y="56890"/>
                  </a:cubicBezTo>
                  <a:lnTo>
                    <a:pt x="12754" y="39047"/>
                  </a:lnTo>
                  <a:cubicBezTo>
                    <a:pt x="13146" y="37742"/>
                    <a:pt x="12461" y="36339"/>
                    <a:pt x="11156" y="35948"/>
                  </a:cubicBezTo>
                  <a:cubicBezTo>
                    <a:pt x="10907" y="35867"/>
                    <a:pt x="10656" y="35829"/>
                    <a:pt x="10410" y="35829"/>
                  </a:cubicBezTo>
                  <a:cubicBezTo>
                    <a:pt x="9364" y="35829"/>
                    <a:pt x="8407" y="36516"/>
                    <a:pt x="8090" y="37546"/>
                  </a:cubicBezTo>
                  <a:lnTo>
                    <a:pt x="2447" y="55422"/>
                  </a:lnTo>
                  <a:cubicBezTo>
                    <a:pt x="0" y="63120"/>
                    <a:pt x="5741" y="70949"/>
                    <a:pt x="13831" y="70949"/>
                  </a:cubicBezTo>
                  <a:lnTo>
                    <a:pt x="194610" y="70949"/>
                  </a:lnTo>
                  <a:cubicBezTo>
                    <a:pt x="202700" y="70949"/>
                    <a:pt x="208441" y="63120"/>
                    <a:pt x="205995" y="55422"/>
                  </a:cubicBezTo>
                  <a:lnTo>
                    <a:pt x="191120" y="8319"/>
                  </a:lnTo>
                  <a:cubicBezTo>
                    <a:pt x="189594" y="3384"/>
                    <a:pt x="184999" y="0"/>
                    <a:pt x="179810" y="0"/>
                  </a:cubicBezTo>
                  <a:cubicBezTo>
                    <a:pt x="179785" y="0"/>
                    <a:pt x="179760" y="0"/>
                    <a:pt x="179736" y="1"/>
                  </a:cubicBezTo>
                  <a:lnTo>
                    <a:pt x="28706" y="1"/>
                  </a:lnTo>
                  <a:cubicBezTo>
                    <a:pt x="28681" y="0"/>
                    <a:pt x="28656" y="0"/>
                    <a:pt x="286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48"/>
            <p:cNvSpPr/>
            <p:nvPr/>
          </p:nvSpPr>
          <p:spPr>
            <a:xfrm>
              <a:off x="1450750" y="3195700"/>
              <a:ext cx="170475" cy="222875"/>
            </a:xfrm>
            <a:custGeom>
              <a:avLst/>
              <a:gdLst/>
              <a:ahLst/>
              <a:cxnLst/>
              <a:rect l="l" t="t" r="r" b="b"/>
              <a:pathLst>
                <a:path w="6819" h="8915" extrusionOk="0">
                  <a:moveTo>
                    <a:pt x="4106" y="0"/>
                  </a:moveTo>
                  <a:cubicBezTo>
                    <a:pt x="3050" y="0"/>
                    <a:pt x="2075" y="674"/>
                    <a:pt x="1730" y="1738"/>
                  </a:cubicBezTo>
                  <a:lnTo>
                    <a:pt x="490" y="5718"/>
                  </a:lnTo>
                  <a:cubicBezTo>
                    <a:pt x="1" y="7316"/>
                    <a:pt x="1175" y="8914"/>
                    <a:pt x="2806" y="8914"/>
                  </a:cubicBezTo>
                  <a:cubicBezTo>
                    <a:pt x="3883" y="8914"/>
                    <a:pt x="4828" y="8229"/>
                    <a:pt x="5155" y="7186"/>
                  </a:cubicBezTo>
                  <a:lnTo>
                    <a:pt x="6427" y="3206"/>
                  </a:lnTo>
                  <a:cubicBezTo>
                    <a:pt x="6818" y="1901"/>
                    <a:pt x="6101" y="531"/>
                    <a:pt x="4828" y="107"/>
                  </a:cubicBezTo>
                  <a:cubicBezTo>
                    <a:pt x="4588" y="35"/>
                    <a:pt x="4345" y="0"/>
                    <a:pt x="4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48"/>
            <p:cNvSpPr/>
            <p:nvPr/>
          </p:nvSpPr>
          <p:spPr>
            <a:xfrm>
              <a:off x="1860950" y="2798775"/>
              <a:ext cx="2050175" cy="497475"/>
            </a:xfrm>
            <a:custGeom>
              <a:avLst/>
              <a:gdLst/>
              <a:ahLst/>
              <a:cxnLst/>
              <a:rect l="l" t="t" r="r" b="b"/>
              <a:pathLst>
                <a:path w="82007" h="19899" extrusionOk="0">
                  <a:moveTo>
                    <a:pt x="72090" y="4893"/>
                  </a:moveTo>
                  <a:cubicBezTo>
                    <a:pt x="74863" y="4893"/>
                    <a:pt x="77114" y="7144"/>
                    <a:pt x="77114" y="9949"/>
                  </a:cubicBezTo>
                  <a:cubicBezTo>
                    <a:pt x="77114" y="12722"/>
                    <a:pt x="74863" y="15006"/>
                    <a:pt x="72090" y="15006"/>
                  </a:cubicBezTo>
                  <a:lnTo>
                    <a:pt x="9950" y="15006"/>
                  </a:lnTo>
                  <a:cubicBezTo>
                    <a:pt x="7144" y="15006"/>
                    <a:pt x="4894" y="12722"/>
                    <a:pt x="4894" y="9949"/>
                  </a:cubicBezTo>
                  <a:cubicBezTo>
                    <a:pt x="4894" y="7144"/>
                    <a:pt x="7144" y="4893"/>
                    <a:pt x="9950" y="4893"/>
                  </a:cubicBezTo>
                  <a:close/>
                  <a:moveTo>
                    <a:pt x="9950" y="0"/>
                  </a:moveTo>
                  <a:cubicBezTo>
                    <a:pt x="4437" y="0"/>
                    <a:pt x="1" y="4469"/>
                    <a:pt x="1" y="9949"/>
                  </a:cubicBezTo>
                  <a:cubicBezTo>
                    <a:pt x="1" y="15430"/>
                    <a:pt x="4437" y="19898"/>
                    <a:pt x="9950" y="19898"/>
                  </a:cubicBezTo>
                  <a:lnTo>
                    <a:pt x="72090" y="19898"/>
                  </a:lnTo>
                  <a:cubicBezTo>
                    <a:pt x="77571" y="19898"/>
                    <a:pt x="82007" y="15430"/>
                    <a:pt x="82007" y="9949"/>
                  </a:cubicBezTo>
                  <a:cubicBezTo>
                    <a:pt x="82007" y="4469"/>
                    <a:pt x="77571" y="0"/>
                    <a:pt x="720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48"/>
            <p:cNvSpPr/>
            <p:nvPr/>
          </p:nvSpPr>
          <p:spPr>
            <a:xfrm>
              <a:off x="4004075" y="2783375"/>
              <a:ext cx="586375" cy="502275"/>
            </a:xfrm>
            <a:custGeom>
              <a:avLst/>
              <a:gdLst/>
              <a:ahLst/>
              <a:cxnLst/>
              <a:rect l="l" t="t" r="r" b="b"/>
              <a:pathLst>
                <a:path w="23455" h="20091" extrusionOk="0">
                  <a:moveTo>
                    <a:pt x="13440" y="4922"/>
                  </a:moveTo>
                  <a:cubicBezTo>
                    <a:pt x="16278" y="4922"/>
                    <a:pt x="18561" y="7206"/>
                    <a:pt x="18561" y="10076"/>
                  </a:cubicBezTo>
                  <a:cubicBezTo>
                    <a:pt x="18561" y="13165"/>
                    <a:pt x="16024" y="15210"/>
                    <a:pt x="13382" y="15210"/>
                  </a:cubicBezTo>
                  <a:cubicBezTo>
                    <a:pt x="12119" y="15210"/>
                    <a:pt x="10831" y="14742"/>
                    <a:pt x="9786" y="13697"/>
                  </a:cubicBezTo>
                  <a:cubicBezTo>
                    <a:pt x="6557" y="10468"/>
                    <a:pt x="8841" y="4922"/>
                    <a:pt x="13440" y="4922"/>
                  </a:cubicBezTo>
                  <a:close/>
                  <a:moveTo>
                    <a:pt x="13358" y="0"/>
                  </a:moveTo>
                  <a:cubicBezTo>
                    <a:pt x="10892" y="0"/>
                    <a:pt x="8376" y="917"/>
                    <a:pt x="6329" y="2965"/>
                  </a:cubicBezTo>
                  <a:cubicBezTo>
                    <a:pt x="1" y="9293"/>
                    <a:pt x="4469" y="20090"/>
                    <a:pt x="13440" y="20090"/>
                  </a:cubicBezTo>
                  <a:cubicBezTo>
                    <a:pt x="18953" y="20090"/>
                    <a:pt x="23454" y="15589"/>
                    <a:pt x="23454" y="10076"/>
                  </a:cubicBezTo>
                  <a:cubicBezTo>
                    <a:pt x="23454" y="4008"/>
                    <a:pt x="18514" y="0"/>
                    <a:pt x="133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48"/>
            <p:cNvSpPr/>
            <p:nvPr/>
          </p:nvSpPr>
          <p:spPr>
            <a:xfrm>
              <a:off x="3588175" y="1310500"/>
              <a:ext cx="424075" cy="1062600"/>
            </a:xfrm>
            <a:custGeom>
              <a:avLst/>
              <a:gdLst/>
              <a:ahLst/>
              <a:cxnLst/>
              <a:rect l="l" t="t" r="r" b="b"/>
              <a:pathLst>
                <a:path w="16963" h="42504" extrusionOk="0">
                  <a:moveTo>
                    <a:pt x="8482" y="4958"/>
                  </a:moveTo>
                  <a:cubicBezTo>
                    <a:pt x="10439" y="4958"/>
                    <a:pt x="12037" y="6524"/>
                    <a:pt x="12037" y="8481"/>
                  </a:cubicBezTo>
                  <a:lnTo>
                    <a:pt x="12037" y="34055"/>
                  </a:lnTo>
                  <a:cubicBezTo>
                    <a:pt x="12037" y="36045"/>
                    <a:pt x="10439" y="37643"/>
                    <a:pt x="8482" y="37643"/>
                  </a:cubicBezTo>
                  <a:cubicBezTo>
                    <a:pt x="6524" y="37643"/>
                    <a:pt x="4926" y="36045"/>
                    <a:pt x="4926" y="34055"/>
                  </a:cubicBezTo>
                  <a:lnTo>
                    <a:pt x="4926" y="8481"/>
                  </a:lnTo>
                  <a:cubicBezTo>
                    <a:pt x="4926" y="6524"/>
                    <a:pt x="6524" y="4958"/>
                    <a:pt x="8482" y="4958"/>
                  </a:cubicBezTo>
                  <a:close/>
                  <a:moveTo>
                    <a:pt x="8482" y="0"/>
                  </a:moveTo>
                  <a:cubicBezTo>
                    <a:pt x="3817" y="0"/>
                    <a:pt x="0" y="3817"/>
                    <a:pt x="33" y="8481"/>
                  </a:cubicBezTo>
                  <a:lnTo>
                    <a:pt x="33" y="34055"/>
                  </a:lnTo>
                  <a:cubicBezTo>
                    <a:pt x="33" y="38720"/>
                    <a:pt x="3817" y="42504"/>
                    <a:pt x="8482" y="42504"/>
                  </a:cubicBezTo>
                  <a:cubicBezTo>
                    <a:pt x="13146" y="42504"/>
                    <a:pt x="16930" y="38720"/>
                    <a:pt x="16930" y="34055"/>
                  </a:cubicBezTo>
                  <a:lnTo>
                    <a:pt x="16930" y="8481"/>
                  </a:lnTo>
                  <a:cubicBezTo>
                    <a:pt x="16963" y="3817"/>
                    <a:pt x="13146" y="0"/>
                    <a:pt x="84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48"/>
            <p:cNvSpPr/>
            <p:nvPr/>
          </p:nvSpPr>
          <p:spPr>
            <a:xfrm>
              <a:off x="4276450" y="1498775"/>
              <a:ext cx="915825" cy="874325"/>
            </a:xfrm>
            <a:custGeom>
              <a:avLst/>
              <a:gdLst/>
              <a:ahLst/>
              <a:cxnLst/>
              <a:rect l="l" t="t" r="r" b="b"/>
              <a:pathLst>
                <a:path w="36633" h="34973" extrusionOk="0">
                  <a:moveTo>
                    <a:pt x="27352" y="4914"/>
                  </a:moveTo>
                  <a:cubicBezTo>
                    <a:pt x="28258" y="4914"/>
                    <a:pt x="29163" y="5256"/>
                    <a:pt x="29848" y="5941"/>
                  </a:cubicBezTo>
                  <a:cubicBezTo>
                    <a:pt x="31250" y="7311"/>
                    <a:pt x="31250" y="9562"/>
                    <a:pt x="29848" y="10965"/>
                  </a:cubicBezTo>
                  <a:lnTo>
                    <a:pt x="11776" y="29036"/>
                  </a:lnTo>
                  <a:cubicBezTo>
                    <a:pt x="11091" y="29737"/>
                    <a:pt x="10186" y="30088"/>
                    <a:pt x="9277" y="30088"/>
                  </a:cubicBezTo>
                  <a:cubicBezTo>
                    <a:pt x="8368" y="30088"/>
                    <a:pt x="7454" y="29737"/>
                    <a:pt x="6753" y="29036"/>
                  </a:cubicBezTo>
                  <a:cubicBezTo>
                    <a:pt x="5383" y="27666"/>
                    <a:pt x="5383" y="25415"/>
                    <a:pt x="6753" y="24013"/>
                  </a:cubicBezTo>
                  <a:lnTo>
                    <a:pt x="24857" y="5941"/>
                  </a:lnTo>
                  <a:cubicBezTo>
                    <a:pt x="25542" y="5256"/>
                    <a:pt x="26447" y="4914"/>
                    <a:pt x="27352" y="4914"/>
                  </a:cubicBezTo>
                  <a:close/>
                  <a:moveTo>
                    <a:pt x="27385" y="0"/>
                  </a:moveTo>
                  <a:cubicBezTo>
                    <a:pt x="25218" y="0"/>
                    <a:pt x="23051" y="832"/>
                    <a:pt x="21399" y="2483"/>
                  </a:cubicBezTo>
                  <a:lnTo>
                    <a:pt x="3295" y="20555"/>
                  </a:lnTo>
                  <a:cubicBezTo>
                    <a:pt x="1" y="23849"/>
                    <a:pt x="1" y="29199"/>
                    <a:pt x="3295" y="32494"/>
                  </a:cubicBezTo>
                  <a:cubicBezTo>
                    <a:pt x="4894" y="34092"/>
                    <a:pt x="7046" y="34973"/>
                    <a:pt x="9265" y="34973"/>
                  </a:cubicBezTo>
                  <a:cubicBezTo>
                    <a:pt x="11515" y="34973"/>
                    <a:pt x="13668" y="34092"/>
                    <a:pt x="15234" y="32494"/>
                  </a:cubicBezTo>
                  <a:lnTo>
                    <a:pt x="33338" y="14422"/>
                  </a:lnTo>
                  <a:cubicBezTo>
                    <a:pt x="36633" y="11128"/>
                    <a:pt x="36633" y="5778"/>
                    <a:pt x="33338" y="2483"/>
                  </a:cubicBezTo>
                  <a:cubicBezTo>
                    <a:pt x="31695" y="824"/>
                    <a:pt x="29540" y="0"/>
                    <a:pt x="273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48"/>
            <p:cNvSpPr/>
            <p:nvPr/>
          </p:nvSpPr>
          <p:spPr>
            <a:xfrm>
              <a:off x="2408975" y="1499075"/>
              <a:ext cx="915000" cy="874025"/>
            </a:xfrm>
            <a:custGeom>
              <a:avLst/>
              <a:gdLst/>
              <a:ahLst/>
              <a:cxnLst/>
              <a:rect l="l" t="t" r="r" b="b"/>
              <a:pathLst>
                <a:path w="36600" h="34961" extrusionOk="0">
                  <a:moveTo>
                    <a:pt x="9232" y="4885"/>
                  </a:moveTo>
                  <a:cubicBezTo>
                    <a:pt x="10177" y="4885"/>
                    <a:pt x="11091" y="5277"/>
                    <a:pt x="11743" y="5929"/>
                  </a:cubicBezTo>
                  <a:lnTo>
                    <a:pt x="29847" y="24001"/>
                  </a:lnTo>
                  <a:cubicBezTo>
                    <a:pt x="31217" y="25403"/>
                    <a:pt x="31217" y="27654"/>
                    <a:pt x="29847" y="29024"/>
                  </a:cubicBezTo>
                  <a:cubicBezTo>
                    <a:pt x="29146" y="29725"/>
                    <a:pt x="28233" y="30076"/>
                    <a:pt x="27323" y="30076"/>
                  </a:cubicBezTo>
                  <a:cubicBezTo>
                    <a:pt x="26414" y="30076"/>
                    <a:pt x="25509" y="29725"/>
                    <a:pt x="24824" y="29024"/>
                  </a:cubicBezTo>
                  <a:lnTo>
                    <a:pt x="6752" y="10953"/>
                  </a:lnTo>
                  <a:cubicBezTo>
                    <a:pt x="4502" y="8702"/>
                    <a:pt x="6100" y="4885"/>
                    <a:pt x="9232" y="4885"/>
                  </a:cubicBezTo>
                  <a:close/>
                  <a:moveTo>
                    <a:pt x="9248" y="0"/>
                  </a:moveTo>
                  <a:cubicBezTo>
                    <a:pt x="7095" y="0"/>
                    <a:pt x="4942" y="824"/>
                    <a:pt x="3295" y="2471"/>
                  </a:cubicBezTo>
                  <a:cubicBezTo>
                    <a:pt x="0" y="5766"/>
                    <a:pt x="0" y="11116"/>
                    <a:pt x="3262" y="14410"/>
                  </a:cubicBezTo>
                  <a:lnTo>
                    <a:pt x="21366" y="32482"/>
                  </a:lnTo>
                  <a:cubicBezTo>
                    <a:pt x="22932" y="34080"/>
                    <a:pt x="25085" y="34961"/>
                    <a:pt x="27336" y="34961"/>
                  </a:cubicBezTo>
                  <a:cubicBezTo>
                    <a:pt x="29554" y="34961"/>
                    <a:pt x="31707" y="34080"/>
                    <a:pt x="33305" y="32482"/>
                  </a:cubicBezTo>
                  <a:cubicBezTo>
                    <a:pt x="36600" y="29187"/>
                    <a:pt x="36600" y="23837"/>
                    <a:pt x="33305" y="20543"/>
                  </a:cubicBezTo>
                  <a:lnTo>
                    <a:pt x="15201" y="2471"/>
                  </a:lnTo>
                  <a:cubicBezTo>
                    <a:pt x="13554" y="824"/>
                    <a:pt x="11401" y="0"/>
                    <a:pt x="92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0" name="Google Shape;4220;p48"/>
          <p:cNvGrpSpPr/>
          <p:nvPr/>
        </p:nvGrpSpPr>
        <p:grpSpPr>
          <a:xfrm>
            <a:off x="7468719" y="3381209"/>
            <a:ext cx="513283" cy="425770"/>
            <a:chOff x="1529050" y="963650"/>
            <a:chExt cx="4542325" cy="3767875"/>
          </a:xfrm>
        </p:grpSpPr>
        <p:sp>
          <p:nvSpPr>
            <p:cNvPr id="4221" name="Google Shape;4221;p48"/>
            <p:cNvSpPr/>
            <p:nvPr/>
          </p:nvSpPr>
          <p:spPr>
            <a:xfrm>
              <a:off x="1554325" y="2101525"/>
              <a:ext cx="4489925" cy="2568850"/>
            </a:xfrm>
            <a:custGeom>
              <a:avLst/>
              <a:gdLst/>
              <a:ahLst/>
              <a:cxnLst/>
              <a:rect l="l" t="t" r="r" b="b"/>
              <a:pathLst>
                <a:path w="179597" h="102754" extrusionOk="0">
                  <a:moveTo>
                    <a:pt x="159920" y="0"/>
                  </a:moveTo>
                  <a:cubicBezTo>
                    <a:pt x="159882" y="0"/>
                    <a:pt x="159843" y="0"/>
                    <a:pt x="159805" y="0"/>
                  </a:cubicBezTo>
                  <a:cubicBezTo>
                    <a:pt x="153542" y="33"/>
                    <a:pt x="147768" y="3132"/>
                    <a:pt x="144637" y="8057"/>
                  </a:cubicBezTo>
                  <a:lnTo>
                    <a:pt x="134460" y="24302"/>
                  </a:lnTo>
                  <a:cubicBezTo>
                    <a:pt x="124579" y="40042"/>
                    <a:pt x="107127" y="47936"/>
                    <a:pt x="89680" y="47936"/>
                  </a:cubicBezTo>
                  <a:cubicBezTo>
                    <a:pt x="72452" y="47936"/>
                    <a:pt x="55228" y="40237"/>
                    <a:pt x="45309" y="24791"/>
                  </a:cubicBezTo>
                  <a:lnTo>
                    <a:pt x="34936" y="8645"/>
                  </a:lnTo>
                  <a:cubicBezTo>
                    <a:pt x="31806" y="3803"/>
                    <a:pt x="26088" y="782"/>
                    <a:pt x="19901" y="782"/>
                  </a:cubicBezTo>
                  <a:cubicBezTo>
                    <a:pt x="19835" y="782"/>
                    <a:pt x="19769" y="783"/>
                    <a:pt x="19703" y="783"/>
                  </a:cubicBezTo>
                  <a:cubicBezTo>
                    <a:pt x="8319" y="816"/>
                    <a:pt x="0" y="10569"/>
                    <a:pt x="2773" y="20584"/>
                  </a:cubicBezTo>
                  <a:lnTo>
                    <a:pt x="22051" y="90684"/>
                  </a:lnTo>
                  <a:cubicBezTo>
                    <a:pt x="24002" y="97772"/>
                    <a:pt x="31041" y="102753"/>
                    <a:pt x="39098" y="102753"/>
                  </a:cubicBezTo>
                  <a:cubicBezTo>
                    <a:pt x="39124" y="102753"/>
                    <a:pt x="39151" y="102753"/>
                    <a:pt x="39177" y="102753"/>
                  </a:cubicBezTo>
                  <a:lnTo>
                    <a:pt x="141440" y="102198"/>
                  </a:lnTo>
                  <a:cubicBezTo>
                    <a:pt x="149530" y="102133"/>
                    <a:pt x="156543" y="97077"/>
                    <a:pt x="158403" y="89933"/>
                  </a:cubicBezTo>
                  <a:lnTo>
                    <a:pt x="176931" y="19670"/>
                  </a:lnTo>
                  <a:cubicBezTo>
                    <a:pt x="179596" y="9625"/>
                    <a:pt x="171246" y="0"/>
                    <a:pt x="1599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48"/>
            <p:cNvSpPr/>
            <p:nvPr/>
          </p:nvSpPr>
          <p:spPr>
            <a:xfrm>
              <a:off x="2343725" y="1024850"/>
              <a:ext cx="2909725" cy="2274775"/>
            </a:xfrm>
            <a:custGeom>
              <a:avLst/>
              <a:gdLst/>
              <a:ahLst/>
              <a:cxnLst/>
              <a:rect l="l" t="t" r="r" b="b"/>
              <a:pathLst>
                <a:path w="116389" h="90991" extrusionOk="0">
                  <a:moveTo>
                    <a:pt x="58225" y="1"/>
                  </a:moveTo>
                  <a:cubicBezTo>
                    <a:pt x="30399" y="1"/>
                    <a:pt x="5571" y="19621"/>
                    <a:pt x="0" y="47960"/>
                  </a:cubicBezTo>
                  <a:cubicBezTo>
                    <a:pt x="1305" y="49037"/>
                    <a:pt x="2447" y="50309"/>
                    <a:pt x="3360" y="51712"/>
                  </a:cubicBezTo>
                  <a:lnTo>
                    <a:pt x="13733" y="67858"/>
                  </a:lnTo>
                  <a:cubicBezTo>
                    <a:pt x="23655" y="83292"/>
                    <a:pt x="40884" y="90991"/>
                    <a:pt x="58118" y="90991"/>
                  </a:cubicBezTo>
                  <a:cubicBezTo>
                    <a:pt x="75560" y="90991"/>
                    <a:pt x="93006" y="83105"/>
                    <a:pt x="102884" y="67369"/>
                  </a:cubicBezTo>
                  <a:lnTo>
                    <a:pt x="113061" y="51124"/>
                  </a:lnTo>
                  <a:cubicBezTo>
                    <a:pt x="113974" y="49689"/>
                    <a:pt x="115083" y="48417"/>
                    <a:pt x="116388" y="47341"/>
                  </a:cubicBezTo>
                  <a:cubicBezTo>
                    <a:pt x="111528" y="23952"/>
                    <a:pt x="93130" y="5750"/>
                    <a:pt x="69709" y="1118"/>
                  </a:cubicBezTo>
                  <a:cubicBezTo>
                    <a:pt x="65853" y="364"/>
                    <a:pt x="62011" y="1"/>
                    <a:pt x="582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48"/>
            <p:cNvSpPr/>
            <p:nvPr/>
          </p:nvSpPr>
          <p:spPr>
            <a:xfrm>
              <a:off x="3889100" y="1346075"/>
              <a:ext cx="1034075" cy="689525"/>
            </a:xfrm>
            <a:custGeom>
              <a:avLst/>
              <a:gdLst/>
              <a:ahLst/>
              <a:cxnLst/>
              <a:rect l="l" t="t" r="r" b="b"/>
              <a:pathLst>
                <a:path w="41363" h="27581" extrusionOk="0">
                  <a:moveTo>
                    <a:pt x="6327" y="1"/>
                  </a:moveTo>
                  <a:cubicBezTo>
                    <a:pt x="5709" y="1"/>
                    <a:pt x="5090" y="15"/>
                    <a:pt x="4469" y="45"/>
                  </a:cubicBezTo>
                  <a:cubicBezTo>
                    <a:pt x="2871" y="110"/>
                    <a:pt x="1403" y="1024"/>
                    <a:pt x="620" y="2426"/>
                  </a:cubicBezTo>
                  <a:cubicBezTo>
                    <a:pt x="196" y="3144"/>
                    <a:pt x="0" y="3959"/>
                    <a:pt x="0" y="4775"/>
                  </a:cubicBezTo>
                  <a:cubicBezTo>
                    <a:pt x="0" y="7332"/>
                    <a:pt x="2088" y="9440"/>
                    <a:pt x="4671" y="9440"/>
                  </a:cubicBezTo>
                  <a:cubicBezTo>
                    <a:pt x="4690" y="9440"/>
                    <a:pt x="4710" y="9440"/>
                    <a:pt x="4730" y="9440"/>
                  </a:cubicBezTo>
                  <a:cubicBezTo>
                    <a:pt x="10308" y="9472"/>
                    <a:pt x="15788" y="10907"/>
                    <a:pt x="20681" y="13615"/>
                  </a:cubicBezTo>
                  <a:cubicBezTo>
                    <a:pt x="25541" y="16388"/>
                    <a:pt x="29586" y="20432"/>
                    <a:pt x="32392" y="25293"/>
                  </a:cubicBezTo>
                  <a:cubicBezTo>
                    <a:pt x="32783" y="25978"/>
                    <a:pt x="33403" y="26565"/>
                    <a:pt x="34088" y="26956"/>
                  </a:cubicBezTo>
                  <a:cubicBezTo>
                    <a:pt x="34829" y="27380"/>
                    <a:pt x="35633" y="27580"/>
                    <a:pt x="36423" y="27580"/>
                  </a:cubicBezTo>
                  <a:cubicBezTo>
                    <a:pt x="38067" y="27580"/>
                    <a:pt x="39655" y="26715"/>
                    <a:pt x="40514" y="25195"/>
                  </a:cubicBezTo>
                  <a:lnTo>
                    <a:pt x="40514" y="25162"/>
                  </a:lnTo>
                  <a:cubicBezTo>
                    <a:pt x="41330" y="23792"/>
                    <a:pt x="41362" y="22063"/>
                    <a:pt x="40612" y="20661"/>
                  </a:cubicBezTo>
                  <a:cubicBezTo>
                    <a:pt x="33858" y="7903"/>
                    <a:pt x="20628" y="1"/>
                    <a:pt x="63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48"/>
            <p:cNvSpPr/>
            <p:nvPr/>
          </p:nvSpPr>
          <p:spPr>
            <a:xfrm>
              <a:off x="1564100" y="2134950"/>
              <a:ext cx="1814525" cy="2535425"/>
            </a:xfrm>
            <a:custGeom>
              <a:avLst/>
              <a:gdLst/>
              <a:ahLst/>
              <a:cxnLst/>
              <a:rect l="l" t="t" r="r" b="b"/>
              <a:pathLst>
                <a:path w="72581" h="101417" extrusionOk="0">
                  <a:moveTo>
                    <a:pt x="14778" y="1"/>
                  </a:moveTo>
                  <a:cubicBezTo>
                    <a:pt x="5840" y="2186"/>
                    <a:pt x="1" y="10602"/>
                    <a:pt x="2382" y="19247"/>
                  </a:cubicBezTo>
                  <a:lnTo>
                    <a:pt x="21660" y="89347"/>
                  </a:lnTo>
                  <a:cubicBezTo>
                    <a:pt x="23611" y="96435"/>
                    <a:pt x="30650" y="101416"/>
                    <a:pt x="38675" y="101416"/>
                  </a:cubicBezTo>
                  <a:cubicBezTo>
                    <a:pt x="38701" y="101416"/>
                    <a:pt x="38727" y="101416"/>
                    <a:pt x="38753" y="101416"/>
                  </a:cubicBezTo>
                  <a:lnTo>
                    <a:pt x="72580" y="101220"/>
                  </a:lnTo>
                  <a:cubicBezTo>
                    <a:pt x="43842" y="73820"/>
                    <a:pt x="23781" y="38655"/>
                    <a:pt x="147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48"/>
            <p:cNvSpPr/>
            <p:nvPr/>
          </p:nvSpPr>
          <p:spPr>
            <a:xfrm>
              <a:off x="1529050" y="2040350"/>
              <a:ext cx="4542325" cy="2691175"/>
            </a:xfrm>
            <a:custGeom>
              <a:avLst/>
              <a:gdLst/>
              <a:ahLst/>
              <a:cxnLst/>
              <a:rect l="l" t="t" r="r" b="b"/>
              <a:pathLst>
                <a:path w="181693" h="107647" extrusionOk="0">
                  <a:moveTo>
                    <a:pt x="160784" y="1"/>
                  </a:moveTo>
                  <a:cubicBezTo>
                    <a:pt x="153738" y="34"/>
                    <a:pt x="147116" y="3589"/>
                    <a:pt x="143593" y="9200"/>
                  </a:cubicBezTo>
                  <a:lnTo>
                    <a:pt x="133383" y="25444"/>
                  </a:lnTo>
                  <a:cubicBezTo>
                    <a:pt x="124608" y="39438"/>
                    <a:pt x="108755" y="47822"/>
                    <a:pt x="91010" y="47919"/>
                  </a:cubicBezTo>
                  <a:lnTo>
                    <a:pt x="90683" y="47919"/>
                  </a:lnTo>
                  <a:cubicBezTo>
                    <a:pt x="73069" y="47919"/>
                    <a:pt x="57248" y="39732"/>
                    <a:pt x="48376" y="25901"/>
                  </a:cubicBezTo>
                  <a:lnTo>
                    <a:pt x="38002" y="9787"/>
                  </a:lnTo>
                  <a:cubicBezTo>
                    <a:pt x="34414" y="4209"/>
                    <a:pt x="27825" y="751"/>
                    <a:pt x="20812" y="751"/>
                  </a:cubicBezTo>
                  <a:lnTo>
                    <a:pt x="20714" y="751"/>
                  </a:lnTo>
                  <a:cubicBezTo>
                    <a:pt x="14223" y="816"/>
                    <a:pt x="8123" y="3752"/>
                    <a:pt x="4404" y="8645"/>
                  </a:cubicBezTo>
                  <a:cubicBezTo>
                    <a:pt x="1077" y="13016"/>
                    <a:pt x="0" y="18496"/>
                    <a:pt x="1436" y="23683"/>
                  </a:cubicBezTo>
                  <a:lnTo>
                    <a:pt x="3719" y="32034"/>
                  </a:lnTo>
                  <a:cubicBezTo>
                    <a:pt x="4019" y="33124"/>
                    <a:pt x="5002" y="33850"/>
                    <a:pt x="6078" y="33850"/>
                  </a:cubicBezTo>
                  <a:cubicBezTo>
                    <a:pt x="6290" y="33850"/>
                    <a:pt x="6505" y="33821"/>
                    <a:pt x="6720" y="33762"/>
                  </a:cubicBezTo>
                  <a:cubicBezTo>
                    <a:pt x="8025" y="33404"/>
                    <a:pt x="8808" y="32034"/>
                    <a:pt x="8449" y="30729"/>
                  </a:cubicBezTo>
                  <a:lnTo>
                    <a:pt x="6133" y="22378"/>
                  </a:lnTo>
                  <a:cubicBezTo>
                    <a:pt x="5122" y="18627"/>
                    <a:pt x="5872" y="14810"/>
                    <a:pt x="8286" y="11614"/>
                  </a:cubicBezTo>
                  <a:cubicBezTo>
                    <a:pt x="11091" y="7895"/>
                    <a:pt x="15756" y="5677"/>
                    <a:pt x="20714" y="5644"/>
                  </a:cubicBezTo>
                  <a:lnTo>
                    <a:pt x="20812" y="5644"/>
                  </a:lnTo>
                  <a:cubicBezTo>
                    <a:pt x="26194" y="5644"/>
                    <a:pt x="31217" y="8254"/>
                    <a:pt x="33892" y="12429"/>
                  </a:cubicBezTo>
                  <a:lnTo>
                    <a:pt x="44265" y="28576"/>
                  </a:lnTo>
                  <a:cubicBezTo>
                    <a:pt x="54034" y="43750"/>
                    <a:pt x="71310" y="52813"/>
                    <a:pt x="90580" y="52813"/>
                  </a:cubicBezTo>
                  <a:cubicBezTo>
                    <a:pt x="90614" y="52813"/>
                    <a:pt x="90649" y="52813"/>
                    <a:pt x="90683" y="52812"/>
                  </a:cubicBezTo>
                  <a:lnTo>
                    <a:pt x="91042" y="52812"/>
                  </a:lnTo>
                  <a:cubicBezTo>
                    <a:pt x="110484" y="52715"/>
                    <a:pt x="127870" y="43451"/>
                    <a:pt x="137526" y="28054"/>
                  </a:cubicBezTo>
                  <a:lnTo>
                    <a:pt x="147736" y="11809"/>
                  </a:lnTo>
                  <a:cubicBezTo>
                    <a:pt x="150378" y="7569"/>
                    <a:pt x="155401" y="4927"/>
                    <a:pt x="160816" y="4894"/>
                  </a:cubicBezTo>
                  <a:lnTo>
                    <a:pt x="160914" y="4894"/>
                  </a:lnTo>
                  <a:cubicBezTo>
                    <a:pt x="165872" y="4894"/>
                    <a:pt x="170504" y="7079"/>
                    <a:pt x="173342" y="10765"/>
                  </a:cubicBezTo>
                  <a:cubicBezTo>
                    <a:pt x="175789" y="13930"/>
                    <a:pt x="176572" y="17713"/>
                    <a:pt x="175593" y="21465"/>
                  </a:cubicBezTo>
                  <a:lnTo>
                    <a:pt x="157065" y="91761"/>
                  </a:lnTo>
                  <a:cubicBezTo>
                    <a:pt x="155467" y="97860"/>
                    <a:pt x="149432" y="102166"/>
                    <a:pt x="142451" y="102199"/>
                  </a:cubicBezTo>
                  <a:lnTo>
                    <a:pt x="40155" y="102753"/>
                  </a:lnTo>
                  <a:lnTo>
                    <a:pt x="40057" y="102753"/>
                  </a:lnTo>
                  <a:cubicBezTo>
                    <a:pt x="33109" y="102753"/>
                    <a:pt x="27107" y="98546"/>
                    <a:pt x="25411" y="92478"/>
                  </a:cubicBezTo>
                  <a:lnTo>
                    <a:pt x="14255" y="51932"/>
                  </a:lnTo>
                  <a:cubicBezTo>
                    <a:pt x="13957" y="50847"/>
                    <a:pt x="12983" y="50146"/>
                    <a:pt x="11913" y="50146"/>
                  </a:cubicBezTo>
                  <a:cubicBezTo>
                    <a:pt x="11696" y="50146"/>
                    <a:pt x="11474" y="50175"/>
                    <a:pt x="11254" y="50235"/>
                  </a:cubicBezTo>
                  <a:cubicBezTo>
                    <a:pt x="9949" y="50594"/>
                    <a:pt x="9199" y="51932"/>
                    <a:pt x="9558" y="53237"/>
                  </a:cubicBezTo>
                  <a:lnTo>
                    <a:pt x="20714" y="93783"/>
                  </a:lnTo>
                  <a:cubicBezTo>
                    <a:pt x="22965" y="101938"/>
                    <a:pt x="30891" y="107646"/>
                    <a:pt x="40057" y="107646"/>
                  </a:cubicBezTo>
                  <a:lnTo>
                    <a:pt x="40188" y="107646"/>
                  </a:lnTo>
                  <a:lnTo>
                    <a:pt x="142451" y="107092"/>
                  </a:lnTo>
                  <a:cubicBezTo>
                    <a:pt x="151683" y="107027"/>
                    <a:pt x="159609" y="101253"/>
                    <a:pt x="161795" y="93033"/>
                  </a:cubicBezTo>
                  <a:lnTo>
                    <a:pt x="180323" y="22737"/>
                  </a:lnTo>
                  <a:cubicBezTo>
                    <a:pt x="181693" y="17550"/>
                    <a:pt x="180551" y="12103"/>
                    <a:pt x="177224" y="7764"/>
                  </a:cubicBezTo>
                  <a:cubicBezTo>
                    <a:pt x="173473" y="2904"/>
                    <a:pt x="167373" y="1"/>
                    <a:pt x="1609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48"/>
            <p:cNvSpPr/>
            <p:nvPr/>
          </p:nvSpPr>
          <p:spPr>
            <a:xfrm>
              <a:off x="1671750" y="2977625"/>
              <a:ext cx="163950" cy="224850"/>
            </a:xfrm>
            <a:custGeom>
              <a:avLst/>
              <a:gdLst/>
              <a:ahLst/>
              <a:cxnLst/>
              <a:rect l="l" t="t" r="r" b="b"/>
              <a:pathLst>
                <a:path w="6558" h="8994" extrusionOk="0">
                  <a:moveTo>
                    <a:pt x="2730" y="1"/>
                  </a:moveTo>
                  <a:cubicBezTo>
                    <a:pt x="2519" y="1"/>
                    <a:pt x="2303" y="29"/>
                    <a:pt x="2088" y="88"/>
                  </a:cubicBezTo>
                  <a:cubicBezTo>
                    <a:pt x="784" y="447"/>
                    <a:pt x="1" y="1817"/>
                    <a:pt x="360" y="3122"/>
                  </a:cubicBezTo>
                  <a:lnTo>
                    <a:pt x="1501" y="7199"/>
                  </a:lnTo>
                  <a:cubicBezTo>
                    <a:pt x="1795" y="8276"/>
                    <a:pt x="2773" y="8993"/>
                    <a:pt x="3850" y="8993"/>
                  </a:cubicBezTo>
                  <a:cubicBezTo>
                    <a:pt x="4046" y="8993"/>
                    <a:pt x="4274" y="8961"/>
                    <a:pt x="4502" y="8895"/>
                  </a:cubicBezTo>
                  <a:cubicBezTo>
                    <a:pt x="5807" y="8537"/>
                    <a:pt x="6557" y="7199"/>
                    <a:pt x="6198" y="5894"/>
                  </a:cubicBezTo>
                  <a:lnTo>
                    <a:pt x="5089" y="1817"/>
                  </a:lnTo>
                  <a:cubicBezTo>
                    <a:pt x="4790" y="727"/>
                    <a:pt x="3807" y="1"/>
                    <a:pt x="27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48"/>
            <p:cNvSpPr/>
            <p:nvPr/>
          </p:nvSpPr>
          <p:spPr>
            <a:xfrm>
              <a:off x="2279300" y="963650"/>
              <a:ext cx="3038575" cy="2397025"/>
            </a:xfrm>
            <a:custGeom>
              <a:avLst/>
              <a:gdLst/>
              <a:ahLst/>
              <a:cxnLst/>
              <a:rect l="l" t="t" r="r" b="b"/>
              <a:pathLst>
                <a:path w="121543" h="95881" extrusionOk="0">
                  <a:moveTo>
                    <a:pt x="60720" y="4894"/>
                  </a:moveTo>
                  <a:cubicBezTo>
                    <a:pt x="64400" y="4894"/>
                    <a:pt x="68106" y="5253"/>
                    <a:pt x="71797" y="5980"/>
                  </a:cubicBezTo>
                  <a:cubicBezTo>
                    <a:pt x="93880" y="10319"/>
                    <a:pt x="111202" y="27085"/>
                    <a:pt x="116290" y="48908"/>
                  </a:cubicBezTo>
                  <a:cubicBezTo>
                    <a:pt x="115247" y="49919"/>
                    <a:pt x="114366" y="51061"/>
                    <a:pt x="113583" y="52268"/>
                  </a:cubicBezTo>
                  <a:lnTo>
                    <a:pt x="103373" y="68512"/>
                  </a:lnTo>
                  <a:cubicBezTo>
                    <a:pt x="94598" y="82506"/>
                    <a:pt x="78745" y="90890"/>
                    <a:pt x="61000" y="90987"/>
                  </a:cubicBezTo>
                  <a:lnTo>
                    <a:pt x="60673" y="90987"/>
                  </a:lnTo>
                  <a:cubicBezTo>
                    <a:pt x="43059" y="90987"/>
                    <a:pt x="27238" y="82800"/>
                    <a:pt x="18366" y="68969"/>
                  </a:cubicBezTo>
                  <a:lnTo>
                    <a:pt x="7992" y="52855"/>
                  </a:lnTo>
                  <a:cubicBezTo>
                    <a:pt x="7210" y="51615"/>
                    <a:pt x="6296" y="50506"/>
                    <a:pt x="5252" y="49528"/>
                  </a:cubicBezTo>
                  <a:cubicBezTo>
                    <a:pt x="8416" y="35175"/>
                    <a:pt x="16865" y="22812"/>
                    <a:pt x="29097" y="14592"/>
                  </a:cubicBezTo>
                  <a:cubicBezTo>
                    <a:pt x="38596" y="8210"/>
                    <a:pt x="49535" y="4894"/>
                    <a:pt x="60720" y="4894"/>
                  </a:cubicBezTo>
                  <a:close/>
                  <a:moveTo>
                    <a:pt x="60675" y="0"/>
                  </a:moveTo>
                  <a:cubicBezTo>
                    <a:pt x="48528" y="0"/>
                    <a:pt x="36659" y="3597"/>
                    <a:pt x="26357" y="10514"/>
                  </a:cubicBezTo>
                  <a:cubicBezTo>
                    <a:pt x="12657" y="19746"/>
                    <a:pt x="3360" y="33740"/>
                    <a:pt x="164" y="49919"/>
                  </a:cubicBezTo>
                  <a:cubicBezTo>
                    <a:pt x="1" y="50832"/>
                    <a:pt x="327" y="51713"/>
                    <a:pt x="1012" y="52300"/>
                  </a:cubicBezTo>
                  <a:cubicBezTo>
                    <a:pt x="2153" y="53214"/>
                    <a:pt x="3099" y="54290"/>
                    <a:pt x="3882" y="55497"/>
                  </a:cubicBezTo>
                  <a:lnTo>
                    <a:pt x="14255" y="71611"/>
                  </a:lnTo>
                  <a:cubicBezTo>
                    <a:pt x="24041" y="86845"/>
                    <a:pt x="41363" y="95880"/>
                    <a:pt x="60673" y="95880"/>
                  </a:cubicBezTo>
                  <a:lnTo>
                    <a:pt x="61032" y="95880"/>
                  </a:lnTo>
                  <a:cubicBezTo>
                    <a:pt x="80474" y="95783"/>
                    <a:pt x="97860" y="86519"/>
                    <a:pt x="107516" y="71122"/>
                  </a:cubicBezTo>
                  <a:lnTo>
                    <a:pt x="117726" y="54877"/>
                  </a:lnTo>
                  <a:cubicBezTo>
                    <a:pt x="118476" y="53670"/>
                    <a:pt x="119454" y="52561"/>
                    <a:pt x="120564" y="51648"/>
                  </a:cubicBezTo>
                  <a:cubicBezTo>
                    <a:pt x="121249" y="51061"/>
                    <a:pt x="121542" y="50147"/>
                    <a:pt x="121379" y="49267"/>
                  </a:cubicBezTo>
                  <a:cubicBezTo>
                    <a:pt x="116290" y="24867"/>
                    <a:pt x="97208" y="5980"/>
                    <a:pt x="72743" y="1185"/>
                  </a:cubicBezTo>
                  <a:cubicBezTo>
                    <a:pt x="68721" y="392"/>
                    <a:pt x="64683" y="0"/>
                    <a:pt x="606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48"/>
            <p:cNvSpPr/>
            <p:nvPr/>
          </p:nvSpPr>
          <p:spPr>
            <a:xfrm>
              <a:off x="3827925" y="1285011"/>
              <a:ext cx="1158850" cy="811750"/>
            </a:xfrm>
            <a:custGeom>
              <a:avLst/>
              <a:gdLst/>
              <a:ahLst/>
              <a:cxnLst/>
              <a:rect l="l" t="t" r="r" b="b"/>
              <a:pathLst>
                <a:path w="46354" h="32470" extrusionOk="0">
                  <a:moveTo>
                    <a:pt x="8793" y="4896"/>
                  </a:moveTo>
                  <a:cubicBezTo>
                    <a:pt x="22136" y="4896"/>
                    <a:pt x="34590" y="12371"/>
                    <a:pt x="40873" y="24249"/>
                  </a:cubicBezTo>
                  <a:cubicBezTo>
                    <a:pt x="41232" y="24934"/>
                    <a:pt x="41232" y="25750"/>
                    <a:pt x="40841" y="26402"/>
                  </a:cubicBezTo>
                  <a:lnTo>
                    <a:pt x="40808" y="26435"/>
                  </a:lnTo>
                  <a:cubicBezTo>
                    <a:pt x="40515" y="26957"/>
                    <a:pt x="40058" y="27348"/>
                    <a:pt x="39471" y="27511"/>
                  </a:cubicBezTo>
                  <a:cubicBezTo>
                    <a:pt x="39279" y="27565"/>
                    <a:pt x="39085" y="27590"/>
                    <a:pt x="38891" y="27590"/>
                  </a:cubicBezTo>
                  <a:cubicBezTo>
                    <a:pt x="38490" y="27590"/>
                    <a:pt x="38094" y="27481"/>
                    <a:pt x="37742" y="27283"/>
                  </a:cubicBezTo>
                  <a:cubicBezTo>
                    <a:pt x="37416" y="27087"/>
                    <a:pt x="37122" y="26826"/>
                    <a:pt x="36959" y="26500"/>
                  </a:cubicBezTo>
                  <a:cubicBezTo>
                    <a:pt x="33925" y="21281"/>
                    <a:pt x="29587" y="16910"/>
                    <a:pt x="24302" y="13909"/>
                  </a:cubicBezTo>
                  <a:cubicBezTo>
                    <a:pt x="19083" y="11006"/>
                    <a:pt x="13146" y="9473"/>
                    <a:pt x="7144" y="9440"/>
                  </a:cubicBezTo>
                  <a:cubicBezTo>
                    <a:pt x="5905" y="9440"/>
                    <a:pt x="4894" y="8429"/>
                    <a:pt x="4894" y="7189"/>
                  </a:cubicBezTo>
                  <a:cubicBezTo>
                    <a:pt x="4894" y="6798"/>
                    <a:pt x="4991" y="6406"/>
                    <a:pt x="5187" y="6080"/>
                  </a:cubicBezTo>
                  <a:cubicBezTo>
                    <a:pt x="5546" y="5395"/>
                    <a:pt x="6264" y="4971"/>
                    <a:pt x="7047" y="4939"/>
                  </a:cubicBezTo>
                  <a:cubicBezTo>
                    <a:pt x="7630" y="4910"/>
                    <a:pt x="8213" y="4896"/>
                    <a:pt x="8793" y="4896"/>
                  </a:cubicBezTo>
                  <a:close/>
                  <a:moveTo>
                    <a:pt x="8746" y="0"/>
                  </a:moveTo>
                  <a:cubicBezTo>
                    <a:pt x="8105" y="0"/>
                    <a:pt x="7462" y="15"/>
                    <a:pt x="6818" y="46"/>
                  </a:cubicBezTo>
                  <a:cubicBezTo>
                    <a:pt x="4339" y="176"/>
                    <a:pt x="2154" y="1513"/>
                    <a:pt x="914" y="3666"/>
                  </a:cubicBezTo>
                  <a:cubicBezTo>
                    <a:pt x="294" y="4743"/>
                    <a:pt x="1" y="5982"/>
                    <a:pt x="1" y="7222"/>
                  </a:cubicBezTo>
                  <a:cubicBezTo>
                    <a:pt x="1" y="11169"/>
                    <a:pt x="3230" y="14333"/>
                    <a:pt x="7112" y="14333"/>
                  </a:cubicBezTo>
                  <a:lnTo>
                    <a:pt x="7144" y="14333"/>
                  </a:lnTo>
                  <a:cubicBezTo>
                    <a:pt x="12298" y="14366"/>
                    <a:pt x="17420" y="15703"/>
                    <a:pt x="21921" y="18182"/>
                  </a:cubicBezTo>
                  <a:cubicBezTo>
                    <a:pt x="26390" y="20727"/>
                    <a:pt x="30141" y="24478"/>
                    <a:pt x="32718" y="28979"/>
                  </a:cubicBezTo>
                  <a:cubicBezTo>
                    <a:pt x="33338" y="30056"/>
                    <a:pt x="34252" y="30937"/>
                    <a:pt x="35328" y="31556"/>
                  </a:cubicBezTo>
                  <a:cubicBezTo>
                    <a:pt x="36437" y="32176"/>
                    <a:pt x="37644" y="32470"/>
                    <a:pt x="38851" y="32470"/>
                  </a:cubicBezTo>
                  <a:cubicBezTo>
                    <a:pt x="39503" y="32470"/>
                    <a:pt x="40123" y="32404"/>
                    <a:pt x="40775" y="32209"/>
                  </a:cubicBezTo>
                  <a:cubicBezTo>
                    <a:pt x="42602" y="31719"/>
                    <a:pt x="44135" y="30512"/>
                    <a:pt x="45081" y="28849"/>
                  </a:cubicBezTo>
                  <a:cubicBezTo>
                    <a:pt x="46321" y="26696"/>
                    <a:pt x="46353" y="24119"/>
                    <a:pt x="45212" y="21966"/>
                  </a:cubicBezTo>
                  <a:cubicBezTo>
                    <a:pt x="38076" y="8446"/>
                    <a:pt x="23914" y="0"/>
                    <a:pt x="8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9" name="Google Shape;4229;p48"/>
          <p:cNvGrpSpPr/>
          <p:nvPr/>
        </p:nvGrpSpPr>
        <p:grpSpPr>
          <a:xfrm>
            <a:off x="1179713" y="4098866"/>
            <a:ext cx="454674" cy="461576"/>
            <a:chOff x="1277050" y="289500"/>
            <a:chExt cx="5046325" cy="5117250"/>
          </a:xfrm>
        </p:grpSpPr>
        <p:sp>
          <p:nvSpPr>
            <p:cNvPr id="4230" name="Google Shape;4230;p48"/>
            <p:cNvSpPr/>
            <p:nvPr/>
          </p:nvSpPr>
          <p:spPr>
            <a:xfrm>
              <a:off x="1710900" y="645050"/>
              <a:ext cx="4551300" cy="2607175"/>
            </a:xfrm>
            <a:custGeom>
              <a:avLst/>
              <a:gdLst/>
              <a:ahLst/>
              <a:cxnLst/>
              <a:rect l="l" t="t" r="r" b="b"/>
              <a:pathLst>
                <a:path w="182052" h="104287" extrusionOk="0">
                  <a:moveTo>
                    <a:pt x="7144" y="0"/>
                  </a:moveTo>
                  <a:cubicBezTo>
                    <a:pt x="3197" y="0"/>
                    <a:pt x="0" y="3197"/>
                    <a:pt x="0" y="7177"/>
                  </a:cubicBezTo>
                  <a:lnTo>
                    <a:pt x="0" y="97142"/>
                  </a:lnTo>
                  <a:cubicBezTo>
                    <a:pt x="0" y="101122"/>
                    <a:pt x="3197" y="104286"/>
                    <a:pt x="7144" y="104286"/>
                  </a:cubicBezTo>
                  <a:lnTo>
                    <a:pt x="174908" y="104286"/>
                  </a:lnTo>
                  <a:cubicBezTo>
                    <a:pt x="178855" y="104286"/>
                    <a:pt x="182052" y="101122"/>
                    <a:pt x="182052" y="97142"/>
                  </a:cubicBezTo>
                  <a:lnTo>
                    <a:pt x="182052" y="7177"/>
                  </a:lnTo>
                  <a:cubicBezTo>
                    <a:pt x="182052" y="3197"/>
                    <a:pt x="178855" y="0"/>
                    <a:pt x="1749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48"/>
            <p:cNvSpPr/>
            <p:nvPr/>
          </p:nvSpPr>
          <p:spPr>
            <a:xfrm>
              <a:off x="2174925" y="1050350"/>
              <a:ext cx="3623275" cy="1797375"/>
            </a:xfrm>
            <a:custGeom>
              <a:avLst/>
              <a:gdLst/>
              <a:ahLst/>
              <a:cxnLst/>
              <a:rect l="l" t="t" r="r" b="b"/>
              <a:pathLst>
                <a:path w="144931" h="71895" extrusionOk="0">
                  <a:moveTo>
                    <a:pt x="12037" y="0"/>
                  </a:moveTo>
                  <a:cubicBezTo>
                    <a:pt x="10634" y="0"/>
                    <a:pt x="9395" y="914"/>
                    <a:pt x="9003" y="2284"/>
                  </a:cubicBezTo>
                  <a:cubicBezTo>
                    <a:pt x="8155" y="5546"/>
                    <a:pt x="5611" y="8123"/>
                    <a:pt x="2349" y="9003"/>
                  </a:cubicBezTo>
                  <a:cubicBezTo>
                    <a:pt x="979" y="9395"/>
                    <a:pt x="0" y="10634"/>
                    <a:pt x="0" y="12070"/>
                  </a:cubicBezTo>
                  <a:lnTo>
                    <a:pt x="0" y="59825"/>
                  </a:lnTo>
                  <a:cubicBezTo>
                    <a:pt x="0" y="61260"/>
                    <a:pt x="979" y="62500"/>
                    <a:pt x="2349" y="62859"/>
                  </a:cubicBezTo>
                  <a:cubicBezTo>
                    <a:pt x="5611" y="63772"/>
                    <a:pt x="8155" y="66317"/>
                    <a:pt x="9003" y="69579"/>
                  </a:cubicBezTo>
                  <a:cubicBezTo>
                    <a:pt x="9395" y="70949"/>
                    <a:pt x="10634" y="71895"/>
                    <a:pt x="12037" y="71895"/>
                  </a:cubicBezTo>
                  <a:lnTo>
                    <a:pt x="133448" y="71895"/>
                  </a:lnTo>
                  <a:cubicBezTo>
                    <a:pt x="134883" y="71862"/>
                    <a:pt x="136155" y="70883"/>
                    <a:pt x="136514" y="69513"/>
                  </a:cubicBezTo>
                  <a:cubicBezTo>
                    <a:pt x="137330" y="66447"/>
                    <a:pt x="139646" y="64001"/>
                    <a:pt x="142647" y="63022"/>
                  </a:cubicBezTo>
                  <a:cubicBezTo>
                    <a:pt x="143984" y="62598"/>
                    <a:pt x="144898" y="61391"/>
                    <a:pt x="144930" y="59988"/>
                  </a:cubicBezTo>
                  <a:lnTo>
                    <a:pt x="144930" y="11907"/>
                  </a:lnTo>
                  <a:cubicBezTo>
                    <a:pt x="144898" y="10504"/>
                    <a:pt x="143984" y="9297"/>
                    <a:pt x="142647" y="8873"/>
                  </a:cubicBezTo>
                  <a:cubicBezTo>
                    <a:pt x="139646" y="7862"/>
                    <a:pt x="137330" y="5448"/>
                    <a:pt x="136514" y="2382"/>
                  </a:cubicBezTo>
                  <a:cubicBezTo>
                    <a:pt x="136155" y="979"/>
                    <a:pt x="134883" y="0"/>
                    <a:pt x="1334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48"/>
            <p:cNvSpPr/>
            <p:nvPr/>
          </p:nvSpPr>
          <p:spPr>
            <a:xfrm>
              <a:off x="3416925" y="1379800"/>
              <a:ext cx="1139275" cy="1138475"/>
            </a:xfrm>
            <a:custGeom>
              <a:avLst/>
              <a:gdLst/>
              <a:ahLst/>
              <a:cxnLst/>
              <a:rect l="l" t="t" r="r" b="b"/>
              <a:pathLst>
                <a:path w="45571" h="45539" extrusionOk="0">
                  <a:moveTo>
                    <a:pt x="22802" y="1"/>
                  </a:moveTo>
                  <a:cubicBezTo>
                    <a:pt x="10210" y="1"/>
                    <a:pt x="0" y="10178"/>
                    <a:pt x="0" y="22769"/>
                  </a:cubicBezTo>
                  <a:cubicBezTo>
                    <a:pt x="0" y="35328"/>
                    <a:pt x="10210" y="45538"/>
                    <a:pt x="22802" y="45538"/>
                  </a:cubicBezTo>
                  <a:cubicBezTo>
                    <a:pt x="35360" y="45538"/>
                    <a:pt x="45570" y="35328"/>
                    <a:pt x="45570" y="22769"/>
                  </a:cubicBezTo>
                  <a:cubicBezTo>
                    <a:pt x="45570" y="10178"/>
                    <a:pt x="35360" y="1"/>
                    <a:pt x="228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48"/>
            <p:cNvSpPr/>
            <p:nvPr/>
          </p:nvSpPr>
          <p:spPr>
            <a:xfrm>
              <a:off x="1338225" y="350650"/>
              <a:ext cx="370250" cy="4994950"/>
            </a:xfrm>
            <a:custGeom>
              <a:avLst/>
              <a:gdLst/>
              <a:ahLst/>
              <a:cxnLst/>
              <a:rect l="l" t="t" r="r" b="b"/>
              <a:pathLst>
                <a:path w="14810" h="199798" extrusionOk="0">
                  <a:moveTo>
                    <a:pt x="7405" y="1"/>
                  </a:moveTo>
                  <a:cubicBezTo>
                    <a:pt x="3295" y="1"/>
                    <a:pt x="0" y="3295"/>
                    <a:pt x="0" y="7405"/>
                  </a:cubicBezTo>
                  <a:lnTo>
                    <a:pt x="0" y="192360"/>
                  </a:lnTo>
                  <a:cubicBezTo>
                    <a:pt x="0" y="196470"/>
                    <a:pt x="3295" y="199797"/>
                    <a:pt x="7405" y="199797"/>
                  </a:cubicBezTo>
                  <a:cubicBezTo>
                    <a:pt x="11515" y="199797"/>
                    <a:pt x="14810" y="196470"/>
                    <a:pt x="14810" y="192360"/>
                  </a:cubicBezTo>
                  <a:lnTo>
                    <a:pt x="14810" y="7405"/>
                  </a:lnTo>
                  <a:cubicBezTo>
                    <a:pt x="14810" y="3295"/>
                    <a:pt x="11515" y="1"/>
                    <a:pt x="7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48"/>
            <p:cNvSpPr/>
            <p:nvPr/>
          </p:nvSpPr>
          <p:spPr>
            <a:xfrm>
              <a:off x="1710900" y="645050"/>
              <a:ext cx="594525" cy="2607175"/>
            </a:xfrm>
            <a:custGeom>
              <a:avLst/>
              <a:gdLst/>
              <a:ahLst/>
              <a:cxnLst/>
              <a:rect l="l" t="t" r="r" b="b"/>
              <a:pathLst>
                <a:path w="23781" h="104287" extrusionOk="0">
                  <a:moveTo>
                    <a:pt x="7144" y="0"/>
                  </a:moveTo>
                  <a:cubicBezTo>
                    <a:pt x="3197" y="0"/>
                    <a:pt x="0" y="3197"/>
                    <a:pt x="0" y="7177"/>
                  </a:cubicBezTo>
                  <a:lnTo>
                    <a:pt x="0" y="97142"/>
                  </a:lnTo>
                  <a:cubicBezTo>
                    <a:pt x="0" y="101089"/>
                    <a:pt x="3197" y="104286"/>
                    <a:pt x="7144" y="104286"/>
                  </a:cubicBezTo>
                  <a:lnTo>
                    <a:pt x="8743" y="104286"/>
                  </a:lnTo>
                  <a:cubicBezTo>
                    <a:pt x="7764" y="96131"/>
                    <a:pt x="7242" y="87943"/>
                    <a:pt x="7242" y="79723"/>
                  </a:cubicBezTo>
                  <a:cubicBezTo>
                    <a:pt x="7209" y="52290"/>
                    <a:pt x="12853" y="25150"/>
                    <a:pt x="237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48"/>
            <p:cNvSpPr/>
            <p:nvPr/>
          </p:nvSpPr>
          <p:spPr>
            <a:xfrm>
              <a:off x="1339025" y="2563100"/>
              <a:ext cx="369450" cy="260150"/>
            </a:xfrm>
            <a:custGeom>
              <a:avLst/>
              <a:gdLst/>
              <a:ahLst/>
              <a:cxnLst/>
              <a:rect l="l" t="t" r="r" b="b"/>
              <a:pathLst>
                <a:path w="14778" h="10406" extrusionOk="0">
                  <a:moveTo>
                    <a:pt x="1" y="0"/>
                  </a:moveTo>
                  <a:lnTo>
                    <a:pt x="1" y="10406"/>
                  </a:lnTo>
                  <a:lnTo>
                    <a:pt x="14778" y="10406"/>
                  </a:lnTo>
                  <a:lnTo>
                    <a:pt x="1477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48"/>
            <p:cNvSpPr/>
            <p:nvPr/>
          </p:nvSpPr>
          <p:spPr>
            <a:xfrm>
              <a:off x="1339025" y="1074800"/>
              <a:ext cx="369450" cy="259375"/>
            </a:xfrm>
            <a:custGeom>
              <a:avLst/>
              <a:gdLst/>
              <a:ahLst/>
              <a:cxnLst/>
              <a:rect l="l" t="t" r="r" b="b"/>
              <a:pathLst>
                <a:path w="14778" h="10375" extrusionOk="0">
                  <a:moveTo>
                    <a:pt x="1" y="1"/>
                  </a:moveTo>
                  <a:lnTo>
                    <a:pt x="1" y="10374"/>
                  </a:lnTo>
                  <a:lnTo>
                    <a:pt x="14778" y="10374"/>
                  </a:lnTo>
                  <a:lnTo>
                    <a:pt x="147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48"/>
            <p:cNvSpPr/>
            <p:nvPr/>
          </p:nvSpPr>
          <p:spPr>
            <a:xfrm>
              <a:off x="1277050" y="289500"/>
              <a:ext cx="492600" cy="5117250"/>
            </a:xfrm>
            <a:custGeom>
              <a:avLst/>
              <a:gdLst/>
              <a:ahLst/>
              <a:cxnLst/>
              <a:rect l="l" t="t" r="r" b="b"/>
              <a:pathLst>
                <a:path w="19704" h="204690" extrusionOk="0">
                  <a:moveTo>
                    <a:pt x="9852" y="0"/>
                  </a:moveTo>
                  <a:cubicBezTo>
                    <a:pt x="4437" y="0"/>
                    <a:pt x="1" y="4404"/>
                    <a:pt x="1" y="9851"/>
                  </a:cubicBezTo>
                  <a:lnTo>
                    <a:pt x="1" y="50789"/>
                  </a:lnTo>
                  <a:cubicBezTo>
                    <a:pt x="1" y="52127"/>
                    <a:pt x="1110" y="53236"/>
                    <a:pt x="2447" y="53236"/>
                  </a:cubicBezTo>
                  <a:cubicBezTo>
                    <a:pt x="3785" y="53236"/>
                    <a:pt x="4894" y="52127"/>
                    <a:pt x="4894" y="50789"/>
                  </a:cubicBezTo>
                  <a:lnTo>
                    <a:pt x="4894" y="9851"/>
                  </a:lnTo>
                  <a:cubicBezTo>
                    <a:pt x="4894" y="7111"/>
                    <a:pt x="7112" y="4893"/>
                    <a:pt x="9852" y="4893"/>
                  </a:cubicBezTo>
                  <a:cubicBezTo>
                    <a:pt x="12592" y="4893"/>
                    <a:pt x="14810" y="7111"/>
                    <a:pt x="14810" y="9851"/>
                  </a:cubicBezTo>
                  <a:lnTo>
                    <a:pt x="14810" y="194806"/>
                  </a:lnTo>
                  <a:cubicBezTo>
                    <a:pt x="14810" y="197546"/>
                    <a:pt x="12592" y="199764"/>
                    <a:pt x="9852" y="199764"/>
                  </a:cubicBezTo>
                  <a:cubicBezTo>
                    <a:pt x="7112" y="199764"/>
                    <a:pt x="4894" y="197546"/>
                    <a:pt x="4894" y="194806"/>
                  </a:cubicBezTo>
                  <a:lnTo>
                    <a:pt x="4894" y="71568"/>
                  </a:lnTo>
                  <a:cubicBezTo>
                    <a:pt x="4894" y="70198"/>
                    <a:pt x="3785" y="69122"/>
                    <a:pt x="2447" y="69122"/>
                  </a:cubicBezTo>
                  <a:cubicBezTo>
                    <a:pt x="1110" y="69122"/>
                    <a:pt x="1" y="70198"/>
                    <a:pt x="1" y="71568"/>
                  </a:cubicBezTo>
                  <a:lnTo>
                    <a:pt x="1" y="194806"/>
                  </a:lnTo>
                  <a:cubicBezTo>
                    <a:pt x="1" y="200253"/>
                    <a:pt x="4404" y="204657"/>
                    <a:pt x="9852" y="204690"/>
                  </a:cubicBezTo>
                  <a:cubicBezTo>
                    <a:pt x="15299" y="204657"/>
                    <a:pt x="19703" y="200253"/>
                    <a:pt x="19703" y="194806"/>
                  </a:cubicBezTo>
                  <a:lnTo>
                    <a:pt x="19703" y="9851"/>
                  </a:lnTo>
                  <a:cubicBezTo>
                    <a:pt x="19703" y="4404"/>
                    <a:pt x="15299" y="0"/>
                    <a:pt x="98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48"/>
            <p:cNvSpPr/>
            <p:nvPr/>
          </p:nvSpPr>
          <p:spPr>
            <a:xfrm>
              <a:off x="1277050" y="1707625"/>
              <a:ext cx="122350" cy="222675"/>
            </a:xfrm>
            <a:custGeom>
              <a:avLst/>
              <a:gdLst/>
              <a:ahLst/>
              <a:cxnLst/>
              <a:rect l="l" t="t" r="r" b="b"/>
              <a:pathLst>
                <a:path w="4894" h="8907" extrusionOk="0">
                  <a:moveTo>
                    <a:pt x="2447" y="1"/>
                  </a:moveTo>
                  <a:cubicBezTo>
                    <a:pt x="1110" y="1"/>
                    <a:pt x="1" y="1110"/>
                    <a:pt x="1" y="2447"/>
                  </a:cubicBezTo>
                  <a:lnTo>
                    <a:pt x="1" y="6460"/>
                  </a:lnTo>
                  <a:cubicBezTo>
                    <a:pt x="1" y="7797"/>
                    <a:pt x="1110" y="8906"/>
                    <a:pt x="2447" y="8906"/>
                  </a:cubicBezTo>
                  <a:cubicBezTo>
                    <a:pt x="3785" y="8906"/>
                    <a:pt x="4894" y="7797"/>
                    <a:pt x="4894" y="6460"/>
                  </a:cubicBezTo>
                  <a:lnTo>
                    <a:pt x="4894" y="2447"/>
                  </a:lnTo>
                  <a:cubicBezTo>
                    <a:pt x="4894" y="1110"/>
                    <a:pt x="3785" y="1"/>
                    <a:pt x="24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48"/>
            <p:cNvSpPr/>
            <p:nvPr/>
          </p:nvSpPr>
          <p:spPr>
            <a:xfrm>
              <a:off x="1649725" y="583875"/>
              <a:ext cx="4673650" cy="2729500"/>
            </a:xfrm>
            <a:custGeom>
              <a:avLst/>
              <a:gdLst/>
              <a:ahLst/>
              <a:cxnLst/>
              <a:rect l="l" t="t" r="r" b="b"/>
              <a:pathLst>
                <a:path w="186946" h="109180" extrusionOk="0">
                  <a:moveTo>
                    <a:pt x="177355" y="4894"/>
                  </a:moveTo>
                  <a:cubicBezTo>
                    <a:pt x="179932" y="4894"/>
                    <a:pt x="182052" y="7014"/>
                    <a:pt x="182052" y="9624"/>
                  </a:cubicBezTo>
                  <a:lnTo>
                    <a:pt x="182052" y="99589"/>
                  </a:lnTo>
                  <a:cubicBezTo>
                    <a:pt x="182052" y="102199"/>
                    <a:pt x="179932" y="104287"/>
                    <a:pt x="177355" y="104287"/>
                  </a:cubicBezTo>
                  <a:lnTo>
                    <a:pt x="9591" y="104287"/>
                  </a:lnTo>
                  <a:cubicBezTo>
                    <a:pt x="7014" y="104287"/>
                    <a:pt x="4894" y="102199"/>
                    <a:pt x="4894" y="99589"/>
                  </a:cubicBezTo>
                  <a:lnTo>
                    <a:pt x="4894" y="9624"/>
                  </a:lnTo>
                  <a:cubicBezTo>
                    <a:pt x="4894" y="7014"/>
                    <a:pt x="7014" y="4894"/>
                    <a:pt x="9591" y="4894"/>
                  </a:cubicBezTo>
                  <a:close/>
                  <a:moveTo>
                    <a:pt x="9591" y="1"/>
                  </a:moveTo>
                  <a:cubicBezTo>
                    <a:pt x="4307" y="1"/>
                    <a:pt x="1" y="4307"/>
                    <a:pt x="1" y="9624"/>
                  </a:cubicBezTo>
                  <a:lnTo>
                    <a:pt x="1" y="99589"/>
                  </a:lnTo>
                  <a:cubicBezTo>
                    <a:pt x="1" y="104906"/>
                    <a:pt x="4307" y="109180"/>
                    <a:pt x="9591" y="109180"/>
                  </a:cubicBezTo>
                  <a:lnTo>
                    <a:pt x="177355" y="109180"/>
                  </a:lnTo>
                  <a:cubicBezTo>
                    <a:pt x="182640" y="109180"/>
                    <a:pt x="186945" y="104906"/>
                    <a:pt x="186945" y="99589"/>
                  </a:cubicBezTo>
                  <a:lnTo>
                    <a:pt x="186945" y="9624"/>
                  </a:lnTo>
                  <a:cubicBezTo>
                    <a:pt x="186945" y="4307"/>
                    <a:pt x="182640" y="1"/>
                    <a:pt x="1773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48"/>
            <p:cNvSpPr/>
            <p:nvPr/>
          </p:nvSpPr>
          <p:spPr>
            <a:xfrm>
              <a:off x="2113750" y="989175"/>
              <a:ext cx="3745600" cy="1919725"/>
            </a:xfrm>
            <a:custGeom>
              <a:avLst/>
              <a:gdLst/>
              <a:ahLst/>
              <a:cxnLst/>
              <a:rect l="l" t="t" r="r" b="b"/>
              <a:pathLst>
                <a:path w="149824" h="76789" extrusionOk="0">
                  <a:moveTo>
                    <a:pt x="14428" y="4891"/>
                  </a:moveTo>
                  <a:cubicBezTo>
                    <a:pt x="14446" y="4891"/>
                    <a:pt x="14465" y="4892"/>
                    <a:pt x="14484" y="4894"/>
                  </a:cubicBezTo>
                  <a:lnTo>
                    <a:pt x="135895" y="4894"/>
                  </a:lnTo>
                  <a:cubicBezTo>
                    <a:pt x="136221" y="4894"/>
                    <a:pt x="136515" y="5155"/>
                    <a:pt x="136613" y="5481"/>
                  </a:cubicBezTo>
                  <a:cubicBezTo>
                    <a:pt x="137657" y="9330"/>
                    <a:pt x="140560" y="12396"/>
                    <a:pt x="144344" y="13669"/>
                  </a:cubicBezTo>
                  <a:cubicBezTo>
                    <a:pt x="144670" y="13734"/>
                    <a:pt x="144898" y="14027"/>
                    <a:pt x="144931" y="14354"/>
                  </a:cubicBezTo>
                  <a:lnTo>
                    <a:pt x="144931" y="62435"/>
                  </a:lnTo>
                  <a:cubicBezTo>
                    <a:pt x="144898" y="62762"/>
                    <a:pt x="144670" y="63055"/>
                    <a:pt x="144344" y="63120"/>
                  </a:cubicBezTo>
                  <a:cubicBezTo>
                    <a:pt x="140560" y="64360"/>
                    <a:pt x="137657" y="67426"/>
                    <a:pt x="136580" y="71275"/>
                  </a:cubicBezTo>
                  <a:cubicBezTo>
                    <a:pt x="136515" y="71634"/>
                    <a:pt x="136221" y="71862"/>
                    <a:pt x="135895" y="71895"/>
                  </a:cubicBezTo>
                  <a:lnTo>
                    <a:pt x="14484" y="71895"/>
                  </a:lnTo>
                  <a:cubicBezTo>
                    <a:pt x="14190" y="71895"/>
                    <a:pt x="13897" y="71699"/>
                    <a:pt x="13799" y="71406"/>
                  </a:cubicBezTo>
                  <a:cubicBezTo>
                    <a:pt x="12722" y="67296"/>
                    <a:pt x="9526" y="64066"/>
                    <a:pt x="5416" y="62957"/>
                  </a:cubicBezTo>
                  <a:cubicBezTo>
                    <a:pt x="5122" y="62859"/>
                    <a:pt x="4894" y="62598"/>
                    <a:pt x="4894" y="62272"/>
                  </a:cubicBezTo>
                  <a:lnTo>
                    <a:pt x="4894" y="14517"/>
                  </a:lnTo>
                  <a:cubicBezTo>
                    <a:pt x="4894" y="14191"/>
                    <a:pt x="5122" y="13897"/>
                    <a:pt x="5416" y="13832"/>
                  </a:cubicBezTo>
                  <a:cubicBezTo>
                    <a:pt x="9526" y="12723"/>
                    <a:pt x="12722" y="9493"/>
                    <a:pt x="13799" y="5383"/>
                  </a:cubicBezTo>
                  <a:cubicBezTo>
                    <a:pt x="13890" y="5108"/>
                    <a:pt x="14154" y="4891"/>
                    <a:pt x="14428" y="4891"/>
                  </a:cubicBezTo>
                  <a:close/>
                  <a:moveTo>
                    <a:pt x="14484" y="1"/>
                  </a:moveTo>
                  <a:cubicBezTo>
                    <a:pt x="11972" y="1"/>
                    <a:pt x="9754" y="1665"/>
                    <a:pt x="9102" y="4111"/>
                  </a:cubicBezTo>
                  <a:cubicBezTo>
                    <a:pt x="8449" y="6525"/>
                    <a:pt x="6590" y="8417"/>
                    <a:pt x="4176" y="9102"/>
                  </a:cubicBezTo>
                  <a:cubicBezTo>
                    <a:pt x="1730" y="9754"/>
                    <a:pt x="1" y="11972"/>
                    <a:pt x="1" y="14517"/>
                  </a:cubicBezTo>
                  <a:lnTo>
                    <a:pt x="1" y="62272"/>
                  </a:lnTo>
                  <a:cubicBezTo>
                    <a:pt x="1" y="64817"/>
                    <a:pt x="1730" y="67035"/>
                    <a:pt x="4176" y="67687"/>
                  </a:cubicBezTo>
                  <a:cubicBezTo>
                    <a:pt x="6590" y="68340"/>
                    <a:pt x="8449" y="70264"/>
                    <a:pt x="9102" y="72678"/>
                  </a:cubicBezTo>
                  <a:cubicBezTo>
                    <a:pt x="9754" y="75092"/>
                    <a:pt x="11972" y="76788"/>
                    <a:pt x="14484" y="76788"/>
                  </a:cubicBezTo>
                  <a:lnTo>
                    <a:pt x="135895" y="76788"/>
                  </a:lnTo>
                  <a:cubicBezTo>
                    <a:pt x="138439" y="76755"/>
                    <a:pt x="140625" y="75059"/>
                    <a:pt x="141310" y="72613"/>
                  </a:cubicBezTo>
                  <a:cubicBezTo>
                    <a:pt x="141930" y="70329"/>
                    <a:pt x="143626" y="68535"/>
                    <a:pt x="145877" y="67785"/>
                  </a:cubicBezTo>
                  <a:cubicBezTo>
                    <a:pt x="148193" y="67035"/>
                    <a:pt x="149791" y="64882"/>
                    <a:pt x="149824" y="62435"/>
                  </a:cubicBezTo>
                  <a:lnTo>
                    <a:pt x="149824" y="14354"/>
                  </a:lnTo>
                  <a:cubicBezTo>
                    <a:pt x="149791" y="11907"/>
                    <a:pt x="148193" y="9722"/>
                    <a:pt x="145877" y="9004"/>
                  </a:cubicBezTo>
                  <a:cubicBezTo>
                    <a:pt x="143626" y="8254"/>
                    <a:pt x="141930" y="6427"/>
                    <a:pt x="141310" y="4176"/>
                  </a:cubicBezTo>
                  <a:cubicBezTo>
                    <a:pt x="140625" y="1730"/>
                    <a:pt x="138439" y="34"/>
                    <a:pt x="1358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48"/>
            <p:cNvSpPr/>
            <p:nvPr/>
          </p:nvSpPr>
          <p:spPr>
            <a:xfrm>
              <a:off x="3306000" y="1318275"/>
              <a:ext cx="1311350" cy="1261150"/>
            </a:xfrm>
            <a:custGeom>
              <a:avLst/>
              <a:gdLst/>
              <a:ahLst/>
              <a:cxnLst/>
              <a:rect l="l" t="t" r="r" b="b"/>
              <a:pathLst>
                <a:path w="52454" h="50446" extrusionOk="0">
                  <a:moveTo>
                    <a:pt x="27239" y="4908"/>
                  </a:moveTo>
                  <a:cubicBezTo>
                    <a:pt x="38460" y="4908"/>
                    <a:pt x="47528" y="14009"/>
                    <a:pt x="47561" y="25230"/>
                  </a:cubicBezTo>
                  <a:cubicBezTo>
                    <a:pt x="47561" y="33451"/>
                    <a:pt x="42602" y="40855"/>
                    <a:pt x="35002" y="44020"/>
                  </a:cubicBezTo>
                  <a:cubicBezTo>
                    <a:pt x="32487" y="45056"/>
                    <a:pt x="29846" y="45560"/>
                    <a:pt x="27228" y="45560"/>
                  </a:cubicBezTo>
                  <a:cubicBezTo>
                    <a:pt x="21936" y="45560"/>
                    <a:pt x="16738" y="43500"/>
                    <a:pt x="12853" y="39616"/>
                  </a:cubicBezTo>
                  <a:cubicBezTo>
                    <a:pt x="7047" y="33777"/>
                    <a:pt x="5285" y="25035"/>
                    <a:pt x="8449" y="17434"/>
                  </a:cubicBezTo>
                  <a:cubicBezTo>
                    <a:pt x="11581" y="9834"/>
                    <a:pt x="18986" y="4908"/>
                    <a:pt x="27239" y="4908"/>
                  </a:cubicBezTo>
                  <a:close/>
                  <a:moveTo>
                    <a:pt x="27251" y="1"/>
                  </a:moveTo>
                  <a:cubicBezTo>
                    <a:pt x="20686" y="1"/>
                    <a:pt x="14222" y="2561"/>
                    <a:pt x="9395" y="7387"/>
                  </a:cubicBezTo>
                  <a:cubicBezTo>
                    <a:pt x="2186" y="14596"/>
                    <a:pt x="1" y="25459"/>
                    <a:pt x="3915" y="34886"/>
                  </a:cubicBezTo>
                  <a:cubicBezTo>
                    <a:pt x="7830" y="44313"/>
                    <a:pt x="17029" y="50446"/>
                    <a:pt x="27239" y="50446"/>
                  </a:cubicBezTo>
                  <a:cubicBezTo>
                    <a:pt x="41135" y="50446"/>
                    <a:pt x="52421" y="39159"/>
                    <a:pt x="52454" y="25230"/>
                  </a:cubicBezTo>
                  <a:cubicBezTo>
                    <a:pt x="52454" y="15020"/>
                    <a:pt x="46289" y="5822"/>
                    <a:pt x="36861" y="1907"/>
                  </a:cubicBezTo>
                  <a:cubicBezTo>
                    <a:pt x="33757" y="624"/>
                    <a:pt x="30492" y="1"/>
                    <a:pt x="272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48"/>
            <p:cNvSpPr/>
            <p:nvPr/>
          </p:nvSpPr>
          <p:spPr>
            <a:xfrm>
              <a:off x="1277320" y="2501925"/>
              <a:ext cx="491775" cy="382500"/>
            </a:xfrm>
            <a:custGeom>
              <a:avLst/>
              <a:gdLst/>
              <a:ahLst/>
              <a:cxnLst/>
              <a:rect l="l" t="t" r="r" b="b"/>
              <a:pathLst>
                <a:path w="19671" h="15300" extrusionOk="0">
                  <a:moveTo>
                    <a:pt x="14777" y="4894"/>
                  </a:moveTo>
                  <a:lnTo>
                    <a:pt x="14777" y="10406"/>
                  </a:lnTo>
                  <a:lnTo>
                    <a:pt x="4893" y="10406"/>
                  </a:lnTo>
                  <a:lnTo>
                    <a:pt x="4893" y="4894"/>
                  </a:lnTo>
                  <a:close/>
                  <a:moveTo>
                    <a:pt x="2447" y="1"/>
                  </a:moveTo>
                  <a:cubicBezTo>
                    <a:pt x="1077" y="1"/>
                    <a:pt x="0" y="1110"/>
                    <a:pt x="0" y="2447"/>
                  </a:cubicBezTo>
                  <a:lnTo>
                    <a:pt x="0" y="12853"/>
                  </a:lnTo>
                  <a:cubicBezTo>
                    <a:pt x="0" y="14190"/>
                    <a:pt x="1077" y="15299"/>
                    <a:pt x="2447" y="15299"/>
                  </a:cubicBezTo>
                  <a:lnTo>
                    <a:pt x="17224" y="15299"/>
                  </a:lnTo>
                  <a:cubicBezTo>
                    <a:pt x="18561" y="15299"/>
                    <a:pt x="19670" y="14190"/>
                    <a:pt x="19670" y="12853"/>
                  </a:cubicBezTo>
                  <a:lnTo>
                    <a:pt x="19670" y="2447"/>
                  </a:lnTo>
                  <a:cubicBezTo>
                    <a:pt x="19670" y="1110"/>
                    <a:pt x="18561" y="1"/>
                    <a:pt x="172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48"/>
            <p:cNvSpPr/>
            <p:nvPr/>
          </p:nvSpPr>
          <p:spPr>
            <a:xfrm>
              <a:off x="1277875" y="1013789"/>
              <a:ext cx="491775" cy="381675"/>
            </a:xfrm>
            <a:custGeom>
              <a:avLst/>
              <a:gdLst/>
              <a:ahLst/>
              <a:cxnLst/>
              <a:rect l="l" t="t" r="r" b="b"/>
              <a:pathLst>
                <a:path w="19671" h="15267" extrusionOk="0">
                  <a:moveTo>
                    <a:pt x="14777" y="4893"/>
                  </a:moveTo>
                  <a:lnTo>
                    <a:pt x="14777" y="10374"/>
                  </a:lnTo>
                  <a:lnTo>
                    <a:pt x="4893" y="10374"/>
                  </a:lnTo>
                  <a:lnTo>
                    <a:pt x="4893" y="4893"/>
                  </a:lnTo>
                  <a:close/>
                  <a:moveTo>
                    <a:pt x="2447" y="0"/>
                  </a:moveTo>
                  <a:cubicBezTo>
                    <a:pt x="1077" y="0"/>
                    <a:pt x="0" y="1110"/>
                    <a:pt x="0" y="2447"/>
                  </a:cubicBezTo>
                  <a:lnTo>
                    <a:pt x="0" y="12820"/>
                  </a:lnTo>
                  <a:cubicBezTo>
                    <a:pt x="0" y="14190"/>
                    <a:pt x="1077" y="15267"/>
                    <a:pt x="2447" y="15267"/>
                  </a:cubicBezTo>
                  <a:lnTo>
                    <a:pt x="17224" y="15267"/>
                  </a:lnTo>
                  <a:cubicBezTo>
                    <a:pt x="18561" y="15267"/>
                    <a:pt x="19670" y="14190"/>
                    <a:pt x="19670" y="12820"/>
                  </a:cubicBezTo>
                  <a:lnTo>
                    <a:pt x="19670" y="2447"/>
                  </a:lnTo>
                  <a:cubicBezTo>
                    <a:pt x="19670" y="1110"/>
                    <a:pt x="18561" y="0"/>
                    <a:pt x="172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4" name="Google Shape;4244;p48"/>
          <p:cNvGrpSpPr/>
          <p:nvPr/>
        </p:nvGrpSpPr>
        <p:grpSpPr>
          <a:xfrm>
            <a:off x="1786368" y="4055817"/>
            <a:ext cx="513176" cy="512343"/>
            <a:chOff x="1321100" y="372575"/>
            <a:chExt cx="4958225" cy="4950175"/>
          </a:xfrm>
        </p:grpSpPr>
        <p:sp>
          <p:nvSpPr>
            <p:cNvPr id="4245" name="Google Shape;4245;p48"/>
            <p:cNvSpPr/>
            <p:nvPr/>
          </p:nvSpPr>
          <p:spPr>
            <a:xfrm>
              <a:off x="3562900" y="543100"/>
              <a:ext cx="2489725" cy="2488925"/>
            </a:xfrm>
            <a:custGeom>
              <a:avLst/>
              <a:gdLst/>
              <a:ahLst/>
              <a:cxnLst/>
              <a:rect l="l" t="t" r="r" b="b"/>
              <a:pathLst>
                <a:path w="99589" h="99557" extrusionOk="0">
                  <a:moveTo>
                    <a:pt x="49811" y="1"/>
                  </a:moveTo>
                  <a:cubicBezTo>
                    <a:pt x="22312" y="1"/>
                    <a:pt x="0" y="22280"/>
                    <a:pt x="0" y="49779"/>
                  </a:cubicBezTo>
                  <a:cubicBezTo>
                    <a:pt x="0" y="77277"/>
                    <a:pt x="22312" y="99557"/>
                    <a:pt x="49811" y="99557"/>
                  </a:cubicBezTo>
                  <a:cubicBezTo>
                    <a:pt x="77309" y="99557"/>
                    <a:pt x="99589" y="77277"/>
                    <a:pt x="99589" y="49779"/>
                  </a:cubicBezTo>
                  <a:cubicBezTo>
                    <a:pt x="99589" y="22280"/>
                    <a:pt x="77309" y="1"/>
                    <a:pt x="498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48"/>
            <p:cNvSpPr/>
            <p:nvPr/>
          </p:nvSpPr>
          <p:spPr>
            <a:xfrm>
              <a:off x="4300100" y="856250"/>
              <a:ext cx="966400" cy="1862625"/>
            </a:xfrm>
            <a:custGeom>
              <a:avLst/>
              <a:gdLst/>
              <a:ahLst/>
              <a:cxnLst/>
              <a:rect l="l" t="t" r="r" b="b"/>
              <a:pathLst>
                <a:path w="38656" h="74505" extrusionOk="0">
                  <a:moveTo>
                    <a:pt x="19409" y="1"/>
                  </a:moveTo>
                  <a:cubicBezTo>
                    <a:pt x="17615" y="1"/>
                    <a:pt x="16180" y="1469"/>
                    <a:pt x="16180" y="3230"/>
                  </a:cubicBezTo>
                  <a:lnTo>
                    <a:pt x="16180" y="3915"/>
                  </a:lnTo>
                  <a:cubicBezTo>
                    <a:pt x="11809" y="4144"/>
                    <a:pt x="8221" y="5677"/>
                    <a:pt x="5350" y="8482"/>
                  </a:cubicBezTo>
                  <a:cubicBezTo>
                    <a:pt x="2578" y="11092"/>
                    <a:pt x="1044" y="14778"/>
                    <a:pt x="1110" y="18594"/>
                  </a:cubicBezTo>
                  <a:cubicBezTo>
                    <a:pt x="1110" y="20910"/>
                    <a:pt x="1664" y="23226"/>
                    <a:pt x="2741" y="25281"/>
                  </a:cubicBezTo>
                  <a:cubicBezTo>
                    <a:pt x="3948" y="27499"/>
                    <a:pt x="5644" y="29424"/>
                    <a:pt x="7699" y="30924"/>
                  </a:cubicBezTo>
                  <a:cubicBezTo>
                    <a:pt x="9884" y="32588"/>
                    <a:pt x="14092" y="34839"/>
                    <a:pt x="20290" y="37677"/>
                  </a:cubicBezTo>
                  <a:cubicBezTo>
                    <a:pt x="23356" y="39079"/>
                    <a:pt x="25411" y="40449"/>
                    <a:pt x="26488" y="41787"/>
                  </a:cubicBezTo>
                  <a:cubicBezTo>
                    <a:pt x="28869" y="44918"/>
                    <a:pt x="28510" y="49387"/>
                    <a:pt x="25640" y="52095"/>
                  </a:cubicBezTo>
                  <a:cubicBezTo>
                    <a:pt x="24107" y="53595"/>
                    <a:pt x="22052" y="54443"/>
                    <a:pt x="19899" y="54476"/>
                  </a:cubicBezTo>
                  <a:cubicBezTo>
                    <a:pt x="19862" y="54476"/>
                    <a:pt x="19825" y="54477"/>
                    <a:pt x="19788" y="54477"/>
                  </a:cubicBezTo>
                  <a:cubicBezTo>
                    <a:pt x="16365" y="54477"/>
                    <a:pt x="12814" y="52976"/>
                    <a:pt x="9167" y="49942"/>
                  </a:cubicBezTo>
                  <a:cubicBezTo>
                    <a:pt x="8290" y="49201"/>
                    <a:pt x="7209" y="48838"/>
                    <a:pt x="6130" y="48838"/>
                  </a:cubicBezTo>
                  <a:cubicBezTo>
                    <a:pt x="4882" y="48838"/>
                    <a:pt x="3635" y="49323"/>
                    <a:pt x="2708" y="50268"/>
                  </a:cubicBezTo>
                  <a:lnTo>
                    <a:pt x="1892" y="51149"/>
                  </a:lnTo>
                  <a:cubicBezTo>
                    <a:pt x="1795" y="51214"/>
                    <a:pt x="1729" y="51312"/>
                    <a:pt x="1664" y="51377"/>
                  </a:cubicBezTo>
                  <a:cubicBezTo>
                    <a:pt x="1" y="53400"/>
                    <a:pt x="262" y="56368"/>
                    <a:pt x="2251" y="58032"/>
                  </a:cubicBezTo>
                  <a:cubicBezTo>
                    <a:pt x="3948" y="59467"/>
                    <a:pt x="5807" y="60706"/>
                    <a:pt x="7731" y="61783"/>
                  </a:cubicBezTo>
                  <a:cubicBezTo>
                    <a:pt x="10145" y="63120"/>
                    <a:pt x="13048" y="63968"/>
                    <a:pt x="16474" y="64327"/>
                  </a:cubicBezTo>
                  <a:lnTo>
                    <a:pt x="16506" y="70851"/>
                  </a:lnTo>
                  <a:cubicBezTo>
                    <a:pt x="16506" y="72874"/>
                    <a:pt x="18170" y="74505"/>
                    <a:pt x="20192" y="74505"/>
                  </a:cubicBezTo>
                  <a:cubicBezTo>
                    <a:pt x="22215" y="74505"/>
                    <a:pt x="23846" y="72841"/>
                    <a:pt x="23846" y="70819"/>
                  </a:cubicBezTo>
                  <a:lnTo>
                    <a:pt x="23813" y="64066"/>
                  </a:lnTo>
                  <a:cubicBezTo>
                    <a:pt x="27434" y="63283"/>
                    <a:pt x="30174" y="62174"/>
                    <a:pt x="32098" y="60706"/>
                  </a:cubicBezTo>
                  <a:cubicBezTo>
                    <a:pt x="34121" y="59108"/>
                    <a:pt x="35719" y="57086"/>
                    <a:pt x="36796" y="54737"/>
                  </a:cubicBezTo>
                  <a:cubicBezTo>
                    <a:pt x="38035" y="52193"/>
                    <a:pt x="38655" y="49420"/>
                    <a:pt x="38590" y="46582"/>
                  </a:cubicBezTo>
                  <a:cubicBezTo>
                    <a:pt x="38622" y="43842"/>
                    <a:pt x="38035" y="41102"/>
                    <a:pt x="36861" y="38623"/>
                  </a:cubicBezTo>
                  <a:cubicBezTo>
                    <a:pt x="35687" y="36242"/>
                    <a:pt x="33990" y="34154"/>
                    <a:pt x="31903" y="32555"/>
                  </a:cubicBezTo>
                  <a:cubicBezTo>
                    <a:pt x="29750" y="30859"/>
                    <a:pt x="25803" y="28837"/>
                    <a:pt x="19997" y="26488"/>
                  </a:cubicBezTo>
                  <a:cubicBezTo>
                    <a:pt x="16735" y="25151"/>
                    <a:pt x="14582" y="23911"/>
                    <a:pt x="13505" y="22770"/>
                  </a:cubicBezTo>
                  <a:cubicBezTo>
                    <a:pt x="12396" y="21628"/>
                    <a:pt x="11842" y="20454"/>
                    <a:pt x="11842" y="19279"/>
                  </a:cubicBezTo>
                  <a:cubicBezTo>
                    <a:pt x="11842" y="17909"/>
                    <a:pt x="12461" y="16670"/>
                    <a:pt x="13701" y="15626"/>
                  </a:cubicBezTo>
                  <a:cubicBezTo>
                    <a:pt x="14908" y="14549"/>
                    <a:pt x="16506" y="14027"/>
                    <a:pt x="18496" y="14027"/>
                  </a:cubicBezTo>
                  <a:cubicBezTo>
                    <a:pt x="18539" y="14027"/>
                    <a:pt x="18581" y="14027"/>
                    <a:pt x="18624" y="14027"/>
                  </a:cubicBezTo>
                  <a:cubicBezTo>
                    <a:pt x="20962" y="14027"/>
                    <a:pt x="23302" y="14907"/>
                    <a:pt x="25705" y="16637"/>
                  </a:cubicBezTo>
                  <a:cubicBezTo>
                    <a:pt x="26540" y="17267"/>
                    <a:pt x="27526" y="17574"/>
                    <a:pt x="28510" y="17574"/>
                  </a:cubicBezTo>
                  <a:cubicBezTo>
                    <a:pt x="29717" y="17574"/>
                    <a:pt x="30921" y="17112"/>
                    <a:pt x="31838" y="16213"/>
                  </a:cubicBezTo>
                  <a:lnTo>
                    <a:pt x="32653" y="15430"/>
                  </a:lnTo>
                  <a:cubicBezTo>
                    <a:pt x="32784" y="15267"/>
                    <a:pt x="32947" y="15104"/>
                    <a:pt x="33077" y="14941"/>
                  </a:cubicBezTo>
                  <a:cubicBezTo>
                    <a:pt x="34675" y="12886"/>
                    <a:pt x="34284" y="9917"/>
                    <a:pt x="32229" y="8319"/>
                  </a:cubicBezTo>
                  <a:cubicBezTo>
                    <a:pt x="31511" y="7764"/>
                    <a:pt x="30761" y="7242"/>
                    <a:pt x="29978" y="6786"/>
                  </a:cubicBezTo>
                  <a:cubicBezTo>
                    <a:pt x="27956" y="5677"/>
                    <a:pt x="25770" y="4861"/>
                    <a:pt x="23519" y="4405"/>
                  </a:cubicBezTo>
                  <a:lnTo>
                    <a:pt x="23519" y="3198"/>
                  </a:lnTo>
                  <a:cubicBezTo>
                    <a:pt x="23519" y="1436"/>
                    <a:pt x="22084" y="1"/>
                    <a:pt x="202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48"/>
            <p:cNvSpPr/>
            <p:nvPr/>
          </p:nvSpPr>
          <p:spPr>
            <a:xfrm>
              <a:off x="1547800" y="2663400"/>
              <a:ext cx="2489725" cy="2488925"/>
            </a:xfrm>
            <a:custGeom>
              <a:avLst/>
              <a:gdLst/>
              <a:ahLst/>
              <a:cxnLst/>
              <a:rect l="l" t="t" r="r" b="b"/>
              <a:pathLst>
                <a:path w="99589" h="99557" extrusionOk="0">
                  <a:moveTo>
                    <a:pt x="49778" y="0"/>
                  </a:moveTo>
                  <a:cubicBezTo>
                    <a:pt x="22280" y="0"/>
                    <a:pt x="1" y="22280"/>
                    <a:pt x="1" y="49778"/>
                  </a:cubicBezTo>
                  <a:cubicBezTo>
                    <a:pt x="1" y="77277"/>
                    <a:pt x="22280" y="99556"/>
                    <a:pt x="49778" y="99556"/>
                  </a:cubicBezTo>
                  <a:cubicBezTo>
                    <a:pt x="77277" y="99556"/>
                    <a:pt x="99589" y="77277"/>
                    <a:pt x="99589" y="49778"/>
                  </a:cubicBezTo>
                  <a:cubicBezTo>
                    <a:pt x="99589" y="22280"/>
                    <a:pt x="77277" y="0"/>
                    <a:pt x="49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48"/>
            <p:cNvSpPr/>
            <p:nvPr/>
          </p:nvSpPr>
          <p:spPr>
            <a:xfrm>
              <a:off x="2142300" y="2976550"/>
              <a:ext cx="1299925" cy="1862625"/>
            </a:xfrm>
            <a:custGeom>
              <a:avLst/>
              <a:gdLst/>
              <a:ahLst/>
              <a:cxnLst/>
              <a:rect l="l" t="t" r="r" b="b"/>
              <a:pathLst>
                <a:path w="51997" h="74505" extrusionOk="0">
                  <a:moveTo>
                    <a:pt x="42210" y="1"/>
                  </a:moveTo>
                  <a:cubicBezTo>
                    <a:pt x="33827" y="1"/>
                    <a:pt x="26292" y="2317"/>
                    <a:pt x="19605" y="6981"/>
                  </a:cubicBezTo>
                  <a:cubicBezTo>
                    <a:pt x="13048" y="11581"/>
                    <a:pt x="8547" y="17876"/>
                    <a:pt x="6100" y="25868"/>
                  </a:cubicBezTo>
                  <a:cubicBezTo>
                    <a:pt x="6035" y="26064"/>
                    <a:pt x="5839" y="26227"/>
                    <a:pt x="5611" y="26227"/>
                  </a:cubicBezTo>
                  <a:lnTo>
                    <a:pt x="4013" y="26227"/>
                  </a:lnTo>
                  <a:cubicBezTo>
                    <a:pt x="2219" y="26227"/>
                    <a:pt x="620" y="27466"/>
                    <a:pt x="196" y="29228"/>
                  </a:cubicBezTo>
                  <a:cubicBezTo>
                    <a:pt x="98" y="29554"/>
                    <a:pt x="66" y="29880"/>
                    <a:pt x="66" y="30174"/>
                  </a:cubicBezTo>
                  <a:cubicBezTo>
                    <a:pt x="66" y="32359"/>
                    <a:pt x="1827" y="34154"/>
                    <a:pt x="4013" y="34154"/>
                  </a:cubicBezTo>
                  <a:lnTo>
                    <a:pt x="4045" y="34154"/>
                  </a:lnTo>
                  <a:cubicBezTo>
                    <a:pt x="4339" y="34154"/>
                    <a:pt x="4567" y="34414"/>
                    <a:pt x="4567" y="34708"/>
                  </a:cubicBezTo>
                  <a:cubicBezTo>
                    <a:pt x="4502" y="35295"/>
                    <a:pt x="4502" y="36111"/>
                    <a:pt x="4502" y="37122"/>
                  </a:cubicBezTo>
                  <a:cubicBezTo>
                    <a:pt x="4502" y="38231"/>
                    <a:pt x="4502" y="39112"/>
                    <a:pt x="4567" y="39732"/>
                  </a:cubicBezTo>
                  <a:cubicBezTo>
                    <a:pt x="4567" y="39732"/>
                    <a:pt x="4567" y="39732"/>
                    <a:pt x="4567" y="39764"/>
                  </a:cubicBezTo>
                  <a:cubicBezTo>
                    <a:pt x="4537" y="40039"/>
                    <a:pt x="4335" y="40257"/>
                    <a:pt x="4068" y="40257"/>
                  </a:cubicBezTo>
                  <a:cubicBezTo>
                    <a:pt x="4050" y="40257"/>
                    <a:pt x="4031" y="40256"/>
                    <a:pt x="4013" y="40253"/>
                  </a:cubicBezTo>
                  <a:lnTo>
                    <a:pt x="3947" y="40253"/>
                  </a:lnTo>
                  <a:cubicBezTo>
                    <a:pt x="2121" y="40253"/>
                    <a:pt x="522" y="41526"/>
                    <a:pt x="98" y="43320"/>
                  </a:cubicBezTo>
                  <a:cubicBezTo>
                    <a:pt x="33" y="43613"/>
                    <a:pt x="0" y="43907"/>
                    <a:pt x="0" y="44233"/>
                  </a:cubicBezTo>
                  <a:cubicBezTo>
                    <a:pt x="0" y="46419"/>
                    <a:pt x="1762" y="48180"/>
                    <a:pt x="3947" y="48180"/>
                  </a:cubicBezTo>
                  <a:lnTo>
                    <a:pt x="5513" y="48180"/>
                  </a:lnTo>
                  <a:cubicBezTo>
                    <a:pt x="5741" y="48180"/>
                    <a:pt x="5937" y="48343"/>
                    <a:pt x="6002" y="48571"/>
                  </a:cubicBezTo>
                  <a:cubicBezTo>
                    <a:pt x="8351" y="56661"/>
                    <a:pt x="12722" y="62989"/>
                    <a:pt x="19116" y="67556"/>
                  </a:cubicBezTo>
                  <a:cubicBezTo>
                    <a:pt x="25607" y="72188"/>
                    <a:pt x="33240" y="74504"/>
                    <a:pt x="42015" y="74504"/>
                  </a:cubicBezTo>
                  <a:cubicBezTo>
                    <a:pt x="43515" y="74504"/>
                    <a:pt x="45016" y="74439"/>
                    <a:pt x="46516" y="74276"/>
                  </a:cubicBezTo>
                  <a:cubicBezTo>
                    <a:pt x="49648" y="73950"/>
                    <a:pt x="51996" y="71308"/>
                    <a:pt x="51996" y="68143"/>
                  </a:cubicBezTo>
                  <a:lnTo>
                    <a:pt x="51996" y="67524"/>
                  </a:lnTo>
                  <a:cubicBezTo>
                    <a:pt x="51996" y="67263"/>
                    <a:pt x="51996" y="67002"/>
                    <a:pt x="51964" y="66741"/>
                  </a:cubicBezTo>
                  <a:cubicBezTo>
                    <a:pt x="51515" y="63629"/>
                    <a:pt x="48870" y="61368"/>
                    <a:pt x="45792" y="61368"/>
                  </a:cubicBezTo>
                  <a:cubicBezTo>
                    <a:pt x="45515" y="61368"/>
                    <a:pt x="45234" y="61386"/>
                    <a:pt x="44951" y="61424"/>
                  </a:cubicBezTo>
                  <a:cubicBezTo>
                    <a:pt x="44037" y="61522"/>
                    <a:pt x="43124" y="61587"/>
                    <a:pt x="42210" y="61587"/>
                  </a:cubicBezTo>
                  <a:cubicBezTo>
                    <a:pt x="42091" y="61588"/>
                    <a:pt x="41971" y="61589"/>
                    <a:pt x="41851" y="61589"/>
                  </a:cubicBezTo>
                  <a:cubicBezTo>
                    <a:pt x="37310" y="61589"/>
                    <a:pt x="32843" y="60384"/>
                    <a:pt x="28902" y="58064"/>
                  </a:cubicBezTo>
                  <a:cubicBezTo>
                    <a:pt x="25411" y="56009"/>
                    <a:pt x="22573" y="53008"/>
                    <a:pt x="20714" y="49387"/>
                  </a:cubicBezTo>
                  <a:cubicBezTo>
                    <a:pt x="20649" y="49257"/>
                    <a:pt x="20616" y="49126"/>
                    <a:pt x="20616" y="48996"/>
                  </a:cubicBezTo>
                  <a:cubicBezTo>
                    <a:pt x="20616" y="48539"/>
                    <a:pt x="21008" y="48180"/>
                    <a:pt x="21464" y="48180"/>
                  </a:cubicBezTo>
                  <a:lnTo>
                    <a:pt x="37937" y="48180"/>
                  </a:lnTo>
                  <a:cubicBezTo>
                    <a:pt x="39764" y="48180"/>
                    <a:pt x="41362" y="46908"/>
                    <a:pt x="41786" y="45146"/>
                  </a:cubicBezTo>
                  <a:cubicBezTo>
                    <a:pt x="41852" y="44853"/>
                    <a:pt x="41884" y="44527"/>
                    <a:pt x="41884" y="44233"/>
                  </a:cubicBezTo>
                  <a:cubicBezTo>
                    <a:pt x="41884" y="42048"/>
                    <a:pt x="40123" y="40253"/>
                    <a:pt x="37937" y="40253"/>
                  </a:cubicBezTo>
                  <a:lnTo>
                    <a:pt x="18659" y="40253"/>
                  </a:lnTo>
                  <a:cubicBezTo>
                    <a:pt x="18235" y="40253"/>
                    <a:pt x="17876" y="39927"/>
                    <a:pt x="17843" y="39503"/>
                  </a:cubicBezTo>
                  <a:cubicBezTo>
                    <a:pt x="17746" y="38557"/>
                    <a:pt x="17713" y="37774"/>
                    <a:pt x="17713" y="37122"/>
                  </a:cubicBezTo>
                  <a:cubicBezTo>
                    <a:pt x="17713" y="36567"/>
                    <a:pt x="17746" y="35817"/>
                    <a:pt x="17843" y="34904"/>
                  </a:cubicBezTo>
                  <a:cubicBezTo>
                    <a:pt x="17876" y="34480"/>
                    <a:pt x="18235" y="34154"/>
                    <a:pt x="18659" y="34154"/>
                  </a:cubicBezTo>
                  <a:lnTo>
                    <a:pt x="41232" y="34154"/>
                  </a:lnTo>
                  <a:cubicBezTo>
                    <a:pt x="43059" y="34154"/>
                    <a:pt x="44690" y="32849"/>
                    <a:pt x="45081" y="31055"/>
                  </a:cubicBezTo>
                  <a:cubicBezTo>
                    <a:pt x="45146" y="30761"/>
                    <a:pt x="45179" y="30467"/>
                    <a:pt x="45179" y="30174"/>
                  </a:cubicBezTo>
                  <a:cubicBezTo>
                    <a:pt x="45179" y="27988"/>
                    <a:pt x="43417" y="26227"/>
                    <a:pt x="41232" y="26227"/>
                  </a:cubicBezTo>
                  <a:lnTo>
                    <a:pt x="21595" y="26227"/>
                  </a:lnTo>
                  <a:cubicBezTo>
                    <a:pt x="21464" y="26227"/>
                    <a:pt x="21334" y="26194"/>
                    <a:pt x="21203" y="26129"/>
                  </a:cubicBezTo>
                  <a:cubicBezTo>
                    <a:pt x="20812" y="25933"/>
                    <a:pt x="20649" y="25411"/>
                    <a:pt x="20877" y="25020"/>
                  </a:cubicBezTo>
                  <a:cubicBezTo>
                    <a:pt x="22834" y="21464"/>
                    <a:pt x="25672" y="18529"/>
                    <a:pt x="29130" y="16441"/>
                  </a:cubicBezTo>
                  <a:cubicBezTo>
                    <a:pt x="32961" y="14123"/>
                    <a:pt x="37300" y="12917"/>
                    <a:pt x="41739" y="12917"/>
                  </a:cubicBezTo>
                  <a:cubicBezTo>
                    <a:pt x="41798" y="12917"/>
                    <a:pt x="41858" y="12918"/>
                    <a:pt x="41917" y="12918"/>
                  </a:cubicBezTo>
                  <a:cubicBezTo>
                    <a:pt x="42537" y="12918"/>
                    <a:pt x="43156" y="12951"/>
                    <a:pt x="43809" y="13016"/>
                  </a:cubicBezTo>
                  <a:cubicBezTo>
                    <a:pt x="44010" y="13035"/>
                    <a:pt x="44209" y="13044"/>
                    <a:pt x="44407" y="13044"/>
                  </a:cubicBezTo>
                  <a:cubicBezTo>
                    <a:pt x="47238" y="13044"/>
                    <a:pt x="49760" y="11121"/>
                    <a:pt x="50431" y="8286"/>
                  </a:cubicBezTo>
                  <a:lnTo>
                    <a:pt x="50561" y="7666"/>
                  </a:lnTo>
                  <a:cubicBezTo>
                    <a:pt x="50626" y="7373"/>
                    <a:pt x="50692" y="7079"/>
                    <a:pt x="50692" y="6785"/>
                  </a:cubicBezTo>
                  <a:cubicBezTo>
                    <a:pt x="50985" y="3393"/>
                    <a:pt x="48441" y="392"/>
                    <a:pt x="45048" y="131"/>
                  </a:cubicBezTo>
                  <a:cubicBezTo>
                    <a:pt x="44102" y="33"/>
                    <a:pt x="43156" y="1"/>
                    <a:pt x="422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48"/>
            <p:cNvSpPr/>
            <p:nvPr/>
          </p:nvSpPr>
          <p:spPr>
            <a:xfrm>
              <a:off x="1461350" y="2979000"/>
              <a:ext cx="1689750" cy="2174250"/>
            </a:xfrm>
            <a:custGeom>
              <a:avLst/>
              <a:gdLst/>
              <a:ahLst/>
              <a:cxnLst/>
              <a:rect l="l" t="t" r="r" b="b"/>
              <a:pathLst>
                <a:path w="67590" h="86970" extrusionOk="0">
                  <a:moveTo>
                    <a:pt x="20095" y="0"/>
                  </a:moveTo>
                  <a:cubicBezTo>
                    <a:pt x="5644" y="12885"/>
                    <a:pt x="1" y="32946"/>
                    <a:pt x="5546" y="51507"/>
                  </a:cubicBezTo>
                  <a:cubicBezTo>
                    <a:pt x="12033" y="73051"/>
                    <a:pt x="31804" y="86970"/>
                    <a:pt x="53218" y="86970"/>
                  </a:cubicBezTo>
                  <a:cubicBezTo>
                    <a:pt x="57970" y="86970"/>
                    <a:pt x="62803" y="86284"/>
                    <a:pt x="67589" y="84845"/>
                  </a:cubicBezTo>
                  <a:cubicBezTo>
                    <a:pt x="45147" y="60804"/>
                    <a:pt x="28837" y="31707"/>
                    <a:pt x="200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48"/>
            <p:cNvSpPr/>
            <p:nvPr/>
          </p:nvSpPr>
          <p:spPr>
            <a:xfrm>
              <a:off x="2142300" y="3643625"/>
              <a:ext cx="747825" cy="1153950"/>
            </a:xfrm>
            <a:custGeom>
              <a:avLst/>
              <a:gdLst/>
              <a:ahLst/>
              <a:cxnLst/>
              <a:rect l="l" t="t" r="r" b="b"/>
              <a:pathLst>
                <a:path w="29913" h="46158" extrusionOk="0">
                  <a:moveTo>
                    <a:pt x="2219" y="1"/>
                  </a:moveTo>
                  <a:cubicBezTo>
                    <a:pt x="1990" y="98"/>
                    <a:pt x="1762" y="229"/>
                    <a:pt x="1599" y="392"/>
                  </a:cubicBezTo>
                  <a:cubicBezTo>
                    <a:pt x="620" y="1142"/>
                    <a:pt x="66" y="2284"/>
                    <a:pt x="66" y="3491"/>
                  </a:cubicBezTo>
                  <a:cubicBezTo>
                    <a:pt x="66" y="5676"/>
                    <a:pt x="1827" y="7471"/>
                    <a:pt x="4013" y="7471"/>
                  </a:cubicBezTo>
                  <a:lnTo>
                    <a:pt x="4045" y="7471"/>
                  </a:lnTo>
                  <a:cubicBezTo>
                    <a:pt x="4339" y="7471"/>
                    <a:pt x="4567" y="7731"/>
                    <a:pt x="4567" y="8025"/>
                  </a:cubicBezTo>
                  <a:cubicBezTo>
                    <a:pt x="4535" y="8612"/>
                    <a:pt x="4502" y="9428"/>
                    <a:pt x="4502" y="10439"/>
                  </a:cubicBezTo>
                  <a:cubicBezTo>
                    <a:pt x="4502" y="11548"/>
                    <a:pt x="4535" y="12429"/>
                    <a:pt x="4567" y="13049"/>
                  </a:cubicBezTo>
                  <a:cubicBezTo>
                    <a:pt x="4567" y="13049"/>
                    <a:pt x="4567" y="13049"/>
                    <a:pt x="4567" y="13081"/>
                  </a:cubicBezTo>
                  <a:cubicBezTo>
                    <a:pt x="4535" y="13375"/>
                    <a:pt x="4306" y="13603"/>
                    <a:pt x="4013" y="13603"/>
                  </a:cubicBezTo>
                  <a:lnTo>
                    <a:pt x="3947" y="13603"/>
                  </a:lnTo>
                  <a:cubicBezTo>
                    <a:pt x="1762" y="13603"/>
                    <a:pt x="0" y="15365"/>
                    <a:pt x="0" y="17550"/>
                  </a:cubicBezTo>
                  <a:cubicBezTo>
                    <a:pt x="0" y="19736"/>
                    <a:pt x="1762" y="21497"/>
                    <a:pt x="3947" y="21497"/>
                  </a:cubicBezTo>
                  <a:lnTo>
                    <a:pt x="5513" y="21497"/>
                  </a:lnTo>
                  <a:cubicBezTo>
                    <a:pt x="5741" y="21497"/>
                    <a:pt x="5937" y="21660"/>
                    <a:pt x="6002" y="21888"/>
                  </a:cubicBezTo>
                  <a:cubicBezTo>
                    <a:pt x="8351" y="29978"/>
                    <a:pt x="12722" y="36306"/>
                    <a:pt x="19116" y="40873"/>
                  </a:cubicBezTo>
                  <a:cubicBezTo>
                    <a:pt x="22378" y="43222"/>
                    <a:pt x="26031" y="44983"/>
                    <a:pt x="29913" y="46158"/>
                  </a:cubicBezTo>
                  <a:cubicBezTo>
                    <a:pt x="18659" y="32066"/>
                    <a:pt x="9362" y="16539"/>
                    <a:pt x="22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48"/>
            <p:cNvSpPr/>
            <p:nvPr/>
          </p:nvSpPr>
          <p:spPr>
            <a:xfrm>
              <a:off x="3501725" y="481950"/>
              <a:ext cx="2612075" cy="2611250"/>
            </a:xfrm>
            <a:custGeom>
              <a:avLst/>
              <a:gdLst/>
              <a:ahLst/>
              <a:cxnLst/>
              <a:rect l="l" t="t" r="r" b="b"/>
              <a:pathLst>
                <a:path w="104483" h="104450" extrusionOk="0">
                  <a:moveTo>
                    <a:pt x="52258" y="4893"/>
                  </a:moveTo>
                  <a:cubicBezTo>
                    <a:pt x="78354" y="4893"/>
                    <a:pt x="99589" y="26129"/>
                    <a:pt x="99589" y="52225"/>
                  </a:cubicBezTo>
                  <a:cubicBezTo>
                    <a:pt x="99589" y="78321"/>
                    <a:pt x="78354" y="99556"/>
                    <a:pt x="52258" y="99556"/>
                  </a:cubicBezTo>
                  <a:cubicBezTo>
                    <a:pt x="26162" y="99556"/>
                    <a:pt x="4894" y="78321"/>
                    <a:pt x="4894" y="52225"/>
                  </a:cubicBezTo>
                  <a:cubicBezTo>
                    <a:pt x="4894" y="26129"/>
                    <a:pt x="26162" y="4893"/>
                    <a:pt x="52258" y="4893"/>
                  </a:cubicBezTo>
                  <a:close/>
                  <a:moveTo>
                    <a:pt x="52258" y="0"/>
                  </a:moveTo>
                  <a:cubicBezTo>
                    <a:pt x="23454" y="0"/>
                    <a:pt x="1" y="23421"/>
                    <a:pt x="1" y="52225"/>
                  </a:cubicBezTo>
                  <a:cubicBezTo>
                    <a:pt x="1" y="81028"/>
                    <a:pt x="23454" y="104449"/>
                    <a:pt x="52258" y="104449"/>
                  </a:cubicBezTo>
                  <a:cubicBezTo>
                    <a:pt x="81061" y="104449"/>
                    <a:pt x="104482" y="81028"/>
                    <a:pt x="104482" y="52225"/>
                  </a:cubicBezTo>
                  <a:cubicBezTo>
                    <a:pt x="104482" y="23421"/>
                    <a:pt x="81061" y="0"/>
                    <a:pt x="522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48"/>
            <p:cNvSpPr/>
            <p:nvPr/>
          </p:nvSpPr>
          <p:spPr>
            <a:xfrm>
              <a:off x="4231600" y="795100"/>
              <a:ext cx="1096050" cy="1984950"/>
            </a:xfrm>
            <a:custGeom>
              <a:avLst/>
              <a:gdLst/>
              <a:ahLst/>
              <a:cxnLst/>
              <a:rect l="l" t="t" r="r" b="b"/>
              <a:pathLst>
                <a:path w="43842" h="79398" extrusionOk="0">
                  <a:moveTo>
                    <a:pt x="23063" y="4893"/>
                  </a:moveTo>
                  <a:cubicBezTo>
                    <a:pt x="23324" y="4893"/>
                    <a:pt x="23519" y="5024"/>
                    <a:pt x="23585" y="5122"/>
                  </a:cubicBezTo>
                  <a:cubicBezTo>
                    <a:pt x="23682" y="5187"/>
                    <a:pt x="23813" y="5383"/>
                    <a:pt x="23813" y="5644"/>
                  </a:cubicBezTo>
                  <a:lnTo>
                    <a:pt x="23813" y="6851"/>
                  </a:lnTo>
                  <a:cubicBezTo>
                    <a:pt x="23846" y="7992"/>
                    <a:pt x="24628" y="9003"/>
                    <a:pt x="25770" y="9232"/>
                  </a:cubicBezTo>
                  <a:cubicBezTo>
                    <a:pt x="27760" y="9656"/>
                    <a:pt x="29717" y="10373"/>
                    <a:pt x="31511" y="11352"/>
                  </a:cubicBezTo>
                  <a:cubicBezTo>
                    <a:pt x="32196" y="11744"/>
                    <a:pt x="32849" y="12200"/>
                    <a:pt x="33468" y="12689"/>
                  </a:cubicBezTo>
                  <a:cubicBezTo>
                    <a:pt x="33958" y="13081"/>
                    <a:pt x="34251" y="13603"/>
                    <a:pt x="34317" y="14223"/>
                  </a:cubicBezTo>
                  <a:cubicBezTo>
                    <a:pt x="34414" y="14810"/>
                    <a:pt x="34251" y="15430"/>
                    <a:pt x="33860" y="15886"/>
                  </a:cubicBezTo>
                  <a:cubicBezTo>
                    <a:pt x="33795" y="15984"/>
                    <a:pt x="33729" y="16049"/>
                    <a:pt x="33664" y="16115"/>
                  </a:cubicBezTo>
                  <a:lnTo>
                    <a:pt x="32849" y="16930"/>
                  </a:lnTo>
                  <a:cubicBezTo>
                    <a:pt x="32418" y="17361"/>
                    <a:pt x="31840" y="17584"/>
                    <a:pt x="31255" y="17584"/>
                  </a:cubicBezTo>
                  <a:cubicBezTo>
                    <a:pt x="30775" y="17584"/>
                    <a:pt x="30291" y="17434"/>
                    <a:pt x="29880" y="17126"/>
                  </a:cubicBezTo>
                  <a:cubicBezTo>
                    <a:pt x="27042" y="15071"/>
                    <a:pt x="24172" y="14027"/>
                    <a:pt x="21269" y="14027"/>
                  </a:cubicBezTo>
                  <a:lnTo>
                    <a:pt x="21236" y="14027"/>
                  </a:lnTo>
                  <a:cubicBezTo>
                    <a:pt x="18659" y="14027"/>
                    <a:pt x="16506" y="14777"/>
                    <a:pt x="14843" y="16212"/>
                  </a:cubicBezTo>
                  <a:cubicBezTo>
                    <a:pt x="12592" y="18137"/>
                    <a:pt x="12135" y="20290"/>
                    <a:pt x="12135" y="21758"/>
                  </a:cubicBezTo>
                  <a:cubicBezTo>
                    <a:pt x="12135" y="23552"/>
                    <a:pt x="12918" y="25281"/>
                    <a:pt x="14451" y="26879"/>
                  </a:cubicBezTo>
                  <a:cubicBezTo>
                    <a:pt x="15821" y="28347"/>
                    <a:pt x="18170" y="29717"/>
                    <a:pt x="21823" y="31185"/>
                  </a:cubicBezTo>
                  <a:cubicBezTo>
                    <a:pt x="27369" y="33468"/>
                    <a:pt x="31185" y="35393"/>
                    <a:pt x="33142" y="36926"/>
                  </a:cubicBezTo>
                  <a:cubicBezTo>
                    <a:pt x="34936" y="38329"/>
                    <a:pt x="36404" y="40123"/>
                    <a:pt x="37383" y="42113"/>
                  </a:cubicBezTo>
                  <a:cubicBezTo>
                    <a:pt x="38394" y="44266"/>
                    <a:pt x="38916" y="46647"/>
                    <a:pt x="38916" y="48995"/>
                  </a:cubicBezTo>
                  <a:cubicBezTo>
                    <a:pt x="38916" y="49028"/>
                    <a:pt x="38916" y="49028"/>
                    <a:pt x="38916" y="49061"/>
                  </a:cubicBezTo>
                  <a:cubicBezTo>
                    <a:pt x="38949" y="51507"/>
                    <a:pt x="38394" y="53954"/>
                    <a:pt x="37318" y="56172"/>
                  </a:cubicBezTo>
                  <a:cubicBezTo>
                    <a:pt x="36404" y="58129"/>
                    <a:pt x="35034" y="59890"/>
                    <a:pt x="33371" y="61195"/>
                  </a:cubicBezTo>
                  <a:cubicBezTo>
                    <a:pt x="31740" y="62435"/>
                    <a:pt x="29293" y="63413"/>
                    <a:pt x="26031" y="64131"/>
                  </a:cubicBezTo>
                  <a:cubicBezTo>
                    <a:pt x="24889" y="64359"/>
                    <a:pt x="24107" y="65371"/>
                    <a:pt x="24107" y="66512"/>
                  </a:cubicBezTo>
                  <a:lnTo>
                    <a:pt x="24139" y="73265"/>
                  </a:lnTo>
                  <a:cubicBezTo>
                    <a:pt x="24139" y="73950"/>
                    <a:pt x="23585" y="74504"/>
                    <a:pt x="22900" y="74504"/>
                  </a:cubicBezTo>
                  <a:cubicBezTo>
                    <a:pt x="22476" y="74504"/>
                    <a:pt x="22182" y="74276"/>
                    <a:pt x="22052" y="74145"/>
                  </a:cubicBezTo>
                  <a:cubicBezTo>
                    <a:pt x="21921" y="74015"/>
                    <a:pt x="21693" y="73721"/>
                    <a:pt x="21693" y="73297"/>
                  </a:cubicBezTo>
                  <a:lnTo>
                    <a:pt x="21660" y="66773"/>
                  </a:lnTo>
                  <a:cubicBezTo>
                    <a:pt x="21660" y="65534"/>
                    <a:pt x="20714" y="64490"/>
                    <a:pt x="19475" y="64359"/>
                  </a:cubicBezTo>
                  <a:cubicBezTo>
                    <a:pt x="16408" y="64001"/>
                    <a:pt x="13766" y="63250"/>
                    <a:pt x="11678" y="62109"/>
                  </a:cubicBezTo>
                  <a:cubicBezTo>
                    <a:pt x="9852" y="61097"/>
                    <a:pt x="8123" y="59923"/>
                    <a:pt x="6557" y="58618"/>
                  </a:cubicBezTo>
                  <a:cubicBezTo>
                    <a:pt x="5611" y="57803"/>
                    <a:pt x="5481" y="56367"/>
                    <a:pt x="6263" y="55422"/>
                  </a:cubicBezTo>
                  <a:cubicBezTo>
                    <a:pt x="6296" y="55356"/>
                    <a:pt x="6361" y="55324"/>
                    <a:pt x="6394" y="55291"/>
                  </a:cubicBezTo>
                  <a:lnTo>
                    <a:pt x="7209" y="54443"/>
                  </a:lnTo>
                  <a:cubicBezTo>
                    <a:pt x="7666" y="53986"/>
                    <a:pt x="8253" y="53725"/>
                    <a:pt x="8873" y="53725"/>
                  </a:cubicBezTo>
                  <a:cubicBezTo>
                    <a:pt x="9395" y="53725"/>
                    <a:pt x="9917" y="53921"/>
                    <a:pt x="10341" y="54280"/>
                  </a:cubicBezTo>
                  <a:cubicBezTo>
                    <a:pt x="14418" y="57640"/>
                    <a:pt x="18496" y="59369"/>
                    <a:pt x="22508" y="59369"/>
                  </a:cubicBezTo>
                  <a:lnTo>
                    <a:pt x="22671" y="59369"/>
                  </a:lnTo>
                  <a:cubicBezTo>
                    <a:pt x="25477" y="59336"/>
                    <a:pt x="28086" y="58227"/>
                    <a:pt x="30076" y="56302"/>
                  </a:cubicBezTo>
                  <a:cubicBezTo>
                    <a:pt x="33860" y="52714"/>
                    <a:pt x="34317" y="46908"/>
                    <a:pt x="31152" y="42765"/>
                  </a:cubicBezTo>
                  <a:cubicBezTo>
                    <a:pt x="31152" y="42732"/>
                    <a:pt x="31152" y="42732"/>
                    <a:pt x="31120" y="42700"/>
                  </a:cubicBezTo>
                  <a:cubicBezTo>
                    <a:pt x="29815" y="41036"/>
                    <a:pt x="27499" y="39470"/>
                    <a:pt x="24041" y="37905"/>
                  </a:cubicBezTo>
                  <a:cubicBezTo>
                    <a:pt x="18039" y="35165"/>
                    <a:pt x="13929" y="32979"/>
                    <a:pt x="11907" y="31413"/>
                  </a:cubicBezTo>
                  <a:cubicBezTo>
                    <a:pt x="11907" y="31413"/>
                    <a:pt x="11874" y="31413"/>
                    <a:pt x="11874" y="31381"/>
                  </a:cubicBezTo>
                  <a:cubicBezTo>
                    <a:pt x="10145" y="30109"/>
                    <a:pt x="8677" y="28445"/>
                    <a:pt x="7666" y="26586"/>
                  </a:cubicBezTo>
                  <a:cubicBezTo>
                    <a:pt x="6753" y="24889"/>
                    <a:pt x="6296" y="22965"/>
                    <a:pt x="6296" y="21040"/>
                  </a:cubicBezTo>
                  <a:cubicBezTo>
                    <a:pt x="6296" y="21008"/>
                    <a:pt x="6296" y="21008"/>
                    <a:pt x="6296" y="21008"/>
                  </a:cubicBezTo>
                  <a:cubicBezTo>
                    <a:pt x="6231" y="17876"/>
                    <a:pt x="7503" y="14842"/>
                    <a:pt x="9786" y="12689"/>
                  </a:cubicBezTo>
                  <a:cubicBezTo>
                    <a:pt x="9786" y="12689"/>
                    <a:pt x="9786" y="12689"/>
                    <a:pt x="9819" y="12657"/>
                  </a:cubicBezTo>
                  <a:cubicBezTo>
                    <a:pt x="12233" y="10276"/>
                    <a:pt x="15267" y="9003"/>
                    <a:pt x="19050" y="8808"/>
                  </a:cubicBezTo>
                  <a:cubicBezTo>
                    <a:pt x="20355" y="8742"/>
                    <a:pt x="21399" y="7666"/>
                    <a:pt x="21366" y="6361"/>
                  </a:cubicBezTo>
                  <a:lnTo>
                    <a:pt x="21366" y="5676"/>
                  </a:lnTo>
                  <a:cubicBezTo>
                    <a:pt x="21366" y="5252"/>
                    <a:pt x="21725" y="4893"/>
                    <a:pt x="22149" y="4893"/>
                  </a:cubicBezTo>
                  <a:close/>
                  <a:moveTo>
                    <a:pt x="22117" y="0"/>
                  </a:moveTo>
                  <a:cubicBezTo>
                    <a:pt x="19540" y="0"/>
                    <a:pt x="17354" y="1762"/>
                    <a:pt x="16702" y="4143"/>
                  </a:cubicBezTo>
                  <a:cubicBezTo>
                    <a:pt x="12657" y="4730"/>
                    <a:pt x="9199" y="6426"/>
                    <a:pt x="6394" y="9167"/>
                  </a:cubicBezTo>
                  <a:cubicBezTo>
                    <a:pt x="3132" y="12233"/>
                    <a:pt x="1338" y="16571"/>
                    <a:pt x="1403" y="21073"/>
                  </a:cubicBezTo>
                  <a:cubicBezTo>
                    <a:pt x="1403" y="23780"/>
                    <a:pt x="2056" y="26455"/>
                    <a:pt x="3360" y="28902"/>
                  </a:cubicBezTo>
                  <a:cubicBezTo>
                    <a:pt x="4698" y="31413"/>
                    <a:pt x="6655" y="33631"/>
                    <a:pt x="8971" y="35328"/>
                  </a:cubicBezTo>
                  <a:cubicBezTo>
                    <a:pt x="11320" y="37122"/>
                    <a:pt x="15593" y="39438"/>
                    <a:pt x="22019" y="42341"/>
                  </a:cubicBezTo>
                  <a:cubicBezTo>
                    <a:pt x="25313" y="43874"/>
                    <a:pt x="26716" y="45016"/>
                    <a:pt x="27303" y="45733"/>
                  </a:cubicBezTo>
                  <a:cubicBezTo>
                    <a:pt x="28902" y="47886"/>
                    <a:pt x="28673" y="50887"/>
                    <a:pt x="26716" y="52747"/>
                  </a:cubicBezTo>
                  <a:cubicBezTo>
                    <a:pt x="26684" y="52779"/>
                    <a:pt x="26684" y="52779"/>
                    <a:pt x="26684" y="52779"/>
                  </a:cubicBezTo>
                  <a:cubicBezTo>
                    <a:pt x="25574" y="53856"/>
                    <a:pt x="24139" y="54443"/>
                    <a:pt x="22606" y="54476"/>
                  </a:cubicBezTo>
                  <a:lnTo>
                    <a:pt x="22508" y="54476"/>
                  </a:lnTo>
                  <a:cubicBezTo>
                    <a:pt x="19670" y="54476"/>
                    <a:pt x="16637" y="53138"/>
                    <a:pt x="13472" y="50529"/>
                  </a:cubicBezTo>
                  <a:cubicBezTo>
                    <a:pt x="12138" y="49407"/>
                    <a:pt x="10494" y="48855"/>
                    <a:pt x="8854" y="48855"/>
                  </a:cubicBezTo>
                  <a:cubicBezTo>
                    <a:pt x="6966" y="48855"/>
                    <a:pt x="5083" y="49586"/>
                    <a:pt x="3687" y="51018"/>
                  </a:cubicBezTo>
                  <a:lnTo>
                    <a:pt x="2871" y="51866"/>
                  </a:lnTo>
                  <a:cubicBezTo>
                    <a:pt x="2741" y="51996"/>
                    <a:pt x="2643" y="52127"/>
                    <a:pt x="2512" y="52257"/>
                  </a:cubicBezTo>
                  <a:cubicBezTo>
                    <a:pt x="0" y="55291"/>
                    <a:pt x="392" y="59825"/>
                    <a:pt x="3426" y="62370"/>
                  </a:cubicBezTo>
                  <a:cubicBezTo>
                    <a:pt x="5252" y="63870"/>
                    <a:pt x="7209" y="65240"/>
                    <a:pt x="9297" y="66382"/>
                  </a:cubicBezTo>
                  <a:cubicBezTo>
                    <a:pt x="11450" y="67556"/>
                    <a:pt x="13962" y="68404"/>
                    <a:pt x="16767" y="68894"/>
                  </a:cubicBezTo>
                  <a:lnTo>
                    <a:pt x="16800" y="73297"/>
                  </a:lnTo>
                  <a:cubicBezTo>
                    <a:pt x="16800" y="74961"/>
                    <a:pt x="17452" y="76494"/>
                    <a:pt x="18594" y="77636"/>
                  </a:cubicBezTo>
                  <a:cubicBezTo>
                    <a:pt x="19768" y="78777"/>
                    <a:pt x="21269" y="79397"/>
                    <a:pt x="22900" y="79397"/>
                  </a:cubicBezTo>
                  <a:lnTo>
                    <a:pt x="22932" y="79397"/>
                  </a:lnTo>
                  <a:cubicBezTo>
                    <a:pt x="26292" y="79397"/>
                    <a:pt x="29032" y="76624"/>
                    <a:pt x="29032" y="73265"/>
                  </a:cubicBezTo>
                  <a:lnTo>
                    <a:pt x="29000" y="68437"/>
                  </a:lnTo>
                  <a:cubicBezTo>
                    <a:pt x="32066" y="67621"/>
                    <a:pt x="34480" y="66512"/>
                    <a:pt x="36372" y="65077"/>
                  </a:cubicBezTo>
                  <a:cubicBezTo>
                    <a:pt x="38688" y="63250"/>
                    <a:pt x="40547" y="60902"/>
                    <a:pt x="41754" y="58259"/>
                  </a:cubicBezTo>
                  <a:cubicBezTo>
                    <a:pt x="43124" y="55389"/>
                    <a:pt x="43842" y="52192"/>
                    <a:pt x="43809" y="49028"/>
                  </a:cubicBezTo>
                  <a:cubicBezTo>
                    <a:pt x="43809" y="45929"/>
                    <a:pt x="43124" y="42798"/>
                    <a:pt x="41787" y="39992"/>
                  </a:cubicBezTo>
                  <a:cubicBezTo>
                    <a:pt x="40482" y="37285"/>
                    <a:pt x="38525" y="34904"/>
                    <a:pt x="36143" y="33077"/>
                  </a:cubicBezTo>
                  <a:cubicBezTo>
                    <a:pt x="33795" y="31218"/>
                    <a:pt x="29717" y="29130"/>
                    <a:pt x="23650" y="26651"/>
                  </a:cubicBezTo>
                  <a:cubicBezTo>
                    <a:pt x="19833" y="25118"/>
                    <a:pt x="18496" y="24041"/>
                    <a:pt x="18039" y="23552"/>
                  </a:cubicBezTo>
                  <a:cubicBezTo>
                    <a:pt x="18039" y="23519"/>
                    <a:pt x="18007" y="23519"/>
                    <a:pt x="18007" y="23487"/>
                  </a:cubicBezTo>
                  <a:cubicBezTo>
                    <a:pt x="17354" y="22834"/>
                    <a:pt x="17028" y="22247"/>
                    <a:pt x="17028" y="21725"/>
                  </a:cubicBezTo>
                  <a:cubicBezTo>
                    <a:pt x="17028" y="21269"/>
                    <a:pt x="17159" y="20681"/>
                    <a:pt x="18007" y="19931"/>
                  </a:cubicBezTo>
                  <a:cubicBezTo>
                    <a:pt x="18822" y="19246"/>
                    <a:pt x="19866" y="18920"/>
                    <a:pt x="21269" y="18920"/>
                  </a:cubicBezTo>
                  <a:cubicBezTo>
                    <a:pt x="23095" y="18920"/>
                    <a:pt x="25020" y="19638"/>
                    <a:pt x="26977" y="21073"/>
                  </a:cubicBezTo>
                  <a:cubicBezTo>
                    <a:pt x="28269" y="22012"/>
                    <a:pt x="29766" y="22476"/>
                    <a:pt x="31253" y="22476"/>
                  </a:cubicBezTo>
                  <a:cubicBezTo>
                    <a:pt x="33071" y="22476"/>
                    <a:pt x="34875" y="21784"/>
                    <a:pt x="36274" y="20420"/>
                  </a:cubicBezTo>
                  <a:lnTo>
                    <a:pt x="37089" y="19605"/>
                  </a:lnTo>
                  <a:cubicBezTo>
                    <a:pt x="37318" y="19377"/>
                    <a:pt x="37546" y="19148"/>
                    <a:pt x="37742" y="18887"/>
                  </a:cubicBezTo>
                  <a:cubicBezTo>
                    <a:pt x="38916" y="17387"/>
                    <a:pt x="39438" y="15495"/>
                    <a:pt x="39177" y="13603"/>
                  </a:cubicBezTo>
                  <a:cubicBezTo>
                    <a:pt x="38949" y="11711"/>
                    <a:pt x="37970" y="10015"/>
                    <a:pt x="36469" y="8840"/>
                  </a:cubicBezTo>
                  <a:cubicBezTo>
                    <a:pt x="35687" y="8221"/>
                    <a:pt x="34806" y="7633"/>
                    <a:pt x="33958" y="7111"/>
                  </a:cubicBezTo>
                  <a:cubicBezTo>
                    <a:pt x="33925" y="7111"/>
                    <a:pt x="33893" y="7079"/>
                    <a:pt x="33893" y="7079"/>
                  </a:cubicBezTo>
                  <a:cubicBezTo>
                    <a:pt x="32229" y="6166"/>
                    <a:pt x="30467" y="5448"/>
                    <a:pt x="28673" y="4926"/>
                  </a:cubicBezTo>
                  <a:cubicBezTo>
                    <a:pt x="28510" y="3686"/>
                    <a:pt x="27956" y="2545"/>
                    <a:pt x="27042" y="1631"/>
                  </a:cubicBezTo>
                  <a:cubicBezTo>
                    <a:pt x="25966" y="555"/>
                    <a:pt x="24531" y="0"/>
                    <a:pt x="230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48"/>
            <p:cNvSpPr/>
            <p:nvPr/>
          </p:nvSpPr>
          <p:spPr>
            <a:xfrm>
              <a:off x="1486650" y="2601175"/>
              <a:ext cx="2657725" cy="2613125"/>
            </a:xfrm>
            <a:custGeom>
              <a:avLst/>
              <a:gdLst/>
              <a:ahLst/>
              <a:cxnLst/>
              <a:rect l="l" t="t" r="r" b="b"/>
              <a:pathLst>
                <a:path w="106309" h="104525" extrusionOk="0">
                  <a:moveTo>
                    <a:pt x="52362" y="0"/>
                  </a:moveTo>
                  <a:cubicBezTo>
                    <a:pt x="48288" y="0"/>
                    <a:pt x="44185" y="479"/>
                    <a:pt x="40122" y="1446"/>
                  </a:cubicBezTo>
                  <a:cubicBezTo>
                    <a:pt x="26553" y="4675"/>
                    <a:pt x="15038" y="12993"/>
                    <a:pt x="7731" y="24899"/>
                  </a:cubicBezTo>
                  <a:cubicBezTo>
                    <a:pt x="7013" y="26041"/>
                    <a:pt x="7372" y="27542"/>
                    <a:pt x="8546" y="28259"/>
                  </a:cubicBezTo>
                  <a:cubicBezTo>
                    <a:pt x="8944" y="28509"/>
                    <a:pt x="9385" y="28628"/>
                    <a:pt x="9821" y="28628"/>
                  </a:cubicBezTo>
                  <a:cubicBezTo>
                    <a:pt x="10638" y="28628"/>
                    <a:pt x="11438" y="28209"/>
                    <a:pt x="11906" y="27444"/>
                  </a:cubicBezTo>
                  <a:cubicBezTo>
                    <a:pt x="18528" y="16679"/>
                    <a:pt x="28966" y="9144"/>
                    <a:pt x="41264" y="6208"/>
                  </a:cubicBezTo>
                  <a:cubicBezTo>
                    <a:pt x="44945" y="5329"/>
                    <a:pt x="48663" y="4895"/>
                    <a:pt x="52356" y="4895"/>
                  </a:cubicBezTo>
                  <a:cubicBezTo>
                    <a:pt x="61002" y="4895"/>
                    <a:pt x="69505" y="7277"/>
                    <a:pt x="77048" y="11917"/>
                  </a:cubicBezTo>
                  <a:cubicBezTo>
                    <a:pt x="87813" y="18538"/>
                    <a:pt x="95348" y="28977"/>
                    <a:pt x="98284" y="41274"/>
                  </a:cubicBezTo>
                  <a:cubicBezTo>
                    <a:pt x="101219" y="53572"/>
                    <a:pt x="99197" y="66294"/>
                    <a:pt x="92575" y="77058"/>
                  </a:cubicBezTo>
                  <a:cubicBezTo>
                    <a:pt x="83650" y="91586"/>
                    <a:pt x="68090" y="99603"/>
                    <a:pt x="52171" y="99603"/>
                  </a:cubicBezTo>
                  <a:cubicBezTo>
                    <a:pt x="43713" y="99603"/>
                    <a:pt x="35153" y="97339"/>
                    <a:pt x="27433" y="92586"/>
                  </a:cubicBezTo>
                  <a:cubicBezTo>
                    <a:pt x="13537" y="84039"/>
                    <a:pt x="4893" y="68577"/>
                    <a:pt x="4893" y="52267"/>
                  </a:cubicBezTo>
                  <a:cubicBezTo>
                    <a:pt x="4893" y="50702"/>
                    <a:pt x="4958" y="49136"/>
                    <a:pt x="5121" y="47603"/>
                  </a:cubicBezTo>
                  <a:cubicBezTo>
                    <a:pt x="5252" y="46265"/>
                    <a:pt x="4273" y="45058"/>
                    <a:pt x="2903" y="44928"/>
                  </a:cubicBezTo>
                  <a:cubicBezTo>
                    <a:pt x="2823" y="44920"/>
                    <a:pt x="2743" y="44916"/>
                    <a:pt x="2664" y="44916"/>
                  </a:cubicBezTo>
                  <a:cubicBezTo>
                    <a:pt x="1425" y="44916"/>
                    <a:pt x="351" y="45858"/>
                    <a:pt x="228" y="47146"/>
                  </a:cubicBezTo>
                  <a:cubicBezTo>
                    <a:pt x="65" y="48810"/>
                    <a:pt x="0" y="50539"/>
                    <a:pt x="0" y="52267"/>
                  </a:cubicBezTo>
                  <a:cubicBezTo>
                    <a:pt x="0" y="61173"/>
                    <a:pt x="2283" y="69980"/>
                    <a:pt x="6622" y="77744"/>
                  </a:cubicBezTo>
                  <a:cubicBezTo>
                    <a:pt x="10993" y="85540"/>
                    <a:pt x="17289" y="92096"/>
                    <a:pt x="24856" y="96761"/>
                  </a:cubicBezTo>
                  <a:cubicBezTo>
                    <a:pt x="33207" y="101882"/>
                    <a:pt x="42602" y="104524"/>
                    <a:pt x="52127" y="104524"/>
                  </a:cubicBezTo>
                  <a:cubicBezTo>
                    <a:pt x="56204" y="104524"/>
                    <a:pt x="60314" y="104035"/>
                    <a:pt x="64359" y="103089"/>
                  </a:cubicBezTo>
                  <a:cubicBezTo>
                    <a:pt x="77929" y="99860"/>
                    <a:pt x="89411" y="91509"/>
                    <a:pt x="96751" y="79635"/>
                  </a:cubicBezTo>
                  <a:cubicBezTo>
                    <a:pt x="104057" y="67729"/>
                    <a:pt x="106308" y="53735"/>
                    <a:pt x="103046" y="40133"/>
                  </a:cubicBezTo>
                  <a:cubicBezTo>
                    <a:pt x="99817" y="26563"/>
                    <a:pt x="91499" y="15081"/>
                    <a:pt x="79592" y="7741"/>
                  </a:cubicBezTo>
                  <a:cubicBezTo>
                    <a:pt x="71273" y="2622"/>
                    <a:pt x="61897" y="0"/>
                    <a:pt x="523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48"/>
            <p:cNvSpPr/>
            <p:nvPr/>
          </p:nvSpPr>
          <p:spPr>
            <a:xfrm>
              <a:off x="1525775" y="3408275"/>
              <a:ext cx="170475" cy="224775"/>
            </a:xfrm>
            <a:custGeom>
              <a:avLst/>
              <a:gdLst/>
              <a:ahLst/>
              <a:cxnLst/>
              <a:rect l="l" t="t" r="r" b="b"/>
              <a:pathLst>
                <a:path w="6819" h="8991" extrusionOk="0">
                  <a:moveTo>
                    <a:pt x="4072" y="1"/>
                  </a:moveTo>
                  <a:cubicBezTo>
                    <a:pt x="3077" y="1"/>
                    <a:pt x="2143" y="596"/>
                    <a:pt x="1762" y="1586"/>
                  </a:cubicBezTo>
                  <a:cubicBezTo>
                    <a:pt x="1240" y="2988"/>
                    <a:pt x="751" y="4424"/>
                    <a:pt x="360" y="5859"/>
                  </a:cubicBezTo>
                  <a:cubicBezTo>
                    <a:pt x="1" y="7164"/>
                    <a:pt x="751" y="8501"/>
                    <a:pt x="2056" y="8893"/>
                  </a:cubicBezTo>
                  <a:cubicBezTo>
                    <a:pt x="2284" y="8958"/>
                    <a:pt x="2480" y="8990"/>
                    <a:pt x="2708" y="8990"/>
                  </a:cubicBezTo>
                  <a:cubicBezTo>
                    <a:pt x="3785" y="8990"/>
                    <a:pt x="4763" y="8273"/>
                    <a:pt x="5057" y="7196"/>
                  </a:cubicBezTo>
                  <a:cubicBezTo>
                    <a:pt x="5448" y="5892"/>
                    <a:pt x="5872" y="4587"/>
                    <a:pt x="6329" y="3315"/>
                  </a:cubicBezTo>
                  <a:cubicBezTo>
                    <a:pt x="6818" y="2042"/>
                    <a:pt x="6166" y="640"/>
                    <a:pt x="4926" y="151"/>
                  </a:cubicBezTo>
                  <a:cubicBezTo>
                    <a:pt x="4644" y="49"/>
                    <a:pt x="4356" y="1"/>
                    <a:pt x="4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48"/>
            <p:cNvSpPr/>
            <p:nvPr/>
          </p:nvSpPr>
          <p:spPr>
            <a:xfrm>
              <a:off x="2081125" y="2915400"/>
              <a:ext cx="1422250" cy="1984925"/>
            </a:xfrm>
            <a:custGeom>
              <a:avLst/>
              <a:gdLst/>
              <a:ahLst/>
              <a:cxnLst/>
              <a:rect l="l" t="t" r="r" b="b"/>
              <a:pathLst>
                <a:path w="56890" h="79397" extrusionOk="0">
                  <a:moveTo>
                    <a:pt x="44657" y="4893"/>
                  </a:moveTo>
                  <a:cubicBezTo>
                    <a:pt x="45538" y="4893"/>
                    <a:pt x="46419" y="4926"/>
                    <a:pt x="47300" y="4991"/>
                  </a:cubicBezTo>
                  <a:cubicBezTo>
                    <a:pt x="49355" y="5154"/>
                    <a:pt x="50888" y="6981"/>
                    <a:pt x="50725" y="9036"/>
                  </a:cubicBezTo>
                  <a:cubicBezTo>
                    <a:pt x="50692" y="9199"/>
                    <a:pt x="50660" y="9395"/>
                    <a:pt x="50627" y="9558"/>
                  </a:cubicBezTo>
                  <a:lnTo>
                    <a:pt x="50496" y="10177"/>
                  </a:lnTo>
                  <a:cubicBezTo>
                    <a:pt x="50102" y="11847"/>
                    <a:pt x="48578" y="13036"/>
                    <a:pt x="46844" y="13036"/>
                  </a:cubicBezTo>
                  <a:cubicBezTo>
                    <a:pt x="46714" y="13036"/>
                    <a:pt x="46583" y="13029"/>
                    <a:pt x="46452" y="13015"/>
                  </a:cubicBezTo>
                  <a:cubicBezTo>
                    <a:pt x="45767" y="12950"/>
                    <a:pt x="45049" y="12917"/>
                    <a:pt x="44397" y="12917"/>
                  </a:cubicBezTo>
                  <a:cubicBezTo>
                    <a:pt x="44337" y="12917"/>
                    <a:pt x="44278" y="12917"/>
                    <a:pt x="44218" y="12917"/>
                  </a:cubicBezTo>
                  <a:cubicBezTo>
                    <a:pt x="39291" y="12917"/>
                    <a:pt x="34527" y="14253"/>
                    <a:pt x="30337" y="16799"/>
                  </a:cubicBezTo>
                  <a:cubicBezTo>
                    <a:pt x="26488" y="19083"/>
                    <a:pt x="23324" y="22377"/>
                    <a:pt x="21139" y="26292"/>
                  </a:cubicBezTo>
                  <a:cubicBezTo>
                    <a:pt x="20290" y="27890"/>
                    <a:pt x="20910" y="29880"/>
                    <a:pt x="22509" y="30728"/>
                  </a:cubicBezTo>
                  <a:cubicBezTo>
                    <a:pt x="22998" y="30989"/>
                    <a:pt x="23520" y="31119"/>
                    <a:pt x="24042" y="31119"/>
                  </a:cubicBezTo>
                  <a:lnTo>
                    <a:pt x="43679" y="31119"/>
                  </a:lnTo>
                  <a:cubicBezTo>
                    <a:pt x="44494" y="31119"/>
                    <a:pt x="45179" y="31804"/>
                    <a:pt x="45179" y="32620"/>
                  </a:cubicBezTo>
                  <a:cubicBezTo>
                    <a:pt x="45179" y="32750"/>
                    <a:pt x="45179" y="32848"/>
                    <a:pt x="45147" y="32979"/>
                  </a:cubicBezTo>
                  <a:cubicBezTo>
                    <a:pt x="44984" y="33664"/>
                    <a:pt x="44364" y="34153"/>
                    <a:pt x="43679" y="34153"/>
                  </a:cubicBezTo>
                  <a:lnTo>
                    <a:pt x="21106" y="34153"/>
                  </a:lnTo>
                  <a:cubicBezTo>
                    <a:pt x="19377" y="34153"/>
                    <a:pt x="17974" y="35458"/>
                    <a:pt x="17844" y="37154"/>
                  </a:cubicBezTo>
                  <a:cubicBezTo>
                    <a:pt x="17746" y="38133"/>
                    <a:pt x="17713" y="38948"/>
                    <a:pt x="17713" y="39568"/>
                  </a:cubicBezTo>
                  <a:cubicBezTo>
                    <a:pt x="17713" y="40286"/>
                    <a:pt x="17746" y="41134"/>
                    <a:pt x="17844" y="42178"/>
                  </a:cubicBezTo>
                  <a:cubicBezTo>
                    <a:pt x="18007" y="43874"/>
                    <a:pt x="19410" y="45146"/>
                    <a:pt x="21106" y="45146"/>
                  </a:cubicBezTo>
                  <a:lnTo>
                    <a:pt x="40384" y="45146"/>
                  </a:lnTo>
                  <a:cubicBezTo>
                    <a:pt x="41200" y="45146"/>
                    <a:pt x="41885" y="45831"/>
                    <a:pt x="41885" y="46679"/>
                  </a:cubicBezTo>
                  <a:cubicBezTo>
                    <a:pt x="41885" y="46777"/>
                    <a:pt x="41885" y="46907"/>
                    <a:pt x="41852" y="47005"/>
                  </a:cubicBezTo>
                  <a:cubicBezTo>
                    <a:pt x="41689" y="47690"/>
                    <a:pt x="41069" y="48180"/>
                    <a:pt x="40384" y="48180"/>
                  </a:cubicBezTo>
                  <a:lnTo>
                    <a:pt x="23911" y="48180"/>
                  </a:lnTo>
                  <a:cubicBezTo>
                    <a:pt x="23031" y="48180"/>
                    <a:pt x="22215" y="48506"/>
                    <a:pt x="21595" y="49126"/>
                  </a:cubicBezTo>
                  <a:cubicBezTo>
                    <a:pt x="20975" y="49745"/>
                    <a:pt x="20617" y="50561"/>
                    <a:pt x="20617" y="51442"/>
                  </a:cubicBezTo>
                  <a:cubicBezTo>
                    <a:pt x="20617" y="51963"/>
                    <a:pt x="20747" y="52453"/>
                    <a:pt x="20975" y="52942"/>
                  </a:cubicBezTo>
                  <a:cubicBezTo>
                    <a:pt x="23031" y="56987"/>
                    <a:pt x="26195" y="60314"/>
                    <a:pt x="30109" y="62630"/>
                  </a:cubicBezTo>
                  <a:cubicBezTo>
                    <a:pt x="34362" y="65151"/>
                    <a:pt x="39224" y="66484"/>
                    <a:pt x="44136" y="66484"/>
                  </a:cubicBezTo>
                  <a:cubicBezTo>
                    <a:pt x="44310" y="66484"/>
                    <a:pt x="44484" y="66483"/>
                    <a:pt x="44657" y="66479"/>
                  </a:cubicBezTo>
                  <a:cubicBezTo>
                    <a:pt x="45669" y="66479"/>
                    <a:pt x="46680" y="66414"/>
                    <a:pt x="47691" y="66284"/>
                  </a:cubicBezTo>
                  <a:lnTo>
                    <a:pt x="47724" y="66284"/>
                  </a:lnTo>
                  <a:cubicBezTo>
                    <a:pt x="47893" y="66262"/>
                    <a:pt x="48062" y="66251"/>
                    <a:pt x="48230" y="66251"/>
                  </a:cubicBezTo>
                  <a:cubicBezTo>
                    <a:pt x="49059" y="66251"/>
                    <a:pt x="49850" y="66518"/>
                    <a:pt x="50529" y="67034"/>
                  </a:cubicBezTo>
                  <a:cubicBezTo>
                    <a:pt x="51312" y="67621"/>
                    <a:pt x="51834" y="68534"/>
                    <a:pt x="51964" y="69513"/>
                  </a:cubicBezTo>
                  <a:cubicBezTo>
                    <a:pt x="51997" y="69676"/>
                    <a:pt x="51997" y="69839"/>
                    <a:pt x="51997" y="69970"/>
                  </a:cubicBezTo>
                  <a:lnTo>
                    <a:pt x="51997" y="70589"/>
                  </a:lnTo>
                  <a:cubicBezTo>
                    <a:pt x="51997" y="72481"/>
                    <a:pt x="50594" y="74080"/>
                    <a:pt x="48702" y="74275"/>
                  </a:cubicBezTo>
                  <a:cubicBezTo>
                    <a:pt x="47481" y="74417"/>
                    <a:pt x="46235" y="74510"/>
                    <a:pt x="45007" y="74510"/>
                  </a:cubicBezTo>
                  <a:cubicBezTo>
                    <a:pt x="44825" y="74510"/>
                    <a:pt x="44643" y="74508"/>
                    <a:pt x="44462" y="74504"/>
                  </a:cubicBezTo>
                  <a:cubicBezTo>
                    <a:pt x="36242" y="74504"/>
                    <a:pt x="29033" y="72318"/>
                    <a:pt x="22965" y="68012"/>
                  </a:cubicBezTo>
                  <a:cubicBezTo>
                    <a:pt x="17061" y="63804"/>
                    <a:pt x="12984" y="57835"/>
                    <a:pt x="10798" y="50332"/>
                  </a:cubicBezTo>
                  <a:cubicBezTo>
                    <a:pt x="10439" y="49060"/>
                    <a:pt x="9265" y="48180"/>
                    <a:pt x="7960" y="48180"/>
                  </a:cubicBezTo>
                  <a:lnTo>
                    <a:pt x="6394" y="48180"/>
                  </a:lnTo>
                  <a:cubicBezTo>
                    <a:pt x="5579" y="48180"/>
                    <a:pt x="4894" y="47495"/>
                    <a:pt x="4894" y="46679"/>
                  </a:cubicBezTo>
                  <a:cubicBezTo>
                    <a:pt x="4894" y="46549"/>
                    <a:pt x="4894" y="46418"/>
                    <a:pt x="4926" y="46320"/>
                  </a:cubicBezTo>
                  <a:cubicBezTo>
                    <a:pt x="5090" y="45635"/>
                    <a:pt x="5709" y="45146"/>
                    <a:pt x="6394" y="45146"/>
                  </a:cubicBezTo>
                  <a:lnTo>
                    <a:pt x="6492" y="45146"/>
                  </a:lnTo>
                  <a:cubicBezTo>
                    <a:pt x="7243" y="45146"/>
                    <a:pt x="7993" y="44852"/>
                    <a:pt x="8547" y="44330"/>
                  </a:cubicBezTo>
                  <a:cubicBezTo>
                    <a:pt x="9102" y="43776"/>
                    <a:pt x="9428" y="43026"/>
                    <a:pt x="9461" y="42243"/>
                  </a:cubicBezTo>
                  <a:cubicBezTo>
                    <a:pt x="9461" y="42178"/>
                    <a:pt x="9461" y="42080"/>
                    <a:pt x="9428" y="42014"/>
                  </a:cubicBezTo>
                  <a:cubicBezTo>
                    <a:pt x="9395" y="41460"/>
                    <a:pt x="9395" y="40644"/>
                    <a:pt x="9395" y="39568"/>
                  </a:cubicBezTo>
                  <a:cubicBezTo>
                    <a:pt x="9395" y="38622"/>
                    <a:pt x="9395" y="37839"/>
                    <a:pt x="9428" y="37285"/>
                  </a:cubicBezTo>
                  <a:cubicBezTo>
                    <a:pt x="9493" y="36469"/>
                    <a:pt x="9232" y="35719"/>
                    <a:pt x="8678" y="35132"/>
                  </a:cubicBezTo>
                  <a:cubicBezTo>
                    <a:pt x="8156" y="34544"/>
                    <a:pt x="7438" y="34186"/>
                    <a:pt x="6623" y="34153"/>
                  </a:cubicBezTo>
                  <a:lnTo>
                    <a:pt x="6460" y="34153"/>
                  </a:lnTo>
                  <a:cubicBezTo>
                    <a:pt x="6068" y="34153"/>
                    <a:pt x="5677" y="33990"/>
                    <a:pt x="5383" y="33696"/>
                  </a:cubicBezTo>
                  <a:cubicBezTo>
                    <a:pt x="5122" y="33403"/>
                    <a:pt x="4959" y="33044"/>
                    <a:pt x="4959" y="32620"/>
                  </a:cubicBezTo>
                  <a:cubicBezTo>
                    <a:pt x="4959" y="32522"/>
                    <a:pt x="4959" y="32392"/>
                    <a:pt x="4992" y="32261"/>
                  </a:cubicBezTo>
                  <a:cubicBezTo>
                    <a:pt x="5155" y="31609"/>
                    <a:pt x="5775" y="31119"/>
                    <a:pt x="6460" y="31119"/>
                  </a:cubicBezTo>
                  <a:lnTo>
                    <a:pt x="8058" y="31119"/>
                  </a:lnTo>
                  <a:cubicBezTo>
                    <a:pt x="9363" y="31119"/>
                    <a:pt x="10504" y="30271"/>
                    <a:pt x="10896" y="28999"/>
                  </a:cubicBezTo>
                  <a:cubicBezTo>
                    <a:pt x="13147" y="21594"/>
                    <a:pt x="17387" y="15690"/>
                    <a:pt x="23455" y="11450"/>
                  </a:cubicBezTo>
                  <a:cubicBezTo>
                    <a:pt x="29685" y="7079"/>
                    <a:pt x="36829" y="4893"/>
                    <a:pt x="44657" y="4893"/>
                  </a:cubicBezTo>
                  <a:close/>
                  <a:moveTo>
                    <a:pt x="44657" y="0"/>
                  </a:moveTo>
                  <a:cubicBezTo>
                    <a:pt x="35785" y="0"/>
                    <a:pt x="27728" y="2479"/>
                    <a:pt x="20649" y="7437"/>
                  </a:cubicBezTo>
                  <a:cubicBezTo>
                    <a:pt x="14060" y="12037"/>
                    <a:pt x="9330" y="18365"/>
                    <a:pt x="6655" y="26226"/>
                  </a:cubicBezTo>
                  <a:lnTo>
                    <a:pt x="6460" y="26226"/>
                  </a:lnTo>
                  <a:cubicBezTo>
                    <a:pt x="3524" y="26226"/>
                    <a:pt x="979" y="28216"/>
                    <a:pt x="262" y="31087"/>
                  </a:cubicBezTo>
                  <a:cubicBezTo>
                    <a:pt x="131" y="31576"/>
                    <a:pt x="66" y="32098"/>
                    <a:pt x="66" y="32620"/>
                  </a:cubicBezTo>
                  <a:cubicBezTo>
                    <a:pt x="66" y="34349"/>
                    <a:pt x="719" y="35947"/>
                    <a:pt x="1925" y="37154"/>
                  </a:cubicBezTo>
                  <a:cubicBezTo>
                    <a:pt x="2676" y="37904"/>
                    <a:pt x="3556" y="38426"/>
                    <a:pt x="4502" y="38720"/>
                  </a:cubicBezTo>
                  <a:cubicBezTo>
                    <a:pt x="4502" y="38981"/>
                    <a:pt x="4502" y="39274"/>
                    <a:pt x="4502" y="39568"/>
                  </a:cubicBezTo>
                  <a:cubicBezTo>
                    <a:pt x="4502" y="39927"/>
                    <a:pt x="4502" y="40253"/>
                    <a:pt x="4502" y="40547"/>
                  </a:cubicBezTo>
                  <a:cubicBezTo>
                    <a:pt x="2382" y="41199"/>
                    <a:pt x="719" y="42928"/>
                    <a:pt x="164" y="45179"/>
                  </a:cubicBezTo>
                  <a:cubicBezTo>
                    <a:pt x="66" y="45668"/>
                    <a:pt x="1" y="46157"/>
                    <a:pt x="1" y="46679"/>
                  </a:cubicBezTo>
                  <a:cubicBezTo>
                    <a:pt x="1" y="50202"/>
                    <a:pt x="2871" y="53073"/>
                    <a:pt x="6394" y="53073"/>
                  </a:cubicBezTo>
                  <a:lnTo>
                    <a:pt x="6525" y="53073"/>
                  </a:lnTo>
                  <a:cubicBezTo>
                    <a:pt x="9102" y="61032"/>
                    <a:pt x="13669" y="67393"/>
                    <a:pt x="20127" y="71992"/>
                  </a:cubicBezTo>
                  <a:cubicBezTo>
                    <a:pt x="27010" y="76918"/>
                    <a:pt x="35198" y="79397"/>
                    <a:pt x="44462" y="79397"/>
                  </a:cubicBezTo>
                  <a:lnTo>
                    <a:pt x="44560" y="79397"/>
                  </a:lnTo>
                  <a:cubicBezTo>
                    <a:pt x="46093" y="79397"/>
                    <a:pt x="47659" y="79332"/>
                    <a:pt x="49224" y="79168"/>
                  </a:cubicBezTo>
                  <a:cubicBezTo>
                    <a:pt x="53595" y="78679"/>
                    <a:pt x="56890" y="74993"/>
                    <a:pt x="56890" y="70589"/>
                  </a:cubicBezTo>
                  <a:lnTo>
                    <a:pt x="56890" y="69937"/>
                  </a:lnTo>
                  <a:cubicBezTo>
                    <a:pt x="56890" y="69578"/>
                    <a:pt x="56857" y="69219"/>
                    <a:pt x="56825" y="68861"/>
                  </a:cubicBezTo>
                  <a:cubicBezTo>
                    <a:pt x="56499" y="66577"/>
                    <a:pt x="55324" y="64522"/>
                    <a:pt x="53497" y="63119"/>
                  </a:cubicBezTo>
                  <a:cubicBezTo>
                    <a:pt x="51965" y="61990"/>
                    <a:pt x="50166" y="61370"/>
                    <a:pt x="48302" y="61370"/>
                  </a:cubicBezTo>
                  <a:cubicBezTo>
                    <a:pt x="47905" y="61370"/>
                    <a:pt x="47505" y="61399"/>
                    <a:pt x="47104" y="61456"/>
                  </a:cubicBezTo>
                  <a:cubicBezTo>
                    <a:pt x="46288" y="61521"/>
                    <a:pt x="45473" y="61586"/>
                    <a:pt x="44625" y="61586"/>
                  </a:cubicBezTo>
                  <a:cubicBezTo>
                    <a:pt x="44507" y="61588"/>
                    <a:pt x="44389" y="61589"/>
                    <a:pt x="44271" y="61589"/>
                  </a:cubicBezTo>
                  <a:cubicBezTo>
                    <a:pt x="40154" y="61589"/>
                    <a:pt x="36140" y="60483"/>
                    <a:pt x="32588" y="58422"/>
                  </a:cubicBezTo>
                  <a:cubicBezTo>
                    <a:pt x="30272" y="57052"/>
                    <a:pt x="28315" y="55225"/>
                    <a:pt x="26749" y="53073"/>
                  </a:cubicBezTo>
                  <a:lnTo>
                    <a:pt x="40384" y="53073"/>
                  </a:lnTo>
                  <a:cubicBezTo>
                    <a:pt x="43353" y="53073"/>
                    <a:pt x="45930" y="51050"/>
                    <a:pt x="46615" y="48147"/>
                  </a:cubicBezTo>
                  <a:cubicBezTo>
                    <a:pt x="46713" y="47658"/>
                    <a:pt x="46778" y="47168"/>
                    <a:pt x="46778" y="46679"/>
                  </a:cubicBezTo>
                  <a:cubicBezTo>
                    <a:pt x="46778" y="43123"/>
                    <a:pt x="43907" y="40253"/>
                    <a:pt x="40384" y="40253"/>
                  </a:cubicBezTo>
                  <a:lnTo>
                    <a:pt x="22606" y="40253"/>
                  </a:lnTo>
                  <a:cubicBezTo>
                    <a:pt x="22606" y="40025"/>
                    <a:pt x="22606" y="39796"/>
                    <a:pt x="22606" y="39568"/>
                  </a:cubicBezTo>
                  <a:cubicBezTo>
                    <a:pt x="22606" y="39405"/>
                    <a:pt x="22606" y="39242"/>
                    <a:pt x="22606" y="39046"/>
                  </a:cubicBezTo>
                  <a:lnTo>
                    <a:pt x="43679" y="39046"/>
                  </a:lnTo>
                  <a:cubicBezTo>
                    <a:pt x="46680" y="39046"/>
                    <a:pt x="49257" y="36991"/>
                    <a:pt x="49909" y="34055"/>
                  </a:cubicBezTo>
                  <a:cubicBezTo>
                    <a:pt x="50007" y="33566"/>
                    <a:pt x="50072" y="33109"/>
                    <a:pt x="50072" y="32620"/>
                  </a:cubicBezTo>
                  <a:cubicBezTo>
                    <a:pt x="50072" y="29097"/>
                    <a:pt x="47202" y="26226"/>
                    <a:pt x="43679" y="26226"/>
                  </a:cubicBezTo>
                  <a:lnTo>
                    <a:pt x="27010" y="26226"/>
                  </a:lnTo>
                  <a:cubicBezTo>
                    <a:pt x="28609" y="24139"/>
                    <a:pt x="30566" y="22345"/>
                    <a:pt x="32849" y="20975"/>
                  </a:cubicBezTo>
                  <a:cubicBezTo>
                    <a:pt x="36274" y="18920"/>
                    <a:pt x="40189" y="17810"/>
                    <a:pt x="44201" y="17810"/>
                  </a:cubicBezTo>
                  <a:cubicBezTo>
                    <a:pt x="44788" y="17810"/>
                    <a:pt x="45408" y="17843"/>
                    <a:pt x="45995" y="17876"/>
                  </a:cubicBezTo>
                  <a:cubicBezTo>
                    <a:pt x="46297" y="17908"/>
                    <a:pt x="46598" y="17924"/>
                    <a:pt x="46897" y="17924"/>
                  </a:cubicBezTo>
                  <a:cubicBezTo>
                    <a:pt x="50817" y="17924"/>
                    <a:pt x="54319" y="15197"/>
                    <a:pt x="55259" y="11286"/>
                  </a:cubicBezTo>
                  <a:lnTo>
                    <a:pt x="55389" y="10667"/>
                  </a:lnTo>
                  <a:cubicBezTo>
                    <a:pt x="55487" y="10243"/>
                    <a:pt x="55553" y="9851"/>
                    <a:pt x="55585" y="9427"/>
                  </a:cubicBezTo>
                  <a:cubicBezTo>
                    <a:pt x="55977" y="4697"/>
                    <a:pt x="52421" y="522"/>
                    <a:pt x="47691" y="130"/>
                  </a:cubicBezTo>
                  <a:cubicBezTo>
                    <a:pt x="46680" y="33"/>
                    <a:pt x="45669" y="0"/>
                    <a:pt x="446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48"/>
            <p:cNvSpPr/>
            <p:nvPr/>
          </p:nvSpPr>
          <p:spPr>
            <a:xfrm>
              <a:off x="1321100" y="615625"/>
              <a:ext cx="1931925" cy="2203550"/>
            </a:xfrm>
            <a:custGeom>
              <a:avLst/>
              <a:gdLst/>
              <a:ahLst/>
              <a:cxnLst/>
              <a:rect l="l" t="t" r="r" b="b"/>
              <a:pathLst>
                <a:path w="77277" h="88142" extrusionOk="0">
                  <a:moveTo>
                    <a:pt x="74785" y="0"/>
                  </a:moveTo>
                  <a:cubicBezTo>
                    <a:pt x="74746" y="0"/>
                    <a:pt x="74707" y="1"/>
                    <a:pt x="74667" y="3"/>
                  </a:cubicBezTo>
                  <a:cubicBezTo>
                    <a:pt x="71046" y="199"/>
                    <a:pt x="67458" y="655"/>
                    <a:pt x="63902" y="1373"/>
                  </a:cubicBezTo>
                  <a:cubicBezTo>
                    <a:pt x="25052" y="9365"/>
                    <a:pt x="0" y="47334"/>
                    <a:pt x="7992" y="86185"/>
                  </a:cubicBezTo>
                  <a:cubicBezTo>
                    <a:pt x="8220" y="87326"/>
                    <a:pt x="9232" y="88142"/>
                    <a:pt x="10406" y="88142"/>
                  </a:cubicBezTo>
                  <a:cubicBezTo>
                    <a:pt x="10569" y="88142"/>
                    <a:pt x="10732" y="88109"/>
                    <a:pt x="10895" y="88077"/>
                  </a:cubicBezTo>
                  <a:cubicBezTo>
                    <a:pt x="12200" y="87816"/>
                    <a:pt x="13048" y="86511"/>
                    <a:pt x="12787" y="85206"/>
                  </a:cubicBezTo>
                  <a:cubicBezTo>
                    <a:pt x="12102" y="81879"/>
                    <a:pt x="11678" y="78519"/>
                    <a:pt x="11515" y="75159"/>
                  </a:cubicBezTo>
                  <a:cubicBezTo>
                    <a:pt x="9623" y="38233"/>
                    <a:pt x="38002" y="6788"/>
                    <a:pt x="74928" y="4896"/>
                  </a:cubicBezTo>
                  <a:cubicBezTo>
                    <a:pt x="76265" y="4798"/>
                    <a:pt x="77277" y="3689"/>
                    <a:pt x="77211" y="2352"/>
                  </a:cubicBezTo>
                  <a:cubicBezTo>
                    <a:pt x="77180" y="1053"/>
                    <a:pt x="76102" y="0"/>
                    <a:pt x="747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48"/>
            <p:cNvSpPr/>
            <p:nvPr/>
          </p:nvSpPr>
          <p:spPr>
            <a:xfrm>
              <a:off x="3089100" y="433700"/>
              <a:ext cx="477075" cy="501800"/>
            </a:xfrm>
            <a:custGeom>
              <a:avLst/>
              <a:gdLst/>
              <a:ahLst/>
              <a:cxnLst/>
              <a:rect l="l" t="t" r="r" b="b"/>
              <a:pathLst>
                <a:path w="19083" h="20072" extrusionOk="0">
                  <a:moveTo>
                    <a:pt x="3825" y="1"/>
                  </a:moveTo>
                  <a:cubicBezTo>
                    <a:pt x="2865" y="1"/>
                    <a:pt x="1928" y="476"/>
                    <a:pt x="1370" y="1343"/>
                  </a:cubicBezTo>
                  <a:cubicBezTo>
                    <a:pt x="1077" y="1767"/>
                    <a:pt x="913" y="2257"/>
                    <a:pt x="881" y="2778"/>
                  </a:cubicBezTo>
                  <a:lnTo>
                    <a:pt x="98" y="16968"/>
                  </a:lnTo>
                  <a:cubicBezTo>
                    <a:pt x="0" y="18566"/>
                    <a:pt x="1240" y="19969"/>
                    <a:pt x="2871" y="20067"/>
                  </a:cubicBezTo>
                  <a:cubicBezTo>
                    <a:pt x="2924" y="20070"/>
                    <a:pt x="2977" y="20072"/>
                    <a:pt x="3030" y="20072"/>
                  </a:cubicBezTo>
                  <a:cubicBezTo>
                    <a:pt x="3498" y="20072"/>
                    <a:pt x="3961" y="19946"/>
                    <a:pt x="4371" y="19741"/>
                  </a:cubicBezTo>
                  <a:lnTo>
                    <a:pt x="17028" y="13347"/>
                  </a:lnTo>
                  <a:cubicBezTo>
                    <a:pt x="18496" y="12630"/>
                    <a:pt x="19083" y="10836"/>
                    <a:pt x="18332" y="9400"/>
                  </a:cubicBezTo>
                  <a:cubicBezTo>
                    <a:pt x="18104" y="8944"/>
                    <a:pt x="17745" y="8552"/>
                    <a:pt x="17321" y="8259"/>
                  </a:cubicBezTo>
                  <a:lnTo>
                    <a:pt x="5448" y="495"/>
                  </a:lnTo>
                  <a:cubicBezTo>
                    <a:pt x="4945" y="160"/>
                    <a:pt x="4381" y="1"/>
                    <a:pt x="38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48"/>
            <p:cNvSpPr/>
            <p:nvPr/>
          </p:nvSpPr>
          <p:spPr>
            <a:xfrm>
              <a:off x="3026300" y="372575"/>
              <a:ext cx="594525" cy="623975"/>
            </a:xfrm>
            <a:custGeom>
              <a:avLst/>
              <a:gdLst/>
              <a:ahLst/>
              <a:cxnLst/>
              <a:rect l="l" t="t" r="r" b="b"/>
              <a:pathLst>
                <a:path w="23781" h="24959" extrusionOk="0">
                  <a:moveTo>
                    <a:pt x="6361" y="4897"/>
                  </a:moveTo>
                  <a:cubicBezTo>
                    <a:pt x="6459" y="4897"/>
                    <a:pt x="6524" y="4930"/>
                    <a:pt x="6622" y="4962"/>
                  </a:cubicBezTo>
                  <a:lnTo>
                    <a:pt x="18496" y="12759"/>
                  </a:lnTo>
                  <a:cubicBezTo>
                    <a:pt x="18561" y="12791"/>
                    <a:pt x="18626" y="12857"/>
                    <a:pt x="18659" y="12954"/>
                  </a:cubicBezTo>
                  <a:cubicBezTo>
                    <a:pt x="18757" y="13085"/>
                    <a:pt x="18724" y="13248"/>
                    <a:pt x="18692" y="13313"/>
                  </a:cubicBezTo>
                  <a:cubicBezTo>
                    <a:pt x="18659" y="13411"/>
                    <a:pt x="18594" y="13542"/>
                    <a:pt x="18431" y="13607"/>
                  </a:cubicBezTo>
                  <a:lnTo>
                    <a:pt x="5774" y="20000"/>
                  </a:lnTo>
                  <a:cubicBezTo>
                    <a:pt x="5709" y="20033"/>
                    <a:pt x="5611" y="20065"/>
                    <a:pt x="5513" y="20065"/>
                  </a:cubicBezTo>
                  <a:cubicBezTo>
                    <a:pt x="5252" y="20033"/>
                    <a:pt x="5024" y="19805"/>
                    <a:pt x="5056" y="19544"/>
                  </a:cubicBezTo>
                  <a:lnTo>
                    <a:pt x="5839" y="5354"/>
                  </a:lnTo>
                  <a:cubicBezTo>
                    <a:pt x="5839" y="5289"/>
                    <a:pt x="5872" y="5191"/>
                    <a:pt x="5937" y="5126"/>
                  </a:cubicBezTo>
                  <a:cubicBezTo>
                    <a:pt x="6035" y="4962"/>
                    <a:pt x="6198" y="4897"/>
                    <a:pt x="6361" y="4897"/>
                  </a:cubicBezTo>
                  <a:close/>
                  <a:moveTo>
                    <a:pt x="6347" y="1"/>
                  </a:moveTo>
                  <a:cubicBezTo>
                    <a:pt x="4588" y="1"/>
                    <a:pt x="2861" y="859"/>
                    <a:pt x="1827" y="2451"/>
                  </a:cubicBezTo>
                  <a:cubicBezTo>
                    <a:pt x="1305" y="3234"/>
                    <a:pt x="1012" y="4147"/>
                    <a:pt x="979" y="5093"/>
                  </a:cubicBezTo>
                  <a:lnTo>
                    <a:pt x="163" y="19250"/>
                  </a:lnTo>
                  <a:cubicBezTo>
                    <a:pt x="0" y="22218"/>
                    <a:pt x="2284" y="24763"/>
                    <a:pt x="5252" y="24958"/>
                  </a:cubicBezTo>
                  <a:lnTo>
                    <a:pt x="5546" y="24958"/>
                  </a:lnTo>
                  <a:cubicBezTo>
                    <a:pt x="6394" y="24958"/>
                    <a:pt x="7242" y="24763"/>
                    <a:pt x="7992" y="24371"/>
                  </a:cubicBezTo>
                  <a:lnTo>
                    <a:pt x="20649" y="17978"/>
                  </a:lnTo>
                  <a:cubicBezTo>
                    <a:pt x="21921" y="17325"/>
                    <a:pt x="22899" y="16216"/>
                    <a:pt x="23356" y="14846"/>
                  </a:cubicBezTo>
                  <a:cubicBezTo>
                    <a:pt x="23780" y="13476"/>
                    <a:pt x="23682" y="12008"/>
                    <a:pt x="23030" y="10736"/>
                  </a:cubicBezTo>
                  <a:cubicBezTo>
                    <a:pt x="22606" y="9888"/>
                    <a:pt x="21953" y="9170"/>
                    <a:pt x="21171" y="8649"/>
                  </a:cubicBezTo>
                  <a:lnTo>
                    <a:pt x="9297" y="885"/>
                  </a:lnTo>
                  <a:cubicBezTo>
                    <a:pt x="8389" y="288"/>
                    <a:pt x="7363" y="1"/>
                    <a:pt x="6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48"/>
            <p:cNvSpPr/>
            <p:nvPr/>
          </p:nvSpPr>
          <p:spPr>
            <a:xfrm>
              <a:off x="4348225" y="2876925"/>
              <a:ext cx="1931100" cy="2202825"/>
            </a:xfrm>
            <a:custGeom>
              <a:avLst/>
              <a:gdLst/>
              <a:ahLst/>
              <a:cxnLst/>
              <a:rect l="l" t="t" r="r" b="b"/>
              <a:pathLst>
                <a:path w="77244" h="88113" extrusionOk="0">
                  <a:moveTo>
                    <a:pt x="66820" y="0"/>
                  </a:moveTo>
                  <a:cubicBezTo>
                    <a:pt x="66675" y="0"/>
                    <a:pt x="66529" y="13"/>
                    <a:pt x="66382" y="39"/>
                  </a:cubicBezTo>
                  <a:cubicBezTo>
                    <a:pt x="65077" y="299"/>
                    <a:pt x="64196" y="1604"/>
                    <a:pt x="64457" y="2909"/>
                  </a:cubicBezTo>
                  <a:cubicBezTo>
                    <a:pt x="65142" y="6236"/>
                    <a:pt x="65566" y="9564"/>
                    <a:pt x="65729" y="12956"/>
                  </a:cubicBezTo>
                  <a:cubicBezTo>
                    <a:pt x="67621" y="49882"/>
                    <a:pt x="39242" y="81327"/>
                    <a:pt x="2316" y="83219"/>
                  </a:cubicBezTo>
                  <a:cubicBezTo>
                    <a:pt x="1011" y="83284"/>
                    <a:pt x="0" y="84361"/>
                    <a:pt x="0" y="85666"/>
                  </a:cubicBezTo>
                  <a:cubicBezTo>
                    <a:pt x="0" y="87003"/>
                    <a:pt x="1077" y="88112"/>
                    <a:pt x="2447" y="88112"/>
                  </a:cubicBezTo>
                  <a:lnTo>
                    <a:pt x="2577" y="88112"/>
                  </a:lnTo>
                  <a:cubicBezTo>
                    <a:pt x="6198" y="87916"/>
                    <a:pt x="9786" y="87460"/>
                    <a:pt x="13342" y="86742"/>
                  </a:cubicBezTo>
                  <a:cubicBezTo>
                    <a:pt x="52192" y="78750"/>
                    <a:pt x="77244" y="40781"/>
                    <a:pt x="69252" y="1930"/>
                  </a:cubicBezTo>
                  <a:cubicBezTo>
                    <a:pt x="68992" y="773"/>
                    <a:pt x="67961" y="0"/>
                    <a:pt x="668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48"/>
            <p:cNvSpPr/>
            <p:nvPr/>
          </p:nvSpPr>
          <p:spPr>
            <a:xfrm>
              <a:off x="4034250" y="4759925"/>
              <a:ext cx="477100" cy="501800"/>
            </a:xfrm>
            <a:custGeom>
              <a:avLst/>
              <a:gdLst/>
              <a:ahLst/>
              <a:cxnLst/>
              <a:rect l="l" t="t" r="r" b="b"/>
              <a:pathLst>
                <a:path w="19084" h="20072" extrusionOk="0">
                  <a:moveTo>
                    <a:pt x="16053" y="0"/>
                  </a:moveTo>
                  <a:cubicBezTo>
                    <a:pt x="15585" y="0"/>
                    <a:pt x="15122" y="126"/>
                    <a:pt x="14712" y="331"/>
                  </a:cubicBezTo>
                  <a:lnTo>
                    <a:pt x="2056" y="6725"/>
                  </a:lnTo>
                  <a:cubicBezTo>
                    <a:pt x="588" y="7442"/>
                    <a:pt x="0" y="9237"/>
                    <a:pt x="751" y="10672"/>
                  </a:cubicBezTo>
                  <a:cubicBezTo>
                    <a:pt x="979" y="11129"/>
                    <a:pt x="1338" y="11520"/>
                    <a:pt x="1762" y="11814"/>
                  </a:cubicBezTo>
                  <a:lnTo>
                    <a:pt x="13636" y="19577"/>
                  </a:lnTo>
                  <a:cubicBezTo>
                    <a:pt x="14138" y="19912"/>
                    <a:pt x="14702" y="20072"/>
                    <a:pt x="15258" y="20072"/>
                  </a:cubicBezTo>
                  <a:cubicBezTo>
                    <a:pt x="16218" y="20072"/>
                    <a:pt x="17155" y="19596"/>
                    <a:pt x="17713" y="18729"/>
                  </a:cubicBezTo>
                  <a:cubicBezTo>
                    <a:pt x="18007" y="18305"/>
                    <a:pt x="18170" y="17816"/>
                    <a:pt x="18202" y="17294"/>
                  </a:cubicBezTo>
                  <a:lnTo>
                    <a:pt x="18985" y="3104"/>
                  </a:lnTo>
                  <a:cubicBezTo>
                    <a:pt x="19083" y="1506"/>
                    <a:pt x="17844" y="103"/>
                    <a:pt x="16213" y="5"/>
                  </a:cubicBezTo>
                  <a:cubicBezTo>
                    <a:pt x="16159" y="2"/>
                    <a:pt x="16106" y="0"/>
                    <a:pt x="160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48"/>
            <p:cNvSpPr/>
            <p:nvPr/>
          </p:nvSpPr>
          <p:spPr>
            <a:xfrm>
              <a:off x="3964925" y="4698800"/>
              <a:ext cx="609200" cy="623950"/>
            </a:xfrm>
            <a:custGeom>
              <a:avLst/>
              <a:gdLst/>
              <a:ahLst/>
              <a:cxnLst/>
              <a:rect l="l" t="t" r="r" b="b"/>
              <a:pathLst>
                <a:path w="24368" h="24958" extrusionOk="0">
                  <a:moveTo>
                    <a:pt x="18855" y="4897"/>
                  </a:moveTo>
                  <a:cubicBezTo>
                    <a:pt x="19116" y="4929"/>
                    <a:pt x="19344" y="5158"/>
                    <a:pt x="19312" y="5419"/>
                  </a:cubicBezTo>
                  <a:lnTo>
                    <a:pt x="18529" y="19608"/>
                  </a:lnTo>
                  <a:cubicBezTo>
                    <a:pt x="18529" y="19673"/>
                    <a:pt x="18496" y="19771"/>
                    <a:pt x="18431" y="19837"/>
                  </a:cubicBezTo>
                  <a:cubicBezTo>
                    <a:pt x="18345" y="19987"/>
                    <a:pt x="18175" y="20066"/>
                    <a:pt x="18004" y="20066"/>
                  </a:cubicBezTo>
                  <a:cubicBezTo>
                    <a:pt x="17914" y="20066"/>
                    <a:pt x="17824" y="20044"/>
                    <a:pt x="17746" y="20000"/>
                  </a:cubicBezTo>
                  <a:lnTo>
                    <a:pt x="5872" y="12203"/>
                  </a:lnTo>
                  <a:cubicBezTo>
                    <a:pt x="5807" y="12171"/>
                    <a:pt x="5742" y="12106"/>
                    <a:pt x="5709" y="12008"/>
                  </a:cubicBezTo>
                  <a:cubicBezTo>
                    <a:pt x="5579" y="11779"/>
                    <a:pt x="5677" y="11486"/>
                    <a:pt x="5938" y="11355"/>
                  </a:cubicBezTo>
                  <a:lnTo>
                    <a:pt x="18594" y="4962"/>
                  </a:lnTo>
                  <a:cubicBezTo>
                    <a:pt x="18659" y="4929"/>
                    <a:pt x="18725" y="4897"/>
                    <a:pt x="18822" y="4897"/>
                  </a:cubicBezTo>
                  <a:close/>
                  <a:moveTo>
                    <a:pt x="18913" y="0"/>
                  </a:moveTo>
                  <a:cubicBezTo>
                    <a:pt x="18035" y="0"/>
                    <a:pt x="17163" y="197"/>
                    <a:pt x="16376" y="591"/>
                  </a:cubicBezTo>
                  <a:lnTo>
                    <a:pt x="3719" y="6984"/>
                  </a:lnTo>
                  <a:cubicBezTo>
                    <a:pt x="1077" y="8322"/>
                    <a:pt x="1" y="11584"/>
                    <a:pt x="1338" y="14226"/>
                  </a:cubicBezTo>
                  <a:cubicBezTo>
                    <a:pt x="1762" y="15074"/>
                    <a:pt x="2415" y="15792"/>
                    <a:pt x="3198" y="16314"/>
                  </a:cubicBezTo>
                  <a:lnTo>
                    <a:pt x="15071" y="24077"/>
                  </a:lnTo>
                  <a:cubicBezTo>
                    <a:pt x="15985" y="24664"/>
                    <a:pt x="16996" y="24958"/>
                    <a:pt x="18007" y="24958"/>
                  </a:cubicBezTo>
                  <a:cubicBezTo>
                    <a:pt x="19768" y="24958"/>
                    <a:pt x="21497" y="24110"/>
                    <a:pt x="22541" y="22511"/>
                  </a:cubicBezTo>
                  <a:cubicBezTo>
                    <a:pt x="23063" y="21728"/>
                    <a:pt x="23357" y="20815"/>
                    <a:pt x="23389" y="19869"/>
                  </a:cubicBezTo>
                  <a:lnTo>
                    <a:pt x="24205" y="5712"/>
                  </a:lnTo>
                  <a:cubicBezTo>
                    <a:pt x="24368" y="2744"/>
                    <a:pt x="22084" y="167"/>
                    <a:pt x="19116" y="4"/>
                  </a:cubicBezTo>
                  <a:cubicBezTo>
                    <a:pt x="19048" y="1"/>
                    <a:pt x="18981" y="0"/>
                    <a:pt x="189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2" name="Google Shape;4262;p48"/>
          <p:cNvGrpSpPr/>
          <p:nvPr/>
        </p:nvGrpSpPr>
        <p:grpSpPr>
          <a:xfrm>
            <a:off x="2451526" y="4106486"/>
            <a:ext cx="621846" cy="471538"/>
            <a:chOff x="1241175" y="681750"/>
            <a:chExt cx="5118075" cy="3880975"/>
          </a:xfrm>
        </p:grpSpPr>
        <p:sp>
          <p:nvSpPr>
            <p:cNvPr id="4263" name="Google Shape;4263;p48"/>
            <p:cNvSpPr/>
            <p:nvPr/>
          </p:nvSpPr>
          <p:spPr>
            <a:xfrm>
              <a:off x="1302325" y="2289900"/>
              <a:ext cx="4995775" cy="2211650"/>
            </a:xfrm>
            <a:custGeom>
              <a:avLst/>
              <a:gdLst/>
              <a:ahLst/>
              <a:cxnLst/>
              <a:rect l="l" t="t" r="r" b="b"/>
              <a:pathLst>
                <a:path w="199831" h="88466" extrusionOk="0">
                  <a:moveTo>
                    <a:pt x="1" y="1"/>
                  </a:moveTo>
                  <a:lnTo>
                    <a:pt x="1" y="78093"/>
                  </a:lnTo>
                  <a:cubicBezTo>
                    <a:pt x="34" y="83834"/>
                    <a:pt x="4666" y="88466"/>
                    <a:pt x="10374" y="88466"/>
                  </a:cubicBezTo>
                  <a:lnTo>
                    <a:pt x="189457" y="88466"/>
                  </a:lnTo>
                  <a:cubicBezTo>
                    <a:pt x="195166" y="88466"/>
                    <a:pt x="199830" y="83834"/>
                    <a:pt x="199830" y="78093"/>
                  </a:cubicBezTo>
                  <a:lnTo>
                    <a:pt x="199830" y="1"/>
                  </a:lnTo>
                  <a:lnTo>
                    <a:pt x="117693" y="1"/>
                  </a:lnTo>
                  <a:lnTo>
                    <a:pt x="117693" y="13929"/>
                  </a:lnTo>
                  <a:cubicBezTo>
                    <a:pt x="117693" y="19899"/>
                    <a:pt x="112866" y="24726"/>
                    <a:pt x="106896" y="24726"/>
                  </a:cubicBezTo>
                  <a:lnTo>
                    <a:pt x="92935" y="24726"/>
                  </a:lnTo>
                  <a:cubicBezTo>
                    <a:pt x="86965" y="24726"/>
                    <a:pt x="82138" y="19899"/>
                    <a:pt x="82138" y="13929"/>
                  </a:cubicBezTo>
                  <a:lnTo>
                    <a:pt x="821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48"/>
            <p:cNvSpPr/>
            <p:nvPr/>
          </p:nvSpPr>
          <p:spPr>
            <a:xfrm>
              <a:off x="1586950" y="2526400"/>
              <a:ext cx="4427350" cy="1738650"/>
            </a:xfrm>
            <a:custGeom>
              <a:avLst/>
              <a:gdLst/>
              <a:ahLst/>
              <a:cxnLst/>
              <a:rect l="l" t="t" r="r" b="b"/>
              <a:pathLst>
                <a:path w="177094" h="69546" extrusionOk="0">
                  <a:moveTo>
                    <a:pt x="5154" y="0"/>
                  </a:moveTo>
                  <a:cubicBezTo>
                    <a:pt x="2316" y="0"/>
                    <a:pt x="0" y="2316"/>
                    <a:pt x="0" y="5187"/>
                  </a:cubicBezTo>
                  <a:lnTo>
                    <a:pt x="0" y="59173"/>
                  </a:lnTo>
                  <a:cubicBezTo>
                    <a:pt x="0" y="64914"/>
                    <a:pt x="4632" y="69546"/>
                    <a:pt x="10341" y="69546"/>
                  </a:cubicBezTo>
                  <a:lnTo>
                    <a:pt x="166720" y="69546"/>
                  </a:lnTo>
                  <a:cubicBezTo>
                    <a:pt x="172429" y="69546"/>
                    <a:pt x="177093" y="64914"/>
                    <a:pt x="177061" y="59173"/>
                  </a:cubicBezTo>
                  <a:lnTo>
                    <a:pt x="177061" y="5187"/>
                  </a:lnTo>
                  <a:cubicBezTo>
                    <a:pt x="177061" y="2316"/>
                    <a:pt x="174745" y="0"/>
                    <a:pt x="171907" y="0"/>
                  </a:cubicBezTo>
                  <a:lnTo>
                    <a:pt x="106308" y="0"/>
                  </a:lnTo>
                  <a:lnTo>
                    <a:pt x="106308" y="4469"/>
                  </a:lnTo>
                  <a:cubicBezTo>
                    <a:pt x="106308" y="10439"/>
                    <a:pt x="101481" y="15266"/>
                    <a:pt x="95511" y="15266"/>
                  </a:cubicBezTo>
                  <a:lnTo>
                    <a:pt x="81550" y="15266"/>
                  </a:lnTo>
                  <a:cubicBezTo>
                    <a:pt x="75580" y="15266"/>
                    <a:pt x="70753" y="10439"/>
                    <a:pt x="70753" y="4469"/>
                  </a:cubicBezTo>
                  <a:lnTo>
                    <a:pt x="707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48"/>
            <p:cNvSpPr/>
            <p:nvPr/>
          </p:nvSpPr>
          <p:spPr>
            <a:xfrm>
              <a:off x="1303150" y="742900"/>
              <a:ext cx="4994950" cy="1547025"/>
            </a:xfrm>
            <a:custGeom>
              <a:avLst/>
              <a:gdLst/>
              <a:ahLst/>
              <a:cxnLst/>
              <a:rect l="l" t="t" r="r" b="b"/>
              <a:pathLst>
                <a:path w="199798" h="61881" extrusionOk="0">
                  <a:moveTo>
                    <a:pt x="61848" y="1"/>
                  </a:moveTo>
                  <a:cubicBezTo>
                    <a:pt x="27695" y="1"/>
                    <a:pt x="1" y="27695"/>
                    <a:pt x="1" y="61881"/>
                  </a:cubicBezTo>
                  <a:lnTo>
                    <a:pt x="82105" y="61881"/>
                  </a:lnTo>
                  <a:lnTo>
                    <a:pt x="82105" y="48245"/>
                  </a:lnTo>
                  <a:cubicBezTo>
                    <a:pt x="82105" y="42276"/>
                    <a:pt x="86932" y="37448"/>
                    <a:pt x="92902" y="37448"/>
                  </a:cubicBezTo>
                  <a:lnTo>
                    <a:pt x="106863" y="37448"/>
                  </a:lnTo>
                  <a:cubicBezTo>
                    <a:pt x="112833" y="37448"/>
                    <a:pt x="117660" y="42276"/>
                    <a:pt x="117660" y="48245"/>
                  </a:cubicBezTo>
                  <a:lnTo>
                    <a:pt x="117660" y="61881"/>
                  </a:lnTo>
                  <a:lnTo>
                    <a:pt x="199797" y="61881"/>
                  </a:lnTo>
                  <a:cubicBezTo>
                    <a:pt x="199797" y="27695"/>
                    <a:pt x="172070" y="1"/>
                    <a:pt x="1379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48"/>
            <p:cNvSpPr/>
            <p:nvPr/>
          </p:nvSpPr>
          <p:spPr>
            <a:xfrm>
              <a:off x="1663600" y="1026700"/>
              <a:ext cx="4290350" cy="979425"/>
            </a:xfrm>
            <a:custGeom>
              <a:avLst/>
              <a:gdLst/>
              <a:ahLst/>
              <a:cxnLst/>
              <a:rect l="l" t="t" r="r" b="b"/>
              <a:pathLst>
                <a:path w="171614" h="39177" extrusionOk="0">
                  <a:moveTo>
                    <a:pt x="47430" y="0"/>
                  </a:moveTo>
                  <a:cubicBezTo>
                    <a:pt x="26618" y="33"/>
                    <a:pt x="7927" y="12787"/>
                    <a:pt x="359" y="32196"/>
                  </a:cubicBezTo>
                  <a:cubicBezTo>
                    <a:pt x="131" y="32783"/>
                    <a:pt x="1" y="33403"/>
                    <a:pt x="1" y="34056"/>
                  </a:cubicBezTo>
                  <a:cubicBezTo>
                    <a:pt x="1" y="36861"/>
                    <a:pt x="2251" y="39177"/>
                    <a:pt x="5089" y="39177"/>
                  </a:cubicBezTo>
                  <a:lnTo>
                    <a:pt x="67687" y="39177"/>
                  </a:lnTo>
                  <a:lnTo>
                    <a:pt x="67687" y="36893"/>
                  </a:lnTo>
                  <a:cubicBezTo>
                    <a:pt x="67687" y="30924"/>
                    <a:pt x="72514" y="26096"/>
                    <a:pt x="78484" y="26096"/>
                  </a:cubicBezTo>
                  <a:lnTo>
                    <a:pt x="92445" y="26096"/>
                  </a:lnTo>
                  <a:cubicBezTo>
                    <a:pt x="98415" y="26096"/>
                    <a:pt x="103242" y="30924"/>
                    <a:pt x="103242" y="36893"/>
                  </a:cubicBezTo>
                  <a:lnTo>
                    <a:pt x="103242" y="39177"/>
                  </a:lnTo>
                  <a:lnTo>
                    <a:pt x="165840" y="39177"/>
                  </a:lnTo>
                  <a:cubicBezTo>
                    <a:pt x="166492" y="39177"/>
                    <a:pt x="167112" y="39046"/>
                    <a:pt x="167732" y="38818"/>
                  </a:cubicBezTo>
                  <a:cubicBezTo>
                    <a:pt x="170341" y="37774"/>
                    <a:pt x="171614" y="34806"/>
                    <a:pt x="170570" y="32196"/>
                  </a:cubicBezTo>
                  <a:cubicBezTo>
                    <a:pt x="163002" y="12787"/>
                    <a:pt x="144311" y="33"/>
                    <a:pt x="1234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48"/>
            <p:cNvSpPr/>
            <p:nvPr/>
          </p:nvSpPr>
          <p:spPr>
            <a:xfrm>
              <a:off x="3355750" y="1679100"/>
              <a:ext cx="888925" cy="1228975"/>
            </a:xfrm>
            <a:custGeom>
              <a:avLst/>
              <a:gdLst/>
              <a:ahLst/>
              <a:cxnLst/>
              <a:rect l="l" t="t" r="r" b="b"/>
              <a:pathLst>
                <a:path w="35557" h="49159" extrusionOk="0">
                  <a:moveTo>
                    <a:pt x="10798" y="0"/>
                  </a:moveTo>
                  <a:cubicBezTo>
                    <a:pt x="4828" y="0"/>
                    <a:pt x="1" y="4828"/>
                    <a:pt x="1" y="10797"/>
                  </a:cubicBezTo>
                  <a:lnTo>
                    <a:pt x="1" y="38361"/>
                  </a:lnTo>
                  <a:cubicBezTo>
                    <a:pt x="1" y="44331"/>
                    <a:pt x="4828" y="49158"/>
                    <a:pt x="10798" y="49158"/>
                  </a:cubicBezTo>
                  <a:lnTo>
                    <a:pt x="24759" y="49158"/>
                  </a:lnTo>
                  <a:cubicBezTo>
                    <a:pt x="30729" y="49158"/>
                    <a:pt x="35556" y="44331"/>
                    <a:pt x="35556" y="38361"/>
                  </a:cubicBezTo>
                  <a:lnTo>
                    <a:pt x="35556" y="10797"/>
                  </a:lnTo>
                  <a:cubicBezTo>
                    <a:pt x="35556" y="4828"/>
                    <a:pt x="30729" y="0"/>
                    <a:pt x="247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48"/>
            <p:cNvSpPr/>
            <p:nvPr/>
          </p:nvSpPr>
          <p:spPr>
            <a:xfrm>
              <a:off x="3560450" y="1874000"/>
              <a:ext cx="479525" cy="839175"/>
            </a:xfrm>
            <a:custGeom>
              <a:avLst/>
              <a:gdLst/>
              <a:ahLst/>
              <a:cxnLst/>
              <a:rect l="l" t="t" r="r" b="b"/>
              <a:pathLst>
                <a:path w="19181" h="33567" extrusionOk="0">
                  <a:moveTo>
                    <a:pt x="9591" y="0"/>
                  </a:moveTo>
                  <a:cubicBezTo>
                    <a:pt x="4274" y="0"/>
                    <a:pt x="0" y="4306"/>
                    <a:pt x="0" y="9623"/>
                  </a:cubicBezTo>
                  <a:cubicBezTo>
                    <a:pt x="0" y="12918"/>
                    <a:pt x="1697" y="16017"/>
                    <a:pt x="4534" y="17778"/>
                  </a:cubicBezTo>
                  <a:lnTo>
                    <a:pt x="3360" y="28217"/>
                  </a:lnTo>
                  <a:cubicBezTo>
                    <a:pt x="3067" y="30859"/>
                    <a:pt x="4991" y="33240"/>
                    <a:pt x="7633" y="33534"/>
                  </a:cubicBezTo>
                  <a:cubicBezTo>
                    <a:pt x="7796" y="33534"/>
                    <a:pt x="7960" y="33566"/>
                    <a:pt x="8155" y="33566"/>
                  </a:cubicBezTo>
                  <a:lnTo>
                    <a:pt x="11026" y="33566"/>
                  </a:lnTo>
                  <a:cubicBezTo>
                    <a:pt x="13701" y="33566"/>
                    <a:pt x="15854" y="31413"/>
                    <a:pt x="15854" y="28739"/>
                  </a:cubicBezTo>
                  <a:cubicBezTo>
                    <a:pt x="15854" y="28575"/>
                    <a:pt x="15821" y="28412"/>
                    <a:pt x="15821" y="28217"/>
                  </a:cubicBezTo>
                  <a:lnTo>
                    <a:pt x="14647" y="17778"/>
                  </a:lnTo>
                  <a:cubicBezTo>
                    <a:pt x="17485" y="16017"/>
                    <a:pt x="19181" y="12918"/>
                    <a:pt x="19181" y="9623"/>
                  </a:cubicBezTo>
                  <a:cubicBezTo>
                    <a:pt x="19181" y="4306"/>
                    <a:pt x="14908" y="0"/>
                    <a:pt x="95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48"/>
            <p:cNvSpPr/>
            <p:nvPr/>
          </p:nvSpPr>
          <p:spPr>
            <a:xfrm>
              <a:off x="1303150" y="2289900"/>
              <a:ext cx="1210225" cy="2211650"/>
            </a:xfrm>
            <a:custGeom>
              <a:avLst/>
              <a:gdLst/>
              <a:ahLst/>
              <a:cxnLst/>
              <a:rect l="l" t="t" r="r" b="b"/>
              <a:pathLst>
                <a:path w="48409" h="88466" extrusionOk="0">
                  <a:moveTo>
                    <a:pt x="1" y="1"/>
                  </a:moveTo>
                  <a:lnTo>
                    <a:pt x="1" y="78093"/>
                  </a:lnTo>
                  <a:cubicBezTo>
                    <a:pt x="1" y="83834"/>
                    <a:pt x="4633" y="88466"/>
                    <a:pt x="10341" y="88466"/>
                  </a:cubicBezTo>
                  <a:lnTo>
                    <a:pt x="48408" y="88466"/>
                  </a:lnTo>
                  <a:cubicBezTo>
                    <a:pt x="38818" y="64718"/>
                    <a:pt x="33925" y="39340"/>
                    <a:pt x="33958" y="13734"/>
                  </a:cubicBezTo>
                  <a:cubicBezTo>
                    <a:pt x="33958" y="9102"/>
                    <a:pt x="34121" y="4535"/>
                    <a:pt x="344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48"/>
            <p:cNvSpPr/>
            <p:nvPr/>
          </p:nvSpPr>
          <p:spPr>
            <a:xfrm>
              <a:off x="1586950" y="2526400"/>
              <a:ext cx="837525" cy="1738650"/>
            </a:xfrm>
            <a:custGeom>
              <a:avLst/>
              <a:gdLst/>
              <a:ahLst/>
              <a:cxnLst/>
              <a:rect l="l" t="t" r="r" b="b"/>
              <a:pathLst>
                <a:path w="33501" h="69546" extrusionOk="0">
                  <a:moveTo>
                    <a:pt x="5154" y="0"/>
                  </a:moveTo>
                  <a:cubicBezTo>
                    <a:pt x="2316" y="0"/>
                    <a:pt x="0" y="2316"/>
                    <a:pt x="0" y="5187"/>
                  </a:cubicBezTo>
                  <a:lnTo>
                    <a:pt x="0" y="59173"/>
                  </a:lnTo>
                  <a:cubicBezTo>
                    <a:pt x="0" y="64914"/>
                    <a:pt x="4632" y="69546"/>
                    <a:pt x="10341" y="69546"/>
                  </a:cubicBezTo>
                  <a:lnTo>
                    <a:pt x="33501" y="69546"/>
                  </a:lnTo>
                  <a:cubicBezTo>
                    <a:pt x="26259" y="48539"/>
                    <a:pt x="22573" y="26488"/>
                    <a:pt x="22606" y="4274"/>
                  </a:cubicBezTo>
                  <a:cubicBezTo>
                    <a:pt x="22606" y="2838"/>
                    <a:pt x="22606" y="1436"/>
                    <a:pt x="226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48"/>
            <p:cNvSpPr/>
            <p:nvPr/>
          </p:nvSpPr>
          <p:spPr>
            <a:xfrm>
              <a:off x="1303150" y="781225"/>
              <a:ext cx="1203700" cy="1508700"/>
            </a:xfrm>
            <a:custGeom>
              <a:avLst/>
              <a:gdLst/>
              <a:ahLst/>
              <a:cxnLst/>
              <a:rect l="l" t="t" r="r" b="b"/>
              <a:pathLst>
                <a:path w="48148" h="60348" extrusionOk="0">
                  <a:moveTo>
                    <a:pt x="48147" y="1"/>
                  </a:moveTo>
                  <a:cubicBezTo>
                    <a:pt x="19964" y="6427"/>
                    <a:pt x="1" y="31446"/>
                    <a:pt x="1" y="60348"/>
                  </a:cubicBezTo>
                  <a:lnTo>
                    <a:pt x="34415" y="60348"/>
                  </a:lnTo>
                  <a:cubicBezTo>
                    <a:pt x="35817" y="39634"/>
                    <a:pt x="40449" y="19279"/>
                    <a:pt x="481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48"/>
            <p:cNvSpPr/>
            <p:nvPr/>
          </p:nvSpPr>
          <p:spPr>
            <a:xfrm>
              <a:off x="1663600" y="1114775"/>
              <a:ext cx="723375" cy="891350"/>
            </a:xfrm>
            <a:custGeom>
              <a:avLst/>
              <a:gdLst/>
              <a:ahLst/>
              <a:cxnLst/>
              <a:rect l="l" t="t" r="r" b="b"/>
              <a:pathLst>
                <a:path w="28935" h="35654" extrusionOk="0">
                  <a:moveTo>
                    <a:pt x="28934" y="0"/>
                  </a:moveTo>
                  <a:cubicBezTo>
                    <a:pt x="15854" y="5187"/>
                    <a:pt x="5513" y="15560"/>
                    <a:pt x="359" y="28673"/>
                  </a:cubicBezTo>
                  <a:cubicBezTo>
                    <a:pt x="131" y="29260"/>
                    <a:pt x="1" y="29880"/>
                    <a:pt x="1" y="30533"/>
                  </a:cubicBezTo>
                  <a:cubicBezTo>
                    <a:pt x="1" y="33338"/>
                    <a:pt x="2251" y="35654"/>
                    <a:pt x="5089" y="35654"/>
                  </a:cubicBezTo>
                  <a:lnTo>
                    <a:pt x="21106" y="35654"/>
                  </a:lnTo>
                  <a:cubicBezTo>
                    <a:pt x="22606" y="23552"/>
                    <a:pt x="25216" y="11613"/>
                    <a:pt x="289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48"/>
            <p:cNvSpPr/>
            <p:nvPr/>
          </p:nvSpPr>
          <p:spPr>
            <a:xfrm>
              <a:off x="1242000" y="2228750"/>
              <a:ext cx="5117250" cy="2333975"/>
            </a:xfrm>
            <a:custGeom>
              <a:avLst/>
              <a:gdLst/>
              <a:ahLst/>
              <a:cxnLst/>
              <a:rect l="l" t="t" r="r" b="b"/>
              <a:pathLst>
                <a:path w="204690" h="93359" extrusionOk="0">
                  <a:moveTo>
                    <a:pt x="199797" y="4893"/>
                  </a:moveTo>
                  <a:lnTo>
                    <a:pt x="199797" y="80539"/>
                  </a:lnTo>
                  <a:cubicBezTo>
                    <a:pt x="199797" y="82659"/>
                    <a:pt x="198949" y="84649"/>
                    <a:pt x="197448" y="86149"/>
                  </a:cubicBezTo>
                  <a:cubicBezTo>
                    <a:pt x="195980" y="87650"/>
                    <a:pt x="193990" y="88465"/>
                    <a:pt x="191870" y="88465"/>
                  </a:cubicBezTo>
                  <a:lnTo>
                    <a:pt x="12787" y="88465"/>
                  </a:lnTo>
                  <a:cubicBezTo>
                    <a:pt x="10667" y="88465"/>
                    <a:pt x="8677" y="87650"/>
                    <a:pt x="7209" y="86149"/>
                  </a:cubicBezTo>
                  <a:cubicBezTo>
                    <a:pt x="5709" y="84649"/>
                    <a:pt x="4893" y="82659"/>
                    <a:pt x="4893" y="80539"/>
                  </a:cubicBezTo>
                  <a:lnTo>
                    <a:pt x="4893" y="4893"/>
                  </a:lnTo>
                  <a:lnTo>
                    <a:pt x="82104" y="4893"/>
                  </a:lnTo>
                  <a:lnTo>
                    <a:pt x="82104" y="16375"/>
                  </a:lnTo>
                  <a:cubicBezTo>
                    <a:pt x="82104" y="23682"/>
                    <a:pt x="88041" y="29619"/>
                    <a:pt x="95348" y="29619"/>
                  </a:cubicBezTo>
                  <a:lnTo>
                    <a:pt x="109309" y="29619"/>
                  </a:lnTo>
                  <a:cubicBezTo>
                    <a:pt x="116616" y="29619"/>
                    <a:pt x="122553" y="23682"/>
                    <a:pt x="122553" y="16375"/>
                  </a:cubicBezTo>
                  <a:lnTo>
                    <a:pt x="122553" y="4893"/>
                  </a:lnTo>
                  <a:close/>
                  <a:moveTo>
                    <a:pt x="2447" y="0"/>
                  </a:moveTo>
                  <a:cubicBezTo>
                    <a:pt x="1077" y="0"/>
                    <a:pt x="0" y="1077"/>
                    <a:pt x="0" y="2447"/>
                  </a:cubicBezTo>
                  <a:lnTo>
                    <a:pt x="0" y="80539"/>
                  </a:lnTo>
                  <a:cubicBezTo>
                    <a:pt x="0" y="83964"/>
                    <a:pt x="1305" y="87193"/>
                    <a:pt x="3751" y="89607"/>
                  </a:cubicBezTo>
                  <a:cubicBezTo>
                    <a:pt x="6165" y="92021"/>
                    <a:pt x="9362" y="93358"/>
                    <a:pt x="12787" y="93358"/>
                  </a:cubicBezTo>
                  <a:lnTo>
                    <a:pt x="191870" y="93358"/>
                  </a:lnTo>
                  <a:cubicBezTo>
                    <a:pt x="195295" y="93358"/>
                    <a:pt x="198492" y="92021"/>
                    <a:pt x="200938" y="89607"/>
                  </a:cubicBezTo>
                  <a:cubicBezTo>
                    <a:pt x="203352" y="87193"/>
                    <a:pt x="204690" y="83964"/>
                    <a:pt x="204657" y="80539"/>
                  </a:cubicBezTo>
                  <a:lnTo>
                    <a:pt x="204657" y="2447"/>
                  </a:lnTo>
                  <a:cubicBezTo>
                    <a:pt x="204657" y="1077"/>
                    <a:pt x="203581" y="0"/>
                    <a:pt x="202211" y="0"/>
                  </a:cubicBezTo>
                  <a:lnTo>
                    <a:pt x="120106" y="0"/>
                  </a:lnTo>
                  <a:cubicBezTo>
                    <a:pt x="118769" y="0"/>
                    <a:pt x="117660" y="1077"/>
                    <a:pt x="117660" y="2447"/>
                  </a:cubicBezTo>
                  <a:lnTo>
                    <a:pt x="117660" y="16375"/>
                  </a:lnTo>
                  <a:cubicBezTo>
                    <a:pt x="117660" y="20975"/>
                    <a:pt x="113909" y="24726"/>
                    <a:pt x="109309" y="24726"/>
                  </a:cubicBezTo>
                  <a:lnTo>
                    <a:pt x="95348" y="24726"/>
                  </a:lnTo>
                  <a:cubicBezTo>
                    <a:pt x="90749" y="24726"/>
                    <a:pt x="86997" y="20975"/>
                    <a:pt x="86997" y="16375"/>
                  </a:cubicBezTo>
                  <a:lnTo>
                    <a:pt x="86997" y="2447"/>
                  </a:lnTo>
                  <a:cubicBezTo>
                    <a:pt x="86997" y="1077"/>
                    <a:pt x="85888" y="0"/>
                    <a:pt x="845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48"/>
            <p:cNvSpPr/>
            <p:nvPr/>
          </p:nvSpPr>
          <p:spPr>
            <a:xfrm>
              <a:off x="1525775" y="2465225"/>
              <a:ext cx="4549675" cy="1861000"/>
            </a:xfrm>
            <a:custGeom>
              <a:avLst/>
              <a:gdLst/>
              <a:ahLst/>
              <a:cxnLst/>
              <a:rect l="l" t="t" r="r" b="b"/>
              <a:pathLst>
                <a:path w="181987" h="74440" extrusionOk="0">
                  <a:moveTo>
                    <a:pt x="174354" y="4894"/>
                  </a:moveTo>
                  <a:cubicBezTo>
                    <a:pt x="175854" y="4894"/>
                    <a:pt x="177061" y="6133"/>
                    <a:pt x="177061" y="7634"/>
                  </a:cubicBezTo>
                  <a:lnTo>
                    <a:pt x="177061" y="61620"/>
                  </a:lnTo>
                  <a:cubicBezTo>
                    <a:pt x="177094" y="65991"/>
                    <a:pt x="173538" y="69546"/>
                    <a:pt x="169167" y="69546"/>
                  </a:cubicBezTo>
                  <a:lnTo>
                    <a:pt x="12788" y="69546"/>
                  </a:lnTo>
                  <a:cubicBezTo>
                    <a:pt x="8417" y="69546"/>
                    <a:pt x="4894" y="65991"/>
                    <a:pt x="4894" y="61620"/>
                  </a:cubicBezTo>
                  <a:lnTo>
                    <a:pt x="4894" y="7634"/>
                  </a:lnTo>
                  <a:cubicBezTo>
                    <a:pt x="4894" y="6133"/>
                    <a:pt x="6101" y="4894"/>
                    <a:pt x="7601" y="4894"/>
                  </a:cubicBezTo>
                  <a:lnTo>
                    <a:pt x="70753" y="4894"/>
                  </a:lnTo>
                  <a:lnTo>
                    <a:pt x="70753" y="6916"/>
                  </a:lnTo>
                  <a:cubicBezTo>
                    <a:pt x="70753" y="14223"/>
                    <a:pt x="76690" y="20160"/>
                    <a:pt x="83997" y="20160"/>
                  </a:cubicBezTo>
                  <a:lnTo>
                    <a:pt x="97958" y="20160"/>
                  </a:lnTo>
                  <a:cubicBezTo>
                    <a:pt x="105265" y="20160"/>
                    <a:pt x="111202" y="14223"/>
                    <a:pt x="111202" y="6916"/>
                  </a:cubicBezTo>
                  <a:lnTo>
                    <a:pt x="111202" y="4894"/>
                  </a:lnTo>
                  <a:close/>
                  <a:moveTo>
                    <a:pt x="7601" y="1"/>
                  </a:moveTo>
                  <a:cubicBezTo>
                    <a:pt x="3393" y="1"/>
                    <a:pt x="1" y="3426"/>
                    <a:pt x="1" y="7634"/>
                  </a:cubicBezTo>
                  <a:lnTo>
                    <a:pt x="1" y="61620"/>
                  </a:lnTo>
                  <a:cubicBezTo>
                    <a:pt x="1" y="68698"/>
                    <a:pt x="5742" y="74439"/>
                    <a:pt x="12788" y="74439"/>
                  </a:cubicBezTo>
                  <a:lnTo>
                    <a:pt x="169167" y="74439"/>
                  </a:lnTo>
                  <a:cubicBezTo>
                    <a:pt x="176213" y="74439"/>
                    <a:pt x="181987" y="68698"/>
                    <a:pt x="181954" y="61620"/>
                  </a:cubicBezTo>
                  <a:lnTo>
                    <a:pt x="181954" y="7634"/>
                  </a:lnTo>
                  <a:cubicBezTo>
                    <a:pt x="181954" y="3426"/>
                    <a:pt x="178562" y="1"/>
                    <a:pt x="174354" y="1"/>
                  </a:cubicBezTo>
                  <a:lnTo>
                    <a:pt x="108755" y="1"/>
                  </a:lnTo>
                  <a:cubicBezTo>
                    <a:pt x="107418" y="1"/>
                    <a:pt x="106309" y="1077"/>
                    <a:pt x="106309" y="2447"/>
                  </a:cubicBezTo>
                  <a:lnTo>
                    <a:pt x="106309" y="6916"/>
                  </a:lnTo>
                  <a:cubicBezTo>
                    <a:pt x="106309" y="11516"/>
                    <a:pt x="102558" y="15267"/>
                    <a:pt x="97958" y="15267"/>
                  </a:cubicBezTo>
                  <a:lnTo>
                    <a:pt x="83997" y="15267"/>
                  </a:lnTo>
                  <a:cubicBezTo>
                    <a:pt x="79398" y="15267"/>
                    <a:pt x="75646" y="11516"/>
                    <a:pt x="75646" y="6916"/>
                  </a:cubicBezTo>
                  <a:lnTo>
                    <a:pt x="75646" y="2447"/>
                  </a:lnTo>
                  <a:cubicBezTo>
                    <a:pt x="75646" y="1077"/>
                    <a:pt x="74537" y="1"/>
                    <a:pt x="732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48"/>
            <p:cNvSpPr/>
            <p:nvPr/>
          </p:nvSpPr>
          <p:spPr>
            <a:xfrm>
              <a:off x="1241175" y="681750"/>
              <a:ext cx="5118075" cy="1669350"/>
            </a:xfrm>
            <a:custGeom>
              <a:avLst/>
              <a:gdLst/>
              <a:ahLst/>
              <a:cxnLst/>
              <a:rect l="l" t="t" r="r" b="b"/>
              <a:pathLst>
                <a:path w="204723" h="66774" extrusionOk="0">
                  <a:moveTo>
                    <a:pt x="64327" y="0"/>
                  </a:moveTo>
                  <a:cubicBezTo>
                    <a:pt x="44885" y="0"/>
                    <a:pt x="26683" y="8677"/>
                    <a:pt x="14418" y="23780"/>
                  </a:cubicBezTo>
                  <a:cubicBezTo>
                    <a:pt x="13570" y="24824"/>
                    <a:pt x="13701" y="26357"/>
                    <a:pt x="14777" y="27205"/>
                  </a:cubicBezTo>
                  <a:cubicBezTo>
                    <a:pt x="15230" y="27587"/>
                    <a:pt x="15775" y="27773"/>
                    <a:pt x="16315" y="27773"/>
                  </a:cubicBezTo>
                  <a:cubicBezTo>
                    <a:pt x="17022" y="27773"/>
                    <a:pt x="17722" y="27456"/>
                    <a:pt x="18202" y="26846"/>
                  </a:cubicBezTo>
                  <a:cubicBezTo>
                    <a:pt x="29554" y="12918"/>
                    <a:pt x="46353" y="4893"/>
                    <a:pt x="64327" y="4893"/>
                  </a:cubicBezTo>
                  <a:lnTo>
                    <a:pt x="140396" y="4893"/>
                  </a:lnTo>
                  <a:cubicBezTo>
                    <a:pt x="172331" y="4893"/>
                    <a:pt x="198460" y="30239"/>
                    <a:pt x="199764" y="61880"/>
                  </a:cubicBezTo>
                  <a:lnTo>
                    <a:pt x="122586" y="61880"/>
                  </a:lnTo>
                  <a:lnTo>
                    <a:pt x="122586" y="50691"/>
                  </a:lnTo>
                  <a:cubicBezTo>
                    <a:pt x="122586" y="43385"/>
                    <a:pt x="116649" y="37448"/>
                    <a:pt x="109342" y="37448"/>
                  </a:cubicBezTo>
                  <a:lnTo>
                    <a:pt x="95381" y="37448"/>
                  </a:lnTo>
                  <a:cubicBezTo>
                    <a:pt x="88074" y="37448"/>
                    <a:pt x="82137" y="43385"/>
                    <a:pt x="82137" y="50691"/>
                  </a:cubicBezTo>
                  <a:lnTo>
                    <a:pt x="82137" y="61880"/>
                  </a:lnTo>
                  <a:lnTo>
                    <a:pt x="4959" y="61880"/>
                  </a:lnTo>
                  <a:cubicBezTo>
                    <a:pt x="5154" y="56759"/>
                    <a:pt x="6035" y="51703"/>
                    <a:pt x="7536" y="46810"/>
                  </a:cubicBezTo>
                  <a:cubicBezTo>
                    <a:pt x="7927" y="45538"/>
                    <a:pt x="7209" y="44168"/>
                    <a:pt x="5905" y="43776"/>
                  </a:cubicBezTo>
                  <a:cubicBezTo>
                    <a:pt x="5662" y="43695"/>
                    <a:pt x="5416" y="43657"/>
                    <a:pt x="5174" y="43657"/>
                  </a:cubicBezTo>
                  <a:cubicBezTo>
                    <a:pt x="4144" y="43657"/>
                    <a:pt x="3182" y="44345"/>
                    <a:pt x="2838" y="45374"/>
                  </a:cubicBezTo>
                  <a:cubicBezTo>
                    <a:pt x="979" y="51507"/>
                    <a:pt x="0" y="57900"/>
                    <a:pt x="33" y="64327"/>
                  </a:cubicBezTo>
                  <a:cubicBezTo>
                    <a:pt x="33" y="65664"/>
                    <a:pt x="1110" y="66773"/>
                    <a:pt x="2480" y="66773"/>
                  </a:cubicBezTo>
                  <a:lnTo>
                    <a:pt x="84584" y="66773"/>
                  </a:lnTo>
                  <a:cubicBezTo>
                    <a:pt x="85921" y="66773"/>
                    <a:pt x="87030" y="65664"/>
                    <a:pt x="87030" y="64327"/>
                  </a:cubicBezTo>
                  <a:lnTo>
                    <a:pt x="87030" y="50691"/>
                  </a:lnTo>
                  <a:cubicBezTo>
                    <a:pt x="87030" y="46092"/>
                    <a:pt x="90782" y="42341"/>
                    <a:pt x="95381" y="42341"/>
                  </a:cubicBezTo>
                  <a:lnTo>
                    <a:pt x="109342" y="42341"/>
                  </a:lnTo>
                  <a:cubicBezTo>
                    <a:pt x="113942" y="42341"/>
                    <a:pt x="117693" y="46092"/>
                    <a:pt x="117693" y="50691"/>
                  </a:cubicBezTo>
                  <a:lnTo>
                    <a:pt x="117693" y="64327"/>
                  </a:lnTo>
                  <a:cubicBezTo>
                    <a:pt x="117693" y="65664"/>
                    <a:pt x="118802" y="66773"/>
                    <a:pt x="120139" y="66773"/>
                  </a:cubicBezTo>
                  <a:lnTo>
                    <a:pt x="202276" y="66773"/>
                  </a:lnTo>
                  <a:cubicBezTo>
                    <a:pt x="203614" y="66773"/>
                    <a:pt x="204723" y="65664"/>
                    <a:pt x="204723" y="64327"/>
                  </a:cubicBezTo>
                  <a:cubicBezTo>
                    <a:pt x="204723" y="28869"/>
                    <a:pt x="175854" y="0"/>
                    <a:pt x="140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48"/>
            <p:cNvSpPr/>
            <p:nvPr/>
          </p:nvSpPr>
          <p:spPr>
            <a:xfrm>
              <a:off x="1383075" y="1463275"/>
              <a:ext cx="191650" cy="222375"/>
            </a:xfrm>
            <a:custGeom>
              <a:avLst/>
              <a:gdLst/>
              <a:ahLst/>
              <a:cxnLst/>
              <a:rect l="l" t="t" r="r" b="b"/>
              <a:pathLst>
                <a:path w="7666" h="8895" extrusionOk="0">
                  <a:moveTo>
                    <a:pt x="4864" y="1"/>
                  </a:moveTo>
                  <a:cubicBezTo>
                    <a:pt x="4020" y="1"/>
                    <a:pt x="3202" y="437"/>
                    <a:pt x="2740" y="1229"/>
                  </a:cubicBezTo>
                  <a:cubicBezTo>
                    <a:pt x="1957" y="2631"/>
                    <a:pt x="1240" y="4001"/>
                    <a:pt x="587" y="5404"/>
                  </a:cubicBezTo>
                  <a:cubicBezTo>
                    <a:pt x="0" y="6611"/>
                    <a:pt x="522" y="8079"/>
                    <a:pt x="1729" y="8666"/>
                  </a:cubicBezTo>
                  <a:cubicBezTo>
                    <a:pt x="2088" y="8829"/>
                    <a:pt x="2447" y="8894"/>
                    <a:pt x="2773" y="8894"/>
                  </a:cubicBezTo>
                  <a:cubicBezTo>
                    <a:pt x="3686" y="8894"/>
                    <a:pt x="4567" y="8372"/>
                    <a:pt x="4991" y="7492"/>
                  </a:cubicBezTo>
                  <a:cubicBezTo>
                    <a:pt x="5611" y="6219"/>
                    <a:pt x="6263" y="4947"/>
                    <a:pt x="7014" y="3642"/>
                  </a:cubicBezTo>
                  <a:cubicBezTo>
                    <a:pt x="7666" y="2468"/>
                    <a:pt x="7242" y="1000"/>
                    <a:pt x="6068" y="315"/>
                  </a:cubicBezTo>
                  <a:cubicBezTo>
                    <a:pt x="5685" y="103"/>
                    <a:pt x="5271" y="1"/>
                    <a:pt x="48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48"/>
            <p:cNvSpPr/>
            <p:nvPr/>
          </p:nvSpPr>
          <p:spPr>
            <a:xfrm>
              <a:off x="1602450" y="965525"/>
              <a:ext cx="4420825" cy="1101775"/>
            </a:xfrm>
            <a:custGeom>
              <a:avLst/>
              <a:gdLst/>
              <a:ahLst/>
              <a:cxnLst/>
              <a:rect l="l" t="t" r="r" b="b"/>
              <a:pathLst>
                <a:path w="176833" h="44071" extrusionOk="0">
                  <a:moveTo>
                    <a:pt x="125945" y="4894"/>
                  </a:moveTo>
                  <a:cubicBezTo>
                    <a:pt x="145876" y="4927"/>
                    <a:pt x="163458" y="16931"/>
                    <a:pt x="170732" y="35524"/>
                  </a:cubicBezTo>
                  <a:cubicBezTo>
                    <a:pt x="171287" y="36894"/>
                    <a:pt x="170635" y="38427"/>
                    <a:pt x="169265" y="38982"/>
                  </a:cubicBezTo>
                  <a:cubicBezTo>
                    <a:pt x="168938" y="39112"/>
                    <a:pt x="168612" y="39177"/>
                    <a:pt x="168286" y="39177"/>
                  </a:cubicBezTo>
                  <a:lnTo>
                    <a:pt x="108135" y="39177"/>
                  </a:lnTo>
                  <a:cubicBezTo>
                    <a:pt x="108037" y="31936"/>
                    <a:pt x="102133" y="26097"/>
                    <a:pt x="94891" y="26097"/>
                  </a:cubicBezTo>
                  <a:lnTo>
                    <a:pt x="80930" y="26097"/>
                  </a:lnTo>
                  <a:cubicBezTo>
                    <a:pt x="73688" y="26097"/>
                    <a:pt x="67784" y="31936"/>
                    <a:pt x="67686" y="39177"/>
                  </a:cubicBezTo>
                  <a:lnTo>
                    <a:pt x="7535" y="39177"/>
                  </a:lnTo>
                  <a:cubicBezTo>
                    <a:pt x="6818" y="39177"/>
                    <a:pt x="6165" y="38884"/>
                    <a:pt x="5676" y="38395"/>
                  </a:cubicBezTo>
                  <a:cubicBezTo>
                    <a:pt x="5154" y="37873"/>
                    <a:pt x="4893" y="37220"/>
                    <a:pt x="4893" y="36503"/>
                  </a:cubicBezTo>
                  <a:cubicBezTo>
                    <a:pt x="4893" y="36176"/>
                    <a:pt x="4958" y="35850"/>
                    <a:pt x="5089" y="35524"/>
                  </a:cubicBezTo>
                  <a:cubicBezTo>
                    <a:pt x="12363" y="16931"/>
                    <a:pt x="29945" y="4927"/>
                    <a:pt x="49876" y="4894"/>
                  </a:cubicBezTo>
                  <a:close/>
                  <a:moveTo>
                    <a:pt x="49876" y="1"/>
                  </a:moveTo>
                  <a:cubicBezTo>
                    <a:pt x="39176" y="34"/>
                    <a:pt x="28836" y="3230"/>
                    <a:pt x="19996" y="9265"/>
                  </a:cubicBezTo>
                  <a:cubicBezTo>
                    <a:pt x="11156" y="15300"/>
                    <a:pt x="4436" y="23781"/>
                    <a:pt x="522" y="33730"/>
                  </a:cubicBezTo>
                  <a:cubicBezTo>
                    <a:pt x="196" y="34611"/>
                    <a:pt x="0" y="35557"/>
                    <a:pt x="0" y="36503"/>
                  </a:cubicBezTo>
                  <a:cubicBezTo>
                    <a:pt x="0" y="38525"/>
                    <a:pt x="783" y="40417"/>
                    <a:pt x="2186" y="41852"/>
                  </a:cubicBezTo>
                  <a:cubicBezTo>
                    <a:pt x="3621" y="43255"/>
                    <a:pt x="5513" y="44070"/>
                    <a:pt x="7535" y="44070"/>
                  </a:cubicBezTo>
                  <a:lnTo>
                    <a:pt x="70133" y="44070"/>
                  </a:lnTo>
                  <a:cubicBezTo>
                    <a:pt x="71470" y="44070"/>
                    <a:pt x="72579" y="42961"/>
                    <a:pt x="72579" y="41624"/>
                  </a:cubicBezTo>
                  <a:lnTo>
                    <a:pt x="72579" y="39340"/>
                  </a:lnTo>
                  <a:cubicBezTo>
                    <a:pt x="72579" y="34741"/>
                    <a:pt x="76331" y="30990"/>
                    <a:pt x="80930" y="30990"/>
                  </a:cubicBezTo>
                  <a:lnTo>
                    <a:pt x="94891" y="30990"/>
                  </a:lnTo>
                  <a:cubicBezTo>
                    <a:pt x="99491" y="30990"/>
                    <a:pt x="103242" y="34741"/>
                    <a:pt x="103242" y="39340"/>
                  </a:cubicBezTo>
                  <a:lnTo>
                    <a:pt x="103242" y="41624"/>
                  </a:lnTo>
                  <a:cubicBezTo>
                    <a:pt x="103242" y="42961"/>
                    <a:pt x="104351" y="44070"/>
                    <a:pt x="105688" y="44070"/>
                  </a:cubicBezTo>
                  <a:lnTo>
                    <a:pt x="168319" y="44070"/>
                  </a:lnTo>
                  <a:cubicBezTo>
                    <a:pt x="169265" y="44070"/>
                    <a:pt x="170178" y="43875"/>
                    <a:pt x="171091" y="43516"/>
                  </a:cubicBezTo>
                  <a:cubicBezTo>
                    <a:pt x="174940" y="41983"/>
                    <a:pt x="176832" y="37579"/>
                    <a:pt x="175299" y="33730"/>
                  </a:cubicBezTo>
                  <a:cubicBezTo>
                    <a:pt x="171385" y="23781"/>
                    <a:pt x="164665" y="15300"/>
                    <a:pt x="155825" y="9265"/>
                  </a:cubicBezTo>
                  <a:cubicBezTo>
                    <a:pt x="146985" y="3230"/>
                    <a:pt x="136645" y="34"/>
                    <a:pt x="1259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48"/>
            <p:cNvSpPr/>
            <p:nvPr/>
          </p:nvSpPr>
          <p:spPr>
            <a:xfrm>
              <a:off x="3294600" y="1617925"/>
              <a:ext cx="1011225" cy="1351300"/>
            </a:xfrm>
            <a:custGeom>
              <a:avLst/>
              <a:gdLst/>
              <a:ahLst/>
              <a:cxnLst/>
              <a:rect l="l" t="t" r="r" b="b"/>
              <a:pathLst>
                <a:path w="40449" h="54052" extrusionOk="0">
                  <a:moveTo>
                    <a:pt x="27205" y="4894"/>
                  </a:moveTo>
                  <a:cubicBezTo>
                    <a:pt x="31805" y="4894"/>
                    <a:pt x="35556" y="8645"/>
                    <a:pt x="35556" y="13244"/>
                  </a:cubicBezTo>
                  <a:lnTo>
                    <a:pt x="35556" y="40808"/>
                  </a:lnTo>
                  <a:cubicBezTo>
                    <a:pt x="35556" y="45408"/>
                    <a:pt x="31805" y="49159"/>
                    <a:pt x="27205" y="49159"/>
                  </a:cubicBezTo>
                  <a:lnTo>
                    <a:pt x="13244" y="49159"/>
                  </a:lnTo>
                  <a:cubicBezTo>
                    <a:pt x="8645" y="49159"/>
                    <a:pt x="4893" y="45408"/>
                    <a:pt x="4893" y="40808"/>
                  </a:cubicBezTo>
                  <a:lnTo>
                    <a:pt x="4893" y="13244"/>
                  </a:lnTo>
                  <a:cubicBezTo>
                    <a:pt x="4893" y="8645"/>
                    <a:pt x="8645" y="4894"/>
                    <a:pt x="13244" y="4894"/>
                  </a:cubicBezTo>
                  <a:close/>
                  <a:moveTo>
                    <a:pt x="13244" y="1"/>
                  </a:moveTo>
                  <a:cubicBezTo>
                    <a:pt x="5937" y="1"/>
                    <a:pt x="0" y="5938"/>
                    <a:pt x="0" y="13244"/>
                  </a:cubicBezTo>
                  <a:lnTo>
                    <a:pt x="0" y="40808"/>
                  </a:lnTo>
                  <a:cubicBezTo>
                    <a:pt x="0" y="48115"/>
                    <a:pt x="5937" y="54052"/>
                    <a:pt x="13244" y="54052"/>
                  </a:cubicBezTo>
                  <a:lnTo>
                    <a:pt x="27205" y="54052"/>
                  </a:lnTo>
                  <a:cubicBezTo>
                    <a:pt x="34512" y="54052"/>
                    <a:pt x="40449" y="48115"/>
                    <a:pt x="40449" y="40808"/>
                  </a:cubicBezTo>
                  <a:lnTo>
                    <a:pt x="40449" y="13244"/>
                  </a:lnTo>
                  <a:cubicBezTo>
                    <a:pt x="40449" y="5938"/>
                    <a:pt x="34512" y="1"/>
                    <a:pt x="272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48"/>
            <p:cNvSpPr/>
            <p:nvPr/>
          </p:nvSpPr>
          <p:spPr>
            <a:xfrm>
              <a:off x="3499275" y="1812825"/>
              <a:ext cx="601875" cy="961500"/>
            </a:xfrm>
            <a:custGeom>
              <a:avLst/>
              <a:gdLst/>
              <a:ahLst/>
              <a:cxnLst/>
              <a:rect l="l" t="t" r="r" b="b"/>
              <a:pathLst>
                <a:path w="24075" h="38460" extrusionOk="0">
                  <a:moveTo>
                    <a:pt x="12038" y="4894"/>
                  </a:moveTo>
                  <a:cubicBezTo>
                    <a:pt x="15985" y="4894"/>
                    <a:pt x="19181" y="8123"/>
                    <a:pt x="19181" y="12070"/>
                  </a:cubicBezTo>
                  <a:cubicBezTo>
                    <a:pt x="19181" y="14549"/>
                    <a:pt x="17942" y="16833"/>
                    <a:pt x="15821" y="18138"/>
                  </a:cubicBezTo>
                  <a:cubicBezTo>
                    <a:pt x="15006" y="18627"/>
                    <a:pt x="14582" y="19540"/>
                    <a:pt x="14680" y="20486"/>
                  </a:cubicBezTo>
                  <a:lnTo>
                    <a:pt x="15821" y="30925"/>
                  </a:lnTo>
                  <a:cubicBezTo>
                    <a:pt x="15821" y="31022"/>
                    <a:pt x="15854" y="31120"/>
                    <a:pt x="15854" y="31186"/>
                  </a:cubicBezTo>
                  <a:cubicBezTo>
                    <a:pt x="15854" y="32490"/>
                    <a:pt x="14778" y="33567"/>
                    <a:pt x="13473" y="33567"/>
                  </a:cubicBezTo>
                  <a:lnTo>
                    <a:pt x="10602" y="33567"/>
                  </a:lnTo>
                  <a:cubicBezTo>
                    <a:pt x="10504" y="33567"/>
                    <a:pt x="10407" y="33567"/>
                    <a:pt x="10341" y="33534"/>
                  </a:cubicBezTo>
                  <a:cubicBezTo>
                    <a:pt x="9037" y="33404"/>
                    <a:pt x="8091" y="32229"/>
                    <a:pt x="8254" y="30957"/>
                  </a:cubicBezTo>
                  <a:lnTo>
                    <a:pt x="9395" y="20486"/>
                  </a:lnTo>
                  <a:cubicBezTo>
                    <a:pt x="9493" y="19540"/>
                    <a:pt x="9069" y="18627"/>
                    <a:pt x="8254" y="18138"/>
                  </a:cubicBezTo>
                  <a:cubicBezTo>
                    <a:pt x="6133" y="16833"/>
                    <a:pt x="4894" y="14549"/>
                    <a:pt x="4894" y="12070"/>
                  </a:cubicBezTo>
                  <a:cubicBezTo>
                    <a:pt x="4894" y="8123"/>
                    <a:pt x="8091" y="4894"/>
                    <a:pt x="12038" y="4894"/>
                  </a:cubicBezTo>
                  <a:close/>
                  <a:moveTo>
                    <a:pt x="12038" y="1"/>
                  </a:moveTo>
                  <a:cubicBezTo>
                    <a:pt x="8808" y="1"/>
                    <a:pt x="5807" y="1273"/>
                    <a:pt x="3524" y="3524"/>
                  </a:cubicBezTo>
                  <a:cubicBezTo>
                    <a:pt x="1240" y="5807"/>
                    <a:pt x="1" y="8841"/>
                    <a:pt x="1" y="12070"/>
                  </a:cubicBezTo>
                  <a:cubicBezTo>
                    <a:pt x="1" y="15724"/>
                    <a:pt x="1599" y="19084"/>
                    <a:pt x="4372" y="21367"/>
                  </a:cubicBezTo>
                  <a:lnTo>
                    <a:pt x="3393" y="30403"/>
                  </a:lnTo>
                  <a:cubicBezTo>
                    <a:pt x="2937" y="34382"/>
                    <a:pt x="5840" y="37970"/>
                    <a:pt x="9787" y="38395"/>
                  </a:cubicBezTo>
                  <a:cubicBezTo>
                    <a:pt x="10080" y="38427"/>
                    <a:pt x="10341" y="38460"/>
                    <a:pt x="10602" y="38460"/>
                  </a:cubicBezTo>
                  <a:lnTo>
                    <a:pt x="13473" y="38460"/>
                  </a:lnTo>
                  <a:cubicBezTo>
                    <a:pt x="17485" y="38460"/>
                    <a:pt x="20747" y="35198"/>
                    <a:pt x="20747" y="31186"/>
                  </a:cubicBezTo>
                  <a:cubicBezTo>
                    <a:pt x="20747" y="30925"/>
                    <a:pt x="20714" y="30664"/>
                    <a:pt x="20682" y="30403"/>
                  </a:cubicBezTo>
                  <a:lnTo>
                    <a:pt x="19703" y="21367"/>
                  </a:lnTo>
                  <a:cubicBezTo>
                    <a:pt x="22476" y="19084"/>
                    <a:pt x="24074" y="15724"/>
                    <a:pt x="24074" y="12070"/>
                  </a:cubicBezTo>
                  <a:cubicBezTo>
                    <a:pt x="24074" y="5416"/>
                    <a:pt x="18692" y="1"/>
                    <a:pt x="120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80" name="Google Shape;4280;p48"/>
          <p:cNvGrpSpPr/>
          <p:nvPr/>
        </p:nvGrpSpPr>
        <p:grpSpPr>
          <a:xfrm>
            <a:off x="3225353" y="4061924"/>
            <a:ext cx="514091" cy="514091"/>
            <a:chOff x="1190625" y="238125"/>
            <a:chExt cx="5219200" cy="5219200"/>
          </a:xfrm>
        </p:grpSpPr>
        <p:sp>
          <p:nvSpPr>
            <p:cNvPr id="4281" name="Google Shape;4281;p48"/>
            <p:cNvSpPr/>
            <p:nvPr/>
          </p:nvSpPr>
          <p:spPr>
            <a:xfrm>
              <a:off x="1251775" y="299275"/>
              <a:ext cx="5096875" cy="5096875"/>
            </a:xfrm>
            <a:custGeom>
              <a:avLst/>
              <a:gdLst/>
              <a:ahLst/>
              <a:cxnLst/>
              <a:rect l="l" t="t" r="r" b="b"/>
              <a:pathLst>
                <a:path w="203875" h="203875" extrusionOk="0">
                  <a:moveTo>
                    <a:pt x="102083" y="20388"/>
                  </a:moveTo>
                  <a:cubicBezTo>
                    <a:pt x="120136" y="20388"/>
                    <a:pt x="137662" y="26452"/>
                    <a:pt x="151911" y="37546"/>
                  </a:cubicBezTo>
                  <a:lnTo>
                    <a:pt x="121738" y="67719"/>
                  </a:lnTo>
                  <a:cubicBezTo>
                    <a:pt x="121673" y="69383"/>
                    <a:pt x="120988" y="70916"/>
                    <a:pt x="119813" y="72090"/>
                  </a:cubicBezTo>
                  <a:lnTo>
                    <a:pt x="118704" y="73167"/>
                  </a:lnTo>
                  <a:cubicBezTo>
                    <a:pt x="117562" y="74309"/>
                    <a:pt x="116029" y="74961"/>
                    <a:pt x="114431" y="75026"/>
                  </a:cubicBezTo>
                  <a:lnTo>
                    <a:pt x="102329" y="87128"/>
                  </a:lnTo>
                  <a:cubicBezTo>
                    <a:pt x="102394" y="87161"/>
                    <a:pt x="102459" y="87161"/>
                    <a:pt x="102525" y="87193"/>
                  </a:cubicBezTo>
                  <a:cubicBezTo>
                    <a:pt x="110419" y="90423"/>
                    <a:pt x="115866" y="93195"/>
                    <a:pt x="118802" y="95511"/>
                  </a:cubicBezTo>
                  <a:cubicBezTo>
                    <a:pt x="119520" y="96099"/>
                    <a:pt x="120237" y="96718"/>
                    <a:pt x="120922" y="97371"/>
                  </a:cubicBezTo>
                  <a:lnTo>
                    <a:pt x="166329" y="51964"/>
                  </a:lnTo>
                  <a:cubicBezTo>
                    <a:pt x="177453" y="66251"/>
                    <a:pt x="183520" y="83834"/>
                    <a:pt x="183487" y="101938"/>
                  </a:cubicBezTo>
                  <a:cubicBezTo>
                    <a:pt x="183487" y="146920"/>
                    <a:pt x="146888" y="183487"/>
                    <a:pt x="101938" y="183487"/>
                  </a:cubicBezTo>
                  <a:cubicBezTo>
                    <a:pt x="101889" y="183487"/>
                    <a:pt x="101841" y="183487"/>
                    <a:pt x="101792" y="183487"/>
                  </a:cubicBezTo>
                  <a:cubicBezTo>
                    <a:pt x="83740" y="183487"/>
                    <a:pt x="66213" y="177423"/>
                    <a:pt x="51964" y="166329"/>
                  </a:cubicBezTo>
                  <a:lnTo>
                    <a:pt x="83866" y="134427"/>
                  </a:lnTo>
                  <a:cubicBezTo>
                    <a:pt x="81876" y="133220"/>
                    <a:pt x="80017" y="131850"/>
                    <a:pt x="78223" y="130382"/>
                  </a:cubicBezTo>
                  <a:cubicBezTo>
                    <a:pt x="75483" y="128066"/>
                    <a:pt x="75124" y="124021"/>
                    <a:pt x="77407" y="121281"/>
                  </a:cubicBezTo>
                  <a:cubicBezTo>
                    <a:pt x="77538" y="121151"/>
                    <a:pt x="77636" y="121053"/>
                    <a:pt x="77734" y="120922"/>
                  </a:cubicBezTo>
                  <a:lnTo>
                    <a:pt x="78875" y="119748"/>
                  </a:lnTo>
                  <a:cubicBezTo>
                    <a:pt x="80129" y="118460"/>
                    <a:pt x="81809" y="117803"/>
                    <a:pt x="83501" y="117803"/>
                  </a:cubicBezTo>
                  <a:cubicBezTo>
                    <a:pt x="84979" y="117803"/>
                    <a:pt x="86466" y="118305"/>
                    <a:pt x="87683" y="119324"/>
                  </a:cubicBezTo>
                  <a:cubicBezTo>
                    <a:pt x="89770" y="121085"/>
                    <a:pt x="92086" y="122586"/>
                    <a:pt x="94565" y="123728"/>
                  </a:cubicBezTo>
                  <a:lnTo>
                    <a:pt x="110778" y="107516"/>
                  </a:lnTo>
                  <a:cubicBezTo>
                    <a:pt x="109212" y="105852"/>
                    <a:pt x="106602" y="104221"/>
                    <a:pt x="102916" y="102525"/>
                  </a:cubicBezTo>
                  <a:cubicBezTo>
                    <a:pt x="98643" y="100568"/>
                    <a:pt x="95055" y="98839"/>
                    <a:pt x="92184" y="97273"/>
                  </a:cubicBezTo>
                  <a:lnTo>
                    <a:pt x="37546" y="151911"/>
                  </a:lnTo>
                  <a:cubicBezTo>
                    <a:pt x="26423" y="137624"/>
                    <a:pt x="20355" y="120042"/>
                    <a:pt x="20388" y="101938"/>
                  </a:cubicBezTo>
                  <a:cubicBezTo>
                    <a:pt x="20388" y="56987"/>
                    <a:pt x="56955" y="20388"/>
                    <a:pt x="101938" y="20388"/>
                  </a:cubicBezTo>
                  <a:cubicBezTo>
                    <a:pt x="101986" y="20388"/>
                    <a:pt x="102034" y="20388"/>
                    <a:pt x="102083" y="20388"/>
                  </a:cubicBezTo>
                  <a:close/>
                  <a:moveTo>
                    <a:pt x="101938" y="0"/>
                  </a:moveTo>
                  <a:cubicBezTo>
                    <a:pt x="45636" y="0"/>
                    <a:pt x="0" y="45636"/>
                    <a:pt x="0" y="101938"/>
                  </a:cubicBezTo>
                  <a:cubicBezTo>
                    <a:pt x="0" y="158239"/>
                    <a:pt x="45636" y="203875"/>
                    <a:pt x="101938" y="203875"/>
                  </a:cubicBezTo>
                  <a:cubicBezTo>
                    <a:pt x="158239" y="203875"/>
                    <a:pt x="203875" y="158239"/>
                    <a:pt x="203875" y="101938"/>
                  </a:cubicBezTo>
                  <a:cubicBezTo>
                    <a:pt x="203875" y="45636"/>
                    <a:pt x="158239" y="0"/>
                    <a:pt x="1019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48"/>
            <p:cNvSpPr/>
            <p:nvPr/>
          </p:nvSpPr>
          <p:spPr>
            <a:xfrm>
              <a:off x="3129875" y="1573075"/>
              <a:ext cx="1321925" cy="2549275"/>
            </a:xfrm>
            <a:custGeom>
              <a:avLst/>
              <a:gdLst/>
              <a:ahLst/>
              <a:cxnLst/>
              <a:rect l="l" t="t" r="r" b="b"/>
              <a:pathLst>
                <a:path w="52877" h="101971" extrusionOk="0">
                  <a:moveTo>
                    <a:pt x="27792" y="1"/>
                  </a:moveTo>
                  <a:lnTo>
                    <a:pt x="26553" y="33"/>
                  </a:lnTo>
                  <a:cubicBezTo>
                    <a:pt x="24106" y="33"/>
                    <a:pt x="22149" y="2023"/>
                    <a:pt x="22182" y="4437"/>
                  </a:cubicBezTo>
                  <a:lnTo>
                    <a:pt x="22182" y="5383"/>
                  </a:lnTo>
                  <a:cubicBezTo>
                    <a:pt x="16179" y="5709"/>
                    <a:pt x="11254" y="7764"/>
                    <a:pt x="7340" y="11613"/>
                  </a:cubicBezTo>
                  <a:cubicBezTo>
                    <a:pt x="3458" y="15463"/>
                    <a:pt x="1501" y="20095"/>
                    <a:pt x="1533" y="25444"/>
                  </a:cubicBezTo>
                  <a:cubicBezTo>
                    <a:pt x="1533" y="28641"/>
                    <a:pt x="2316" y="31805"/>
                    <a:pt x="3784" y="34610"/>
                  </a:cubicBezTo>
                  <a:cubicBezTo>
                    <a:pt x="5448" y="37644"/>
                    <a:pt x="7731" y="40286"/>
                    <a:pt x="10536" y="42341"/>
                  </a:cubicBezTo>
                  <a:cubicBezTo>
                    <a:pt x="13537" y="44625"/>
                    <a:pt x="19278" y="47691"/>
                    <a:pt x="27792" y="51573"/>
                  </a:cubicBezTo>
                  <a:cubicBezTo>
                    <a:pt x="31968" y="53465"/>
                    <a:pt x="34773" y="55357"/>
                    <a:pt x="36241" y="57183"/>
                  </a:cubicBezTo>
                  <a:cubicBezTo>
                    <a:pt x="39535" y="61489"/>
                    <a:pt x="39046" y="67556"/>
                    <a:pt x="35099" y="71275"/>
                  </a:cubicBezTo>
                  <a:cubicBezTo>
                    <a:pt x="33011" y="73330"/>
                    <a:pt x="30206" y="74504"/>
                    <a:pt x="27270" y="74537"/>
                  </a:cubicBezTo>
                  <a:cubicBezTo>
                    <a:pt x="27197" y="74538"/>
                    <a:pt x="27124" y="74539"/>
                    <a:pt x="27050" y="74539"/>
                  </a:cubicBezTo>
                  <a:cubicBezTo>
                    <a:pt x="22356" y="74539"/>
                    <a:pt x="17505" y="72483"/>
                    <a:pt x="12559" y="68339"/>
                  </a:cubicBezTo>
                  <a:cubicBezTo>
                    <a:pt x="11347" y="67340"/>
                    <a:pt x="9868" y="66846"/>
                    <a:pt x="8396" y="66846"/>
                  </a:cubicBezTo>
                  <a:cubicBezTo>
                    <a:pt x="6698" y="66846"/>
                    <a:pt x="5009" y="67503"/>
                    <a:pt x="3751" y="68796"/>
                  </a:cubicBezTo>
                  <a:lnTo>
                    <a:pt x="2610" y="69970"/>
                  </a:lnTo>
                  <a:cubicBezTo>
                    <a:pt x="2512" y="70101"/>
                    <a:pt x="2381" y="70199"/>
                    <a:pt x="2283" y="70329"/>
                  </a:cubicBezTo>
                  <a:cubicBezTo>
                    <a:pt x="0" y="73069"/>
                    <a:pt x="359" y="77114"/>
                    <a:pt x="3099" y="79430"/>
                  </a:cubicBezTo>
                  <a:cubicBezTo>
                    <a:pt x="5448" y="81355"/>
                    <a:pt x="7959" y="83084"/>
                    <a:pt x="10634" y="84551"/>
                  </a:cubicBezTo>
                  <a:cubicBezTo>
                    <a:pt x="13896" y="86378"/>
                    <a:pt x="17876" y="87520"/>
                    <a:pt x="22540" y="88042"/>
                  </a:cubicBezTo>
                  <a:lnTo>
                    <a:pt x="22606" y="96947"/>
                  </a:lnTo>
                  <a:cubicBezTo>
                    <a:pt x="22606" y="99720"/>
                    <a:pt x="24856" y="101970"/>
                    <a:pt x="27629" y="101970"/>
                  </a:cubicBezTo>
                  <a:cubicBezTo>
                    <a:pt x="30402" y="101938"/>
                    <a:pt x="32653" y="99687"/>
                    <a:pt x="32620" y="96914"/>
                  </a:cubicBezTo>
                  <a:lnTo>
                    <a:pt x="32587" y="87683"/>
                  </a:lnTo>
                  <a:cubicBezTo>
                    <a:pt x="37546" y="86606"/>
                    <a:pt x="41329" y="85073"/>
                    <a:pt x="43939" y="83084"/>
                  </a:cubicBezTo>
                  <a:cubicBezTo>
                    <a:pt x="46712" y="80898"/>
                    <a:pt x="48897" y="78125"/>
                    <a:pt x="50365" y="74929"/>
                  </a:cubicBezTo>
                  <a:cubicBezTo>
                    <a:pt x="52061" y="71438"/>
                    <a:pt x="52877" y="67622"/>
                    <a:pt x="52844" y="63740"/>
                  </a:cubicBezTo>
                  <a:cubicBezTo>
                    <a:pt x="52877" y="59989"/>
                    <a:pt x="52061" y="56270"/>
                    <a:pt x="50430" y="52845"/>
                  </a:cubicBezTo>
                  <a:cubicBezTo>
                    <a:pt x="48832" y="49616"/>
                    <a:pt x="46516" y="46778"/>
                    <a:pt x="43678" y="44559"/>
                  </a:cubicBezTo>
                  <a:cubicBezTo>
                    <a:pt x="40742" y="42243"/>
                    <a:pt x="35295" y="39471"/>
                    <a:pt x="27401" y="36241"/>
                  </a:cubicBezTo>
                  <a:cubicBezTo>
                    <a:pt x="22932" y="34447"/>
                    <a:pt x="19963" y="32751"/>
                    <a:pt x="18496" y="31153"/>
                  </a:cubicBezTo>
                  <a:cubicBezTo>
                    <a:pt x="16995" y="29587"/>
                    <a:pt x="16245" y="28021"/>
                    <a:pt x="16245" y="26423"/>
                  </a:cubicBezTo>
                  <a:cubicBezTo>
                    <a:pt x="16212" y="24531"/>
                    <a:pt x="17060" y="22867"/>
                    <a:pt x="18756" y="21399"/>
                  </a:cubicBezTo>
                  <a:cubicBezTo>
                    <a:pt x="20420" y="19964"/>
                    <a:pt x="22638" y="19214"/>
                    <a:pt x="25346" y="19214"/>
                  </a:cubicBezTo>
                  <a:cubicBezTo>
                    <a:pt x="25388" y="19213"/>
                    <a:pt x="25431" y="19213"/>
                    <a:pt x="25473" y="19213"/>
                  </a:cubicBezTo>
                  <a:cubicBezTo>
                    <a:pt x="28662" y="19213"/>
                    <a:pt x="31913" y="20420"/>
                    <a:pt x="35164" y="22802"/>
                  </a:cubicBezTo>
                  <a:cubicBezTo>
                    <a:pt x="36320" y="23651"/>
                    <a:pt x="37673" y="24066"/>
                    <a:pt x="39019" y="24066"/>
                  </a:cubicBezTo>
                  <a:cubicBezTo>
                    <a:pt x="40675" y="24066"/>
                    <a:pt x="42321" y="23438"/>
                    <a:pt x="43580" y="22215"/>
                  </a:cubicBezTo>
                  <a:lnTo>
                    <a:pt x="44689" y="21138"/>
                  </a:lnTo>
                  <a:cubicBezTo>
                    <a:pt x="44885" y="20943"/>
                    <a:pt x="45081" y="20714"/>
                    <a:pt x="45244" y="20486"/>
                  </a:cubicBezTo>
                  <a:cubicBezTo>
                    <a:pt x="47462" y="17648"/>
                    <a:pt x="46940" y="13603"/>
                    <a:pt x="44102" y="11418"/>
                  </a:cubicBezTo>
                  <a:cubicBezTo>
                    <a:pt x="43124" y="10635"/>
                    <a:pt x="42112" y="9917"/>
                    <a:pt x="41036" y="9297"/>
                  </a:cubicBezTo>
                  <a:cubicBezTo>
                    <a:pt x="38263" y="7797"/>
                    <a:pt x="35295" y="6688"/>
                    <a:pt x="32228" y="6035"/>
                  </a:cubicBezTo>
                  <a:lnTo>
                    <a:pt x="32228" y="4404"/>
                  </a:lnTo>
                  <a:cubicBezTo>
                    <a:pt x="32196" y="1958"/>
                    <a:pt x="30206" y="1"/>
                    <a:pt x="277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48"/>
            <p:cNvSpPr/>
            <p:nvPr/>
          </p:nvSpPr>
          <p:spPr>
            <a:xfrm>
              <a:off x="1190625" y="238125"/>
              <a:ext cx="5219200" cy="5219200"/>
            </a:xfrm>
            <a:custGeom>
              <a:avLst/>
              <a:gdLst/>
              <a:ahLst/>
              <a:cxnLst/>
              <a:rect l="l" t="t" r="r" b="b"/>
              <a:pathLst>
                <a:path w="208768" h="208768" extrusionOk="0">
                  <a:moveTo>
                    <a:pt x="104449" y="25280"/>
                  </a:moveTo>
                  <a:cubicBezTo>
                    <a:pt x="120987" y="25280"/>
                    <a:pt x="137264" y="30565"/>
                    <a:pt x="150639" y="40253"/>
                  </a:cubicBezTo>
                  <a:lnTo>
                    <a:pt x="122455" y="68436"/>
                  </a:lnTo>
                  <a:cubicBezTo>
                    <a:pt x="121998" y="68893"/>
                    <a:pt x="121737" y="69480"/>
                    <a:pt x="121737" y="70100"/>
                  </a:cubicBezTo>
                  <a:cubicBezTo>
                    <a:pt x="121705" y="71111"/>
                    <a:pt x="121281" y="72057"/>
                    <a:pt x="120530" y="72775"/>
                  </a:cubicBezTo>
                  <a:lnTo>
                    <a:pt x="119421" y="73884"/>
                  </a:lnTo>
                  <a:cubicBezTo>
                    <a:pt x="118736" y="74569"/>
                    <a:pt x="117790" y="74960"/>
                    <a:pt x="116812" y="75026"/>
                  </a:cubicBezTo>
                  <a:cubicBezTo>
                    <a:pt x="116192" y="75026"/>
                    <a:pt x="115605" y="75287"/>
                    <a:pt x="115148" y="75711"/>
                  </a:cubicBezTo>
                  <a:lnTo>
                    <a:pt x="103046" y="87845"/>
                  </a:lnTo>
                  <a:cubicBezTo>
                    <a:pt x="102492" y="88400"/>
                    <a:pt x="102231" y="89248"/>
                    <a:pt x="102394" y="90031"/>
                  </a:cubicBezTo>
                  <a:cubicBezTo>
                    <a:pt x="102524" y="90814"/>
                    <a:pt x="103079" y="91499"/>
                    <a:pt x="103829" y="91825"/>
                  </a:cubicBezTo>
                  <a:cubicBezTo>
                    <a:pt x="103894" y="91858"/>
                    <a:pt x="103960" y="91890"/>
                    <a:pt x="104025" y="91890"/>
                  </a:cubicBezTo>
                  <a:cubicBezTo>
                    <a:pt x="111723" y="95054"/>
                    <a:pt x="116975" y="97729"/>
                    <a:pt x="119715" y="99882"/>
                  </a:cubicBezTo>
                  <a:cubicBezTo>
                    <a:pt x="120400" y="100404"/>
                    <a:pt x="121052" y="100958"/>
                    <a:pt x="121639" y="101578"/>
                  </a:cubicBezTo>
                  <a:cubicBezTo>
                    <a:pt x="122124" y="102031"/>
                    <a:pt x="122746" y="102259"/>
                    <a:pt x="123364" y="102259"/>
                  </a:cubicBezTo>
                  <a:cubicBezTo>
                    <a:pt x="123994" y="102259"/>
                    <a:pt x="124620" y="102023"/>
                    <a:pt x="125097" y="101546"/>
                  </a:cubicBezTo>
                  <a:lnTo>
                    <a:pt x="168514" y="58129"/>
                  </a:lnTo>
                  <a:cubicBezTo>
                    <a:pt x="178202" y="71503"/>
                    <a:pt x="183519" y="87845"/>
                    <a:pt x="183487" y="104384"/>
                  </a:cubicBezTo>
                  <a:cubicBezTo>
                    <a:pt x="183487" y="147996"/>
                    <a:pt x="147996" y="183487"/>
                    <a:pt x="104384" y="183487"/>
                  </a:cubicBezTo>
                  <a:lnTo>
                    <a:pt x="104318" y="183487"/>
                  </a:lnTo>
                  <a:cubicBezTo>
                    <a:pt x="87780" y="183487"/>
                    <a:pt x="71503" y="178202"/>
                    <a:pt x="58129" y="168514"/>
                  </a:cubicBezTo>
                  <a:lnTo>
                    <a:pt x="88041" y="138602"/>
                  </a:lnTo>
                  <a:cubicBezTo>
                    <a:pt x="88563" y="138080"/>
                    <a:pt x="88824" y="137330"/>
                    <a:pt x="88726" y="136579"/>
                  </a:cubicBezTo>
                  <a:cubicBezTo>
                    <a:pt x="88661" y="135829"/>
                    <a:pt x="88237" y="135177"/>
                    <a:pt x="87584" y="134785"/>
                  </a:cubicBezTo>
                  <a:cubicBezTo>
                    <a:pt x="85725" y="133644"/>
                    <a:pt x="83931" y="132339"/>
                    <a:pt x="82235" y="130936"/>
                  </a:cubicBezTo>
                  <a:cubicBezTo>
                    <a:pt x="81419" y="130251"/>
                    <a:pt x="80897" y="129273"/>
                    <a:pt x="80832" y="128229"/>
                  </a:cubicBezTo>
                  <a:cubicBezTo>
                    <a:pt x="80734" y="127152"/>
                    <a:pt x="81060" y="126108"/>
                    <a:pt x="81745" y="125293"/>
                  </a:cubicBezTo>
                  <a:cubicBezTo>
                    <a:pt x="81811" y="125228"/>
                    <a:pt x="81876" y="125162"/>
                    <a:pt x="81941" y="125065"/>
                  </a:cubicBezTo>
                  <a:lnTo>
                    <a:pt x="83083" y="123923"/>
                  </a:lnTo>
                  <a:cubicBezTo>
                    <a:pt x="83849" y="123104"/>
                    <a:pt x="84895" y="122695"/>
                    <a:pt x="85947" y="122695"/>
                  </a:cubicBezTo>
                  <a:cubicBezTo>
                    <a:pt x="86864" y="122695"/>
                    <a:pt x="87786" y="123006"/>
                    <a:pt x="88530" y="123629"/>
                  </a:cubicBezTo>
                  <a:cubicBezTo>
                    <a:pt x="90781" y="125521"/>
                    <a:pt x="93293" y="127152"/>
                    <a:pt x="95968" y="128392"/>
                  </a:cubicBezTo>
                  <a:cubicBezTo>
                    <a:pt x="96296" y="128556"/>
                    <a:pt x="96650" y="128636"/>
                    <a:pt x="97003" y="128636"/>
                  </a:cubicBezTo>
                  <a:cubicBezTo>
                    <a:pt x="97632" y="128636"/>
                    <a:pt x="98260" y="128383"/>
                    <a:pt x="98740" y="127902"/>
                  </a:cubicBezTo>
                  <a:lnTo>
                    <a:pt x="114985" y="111690"/>
                  </a:lnTo>
                  <a:cubicBezTo>
                    <a:pt x="115898" y="110744"/>
                    <a:pt x="115931" y="109211"/>
                    <a:pt x="115018" y="108233"/>
                  </a:cubicBezTo>
                  <a:cubicBezTo>
                    <a:pt x="113191" y="106373"/>
                    <a:pt x="110386" y="104579"/>
                    <a:pt x="106373" y="102753"/>
                  </a:cubicBezTo>
                  <a:cubicBezTo>
                    <a:pt x="102165" y="100828"/>
                    <a:pt x="98610" y="99099"/>
                    <a:pt x="95772" y="97566"/>
                  </a:cubicBezTo>
                  <a:cubicBezTo>
                    <a:pt x="95412" y="97368"/>
                    <a:pt x="95020" y="97273"/>
                    <a:pt x="94630" y="97273"/>
                  </a:cubicBezTo>
                  <a:cubicBezTo>
                    <a:pt x="93995" y="97273"/>
                    <a:pt x="93366" y="97525"/>
                    <a:pt x="92901" y="97990"/>
                  </a:cubicBezTo>
                  <a:lnTo>
                    <a:pt x="40253" y="150639"/>
                  </a:lnTo>
                  <a:cubicBezTo>
                    <a:pt x="30565" y="137264"/>
                    <a:pt x="25248" y="120922"/>
                    <a:pt x="25280" y="104384"/>
                  </a:cubicBezTo>
                  <a:cubicBezTo>
                    <a:pt x="25280" y="60771"/>
                    <a:pt x="60771" y="25280"/>
                    <a:pt x="104384" y="25280"/>
                  </a:cubicBezTo>
                  <a:close/>
                  <a:moveTo>
                    <a:pt x="104384" y="20387"/>
                  </a:moveTo>
                  <a:cubicBezTo>
                    <a:pt x="58063" y="20387"/>
                    <a:pt x="20387" y="58063"/>
                    <a:pt x="20387" y="104384"/>
                  </a:cubicBezTo>
                  <a:cubicBezTo>
                    <a:pt x="20355" y="122944"/>
                    <a:pt x="26650" y="141211"/>
                    <a:pt x="38067" y="155858"/>
                  </a:cubicBezTo>
                  <a:cubicBezTo>
                    <a:pt x="38491" y="156412"/>
                    <a:pt x="39144" y="156771"/>
                    <a:pt x="39829" y="156804"/>
                  </a:cubicBezTo>
                  <a:cubicBezTo>
                    <a:pt x="39869" y="156806"/>
                    <a:pt x="39909" y="156806"/>
                    <a:pt x="39949" y="156806"/>
                  </a:cubicBezTo>
                  <a:cubicBezTo>
                    <a:pt x="40622" y="156806"/>
                    <a:pt x="41259" y="156548"/>
                    <a:pt x="41721" y="156086"/>
                  </a:cubicBezTo>
                  <a:lnTo>
                    <a:pt x="95087" y="102720"/>
                  </a:lnTo>
                  <a:cubicBezTo>
                    <a:pt x="97696" y="104090"/>
                    <a:pt x="100795" y="105591"/>
                    <a:pt x="104351" y="107189"/>
                  </a:cubicBezTo>
                  <a:cubicBezTo>
                    <a:pt x="106504" y="108200"/>
                    <a:pt x="108265" y="109146"/>
                    <a:pt x="109635" y="110092"/>
                  </a:cubicBezTo>
                  <a:lnTo>
                    <a:pt x="96522" y="123205"/>
                  </a:lnTo>
                  <a:cubicBezTo>
                    <a:pt x="94826" y="122259"/>
                    <a:pt x="93195" y="121150"/>
                    <a:pt x="91694" y="119878"/>
                  </a:cubicBezTo>
                  <a:cubicBezTo>
                    <a:pt x="90045" y="118486"/>
                    <a:pt x="88009" y="117802"/>
                    <a:pt x="85978" y="117802"/>
                  </a:cubicBezTo>
                  <a:cubicBezTo>
                    <a:pt x="83631" y="117802"/>
                    <a:pt x="81291" y="118714"/>
                    <a:pt x="79560" y="120498"/>
                  </a:cubicBezTo>
                  <a:lnTo>
                    <a:pt x="78418" y="121672"/>
                  </a:lnTo>
                  <a:cubicBezTo>
                    <a:pt x="78288" y="121835"/>
                    <a:pt x="78125" y="121998"/>
                    <a:pt x="77994" y="122161"/>
                  </a:cubicBezTo>
                  <a:cubicBezTo>
                    <a:pt x="76461" y="123955"/>
                    <a:pt x="75743" y="126271"/>
                    <a:pt x="75939" y="128653"/>
                  </a:cubicBezTo>
                  <a:cubicBezTo>
                    <a:pt x="76167" y="131001"/>
                    <a:pt x="77276" y="133154"/>
                    <a:pt x="79103" y="134687"/>
                  </a:cubicBezTo>
                  <a:cubicBezTo>
                    <a:pt x="80180" y="135601"/>
                    <a:pt x="81289" y="136449"/>
                    <a:pt x="82463" y="137264"/>
                  </a:cubicBezTo>
                  <a:lnTo>
                    <a:pt x="52681" y="167046"/>
                  </a:lnTo>
                  <a:cubicBezTo>
                    <a:pt x="52192" y="167536"/>
                    <a:pt x="51931" y="168221"/>
                    <a:pt x="51963" y="168938"/>
                  </a:cubicBezTo>
                  <a:cubicBezTo>
                    <a:pt x="51996" y="169623"/>
                    <a:pt x="52355" y="170276"/>
                    <a:pt x="52909" y="170700"/>
                  </a:cubicBezTo>
                  <a:cubicBezTo>
                    <a:pt x="67523" y="182117"/>
                    <a:pt x="85758" y="188380"/>
                    <a:pt x="104318" y="188380"/>
                  </a:cubicBezTo>
                  <a:lnTo>
                    <a:pt x="104384" y="188380"/>
                  </a:lnTo>
                  <a:cubicBezTo>
                    <a:pt x="150704" y="188380"/>
                    <a:pt x="188380" y="150704"/>
                    <a:pt x="188380" y="104384"/>
                  </a:cubicBezTo>
                  <a:cubicBezTo>
                    <a:pt x="188412" y="85823"/>
                    <a:pt x="182117" y="67556"/>
                    <a:pt x="170700" y="52909"/>
                  </a:cubicBezTo>
                  <a:cubicBezTo>
                    <a:pt x="170276" y="52355"/>
                    <a:pt x="169623" y="51996"/>
                    <a:pt x="168938" y="51963"/>
                  </a:cubicBezTo>
                  <a:cubicBezTo>
                    <a:pt x="168898" y="51962"/>
                    <a:pt x="168858" y="51961"/>
                    <a:pt x="168818" y="51961"/>
                  </a:cubicBezTo>
                  <a:cubicBezTo>
                    <a:pt x="168145" y="51961"/>
                    <a:pt x="167508" y="52219"/>
                    <a:pt x="167046" y="52681"/>
                  </a:cubicBezTo>
                  <a:lnTo>
                    <a:pt x="123270" y="96457"/>
                  </a:lnTo>
                  <a:cubicBezTo>
                    <a:pt x="123107" y="96294"/>
                    <a:pt x="122912" y="96163"/>
                    <a:pt x="122749" y="96033"/>
                  </a:cubicBezTo>
                  <a:cubicBezTo>
                    <a:pt x="120041" y="93913"/>
                    <a:pt x="115572" y="91499"/>
                    <a:pt x="109081" y="88726"/>
                  </a:cubicBezTo>
                  <a:lnTo>
                    <a:pt x="118019" y="79788"/>
                  </a:lnTo>
                  <a:cubicBezTo>
                    <a:pt x="119845" y="79527"/>
                    <a:pt x="121542" y="78679"/>
                    <a:pt x="122846" y="77374"/>
                  </a:cubicBezTo>
                  <a:lnTo>
                    <a:pt x="123955" y="76265"/>
                  </a:lnTo>
                  <a:cubicBezTo>
                    <a:pt x="125358" y="74928"/>
                    <a:pt x="126239" y="73166"/>
                    <a:pt x="126532" y="71274"/>
                  </a:cubicBezTo>
                  <a:lnTo>
                    <a:pt x="156086" y="41721"/>
                  </a:lnTo>
                  <a:cubicBezTo>
                    <a:pt x="156575" y="41232"/>
                    <a:pt x="156836" y="40546"/>
                    <a:pt x="156804" y="39829"/>
                  </a:cubicBezTo>
                  <a:cubicBezTo>
                    <a:pt x="156771" y="39144"/>
                    <a:pt x="156412" y="38491"/>
                    <a:pt x="155858" y="38067"/>
                  </a:cubicBezTo>
                  <a:cubicBezTo>
                    <a:pt x="141244" y="26650"/>
                    <a:pt x="123010" y="20387"/>
                    <a:pt x="104449" y="20387"/>
                  </a:cubicBezTo>
                  <a:close/>
                  <a:moveTo>
                    <a:pt x="104384" y="4893"/>
                  </a:moveTo>
                  <a:cubicBezTo>
                    <a:pt x="159250" y="4893"/>
                    <a:pt x="203874" y="49517"/>
                    <a:pt x="203874" y="104384"/>
                  </a:cubicBezTo>
                  <a:cubicBezTo>
                    <a:pt x="203874" y="159250"/>
                    <a:pt x="159250" y="203874"/>
                    <a:pt x="104384" y="203874"/>
                  </a:cubicBezTo>
                  <a:cubicBezTo>
                    <a:pt x="49517" y="203874"/>
                    <a:pt x="4893" y="159250"/>
                    <a:pt x="4893" y="104384"/>
                  </a:cubicBezTo>
                  <a:cubicBezTo>
                    <a:pt x="4893" y="49517"/>
                    <a:pt x="49517" y="4893"/>
                    <a:pt x="104384" y="4893"/>
                  </a:cubicBezTo>
                  <a:close/>
                  <a:moveTo>
                    <a:pt x="104384" y="0"/>
                  </a:moveTo>
                  <a:cubicBezTo>
                    <a:pt x="76494" y="0"/>
                    <a:pt x="50300" y="10862"/>
                    <a:pt x="30565" y="30565"/>
                  </a:cubicBezTo>
                  <a:cubicBezTo>
                    <a:pt x="10862" y="50300"/>
                    <a:pt x="0" y="76494"/>
                    <a:pt x="0" y="104384"/>
                  </a:cubicBezTo>
                  <a:cubicBezTo>
                    <a:pt x="0" y="132274"/>
                    <a:pt x="10862" y="158467"/>
                    <a:pt x="30565" y="178202"/>
                  </a:cubicBezTo>
                  <a:cubicBezTo>
                    <a:pt x="50300" y="197905"/>
                    <a:pt x="76494" y="208767"/>
                    <a:pt x="104384" y="208767"/>
                  </a:cubicBezTo>
                  <a:cubicBezTo>
                    <a:pt x="132274" y="208767"/>
                    <a:pt x="158467" y="197905"/>
                    <a:pt x="178202" y="178202"/>
                  </a:cubicBezTo>
                  <a:cubicBezTo>
                    <a:pt x="197905" y="158467"/>
                    <a:pt x="208767" y="132274"/>
                    <a:pt x="208767" y="104384"/>
                  </a:cubicBezTo>
                  <a:cubicBezTo>
                    <a:pt x="208767" y="76494"/>
                    <a:pt x="197905" y="50300"/>
                    <a:pt x="178202" y="30565"/>
                  </a:cubicBezTo>
                  <a:cubicBezTo>
                    <a:pt x="158467" y="10862"/>
                    <a:pt x="132274" y="0"/>
                    <a:pt x="104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48"/>
            <p:cNvSpPr/>
            <p:nvPr/>
          </p:nvSpPr>
          <p:spPr>
            <a:xfrm>
              <a:off x="3061350" y="1511925"/>
              <a:ext cx="1451625" cy="2671575"/>
            </a:xfrm>
            <a:custGeom>
              <a:avLst/>
              <a:gdLst/>
              <a:ahLst/>
              <a:cxnLst/>
              <a:rect l="l" t="t" r="r" b="b"/>
              <a:pathLst>
                <a:path w="58065" h="106863" extrusionOk="0">
                  <a:moveTo>
                    <a:pt x="30533" y="4926"/>
                  </a:moveTo>
                  <a:cubicBezTo>
                    <a:pt x="31055" y="4926"/>
                    <a:pt x="31544" y="5122"/>
                    <a:pt x="31936" y="5480"/>
                  </a:cubicBezTo>
                  <a:cubicBezTo>
                    <a:pt x="32295" y="5839"/>
                    <a:pt x="32490" y="6328"/>
                    <a:pt x="32490" y="6850"/>
                  </a:cubicBezTo>
                  <a:lnTo>
                    <a:pt x="32523" y="8481"/>
                  </a:lnTo>
                  <a:cubicBezTo>
                    <a:pt x="32523" y="9656"/>
                    <a:pt x="33338" y="10634"/>
                    <a:pt x="34448" y="10863"/>
                  </a:cubicBezTo>
                  <a:cubicBezTo>
                    <a:pt x="37285" y="11482"/>
                    <a:pt x="40026" y="12494"/>
                    <a:pt x="42570" y="13896"/>
                  </a:cubicBezTo>
                  <a:cubicBezTo>
                    <a:pt x="43516" y="14451"/>
                    <a:pt x="44462" y="15071"/>
                    <a:pt x="45343" y="15788"/>
                  </a:cubicBezTo>
                  <a:cubicBezTo>
                    <a:pt x="47104" y="17158"/>
                    <a:pt x="47430" y="19670"/>
                    <a:pt x="46060" y="21431"/>
                  </a:cubicBezTo>
                  <a:cubicBezTo>
                    <a:pt x="45962" y="21562"/>
                    <a:pt x="45832" y="21692"/>
                    <a:pt x="45701" y="21823"/>
                  </a:cubicBezTo>
                  <a:lnTo>
                    <a:pt x="44592" y="22932"/>
                  </a:lnTo>
                  <a:cubicBezTo>
                    <a:pt x="43825" y="23682"/>
                    <a:pt x="42813" y="24070"/>
                    <a:pt x="41786" y="24070"/>
                  </a:cubicBezTo>
                  <a:cubicBezTo>
                    <a:pt x="40937" y="24070"/>
                    <a:pt x="40079" y="23805"/>
                    <a:pt x="39341" y="23258"/>
                  </a:cubicBezTo>
                  <a:cubicBezTo>
                    <a:pt x="35622" y="20551"/>
                    <a:pt x="31838" y="19213"/>
                    <a:pt x="28054" y="19213"/>
                  </a:cubicBezTo>
                  <a:cubicBezTo>
                    <a:pt x="24759" y="19213"/>
                    <a:pt x="22019" y="20159"/>
                    <a:pt x="19899" y="21986"/>
                  </a:cubicBezTo>
                  <a:cubicBezTo>
                    <a:pt x="17648" y="23911"/>
                    <a:pt x="16507" y="26227"/>
                    <a:pt x="16539" y="28869"/>
                  </a:cubicBezTo>
                  <a:cubicBezTo>
                    <a:pt x="16539" y="31120"/>
                    <a:pt x="17518" y="33272"/>
                    <a:pt x="19442" y="35262"/>
                  </a:cubicBezTo>
                  <a:cubicBezTo>
                    <a:pt x="21204" y="37154"/>
                    <a:pt x="24401" y="39014"/>
                    <a:pt x="29196" y="40938"/>
                  </a:cubicBezTo>
                  <a:cubicBezTo>
                    <a:pt x="36894" y="44102"/>
                    <a:pt x="42146" y="46777"/>
                    <a:pt x="44919" y="48930"/>
                  </a:cubicBezTo>
                  <a:cubicBezTo>
                    <a:pt x="47463" y="50920"/>
                    <a:pt x="49551" y="53497"/>
                    <a:pt x="50986" y="56367"/>
                  </a:cubicBezTo>
                  <a:cubicBezTo>
                    <a:pt x="52421" y="59401"/>
                    <a:pt x="53171" y="62793"/>
                    <a:pt x="53139" y="66153"/>
                  </a:cubicBezTo>
                  <a:cubicBezTo>
                    <a:pt x="53139" y="66186"/>
                    <a:pt x="53139" y="66219"/>
                    <a:pt x="53139" y="66219"/>
                  </a:cubicBezTo>
                  <a:cubicBezTo>
                    <a:pt x="53171" y="69709"/>
                    <a:pt x="52421" y="73199"/>
                    <a:pt x="50888" y="76363"/>
                  </a:cubicBezTo>
                  <a:cubicBezTo>
                    <a:pt x="49583" y="79169"/>
                    <a:pt x="47626" y="81680"/>
                    <a:pt x="45212" y="83572"/>
                  </a:cubicBezTo>
                  <a:cubicBezTo>
                    <a:pt x="42896" y="85366"/>
                    <a:pt x="39373" y="86736"/>
                    <a:pt x="34806" y="87715"/>
                  </a:cubicBezTo>
                  <a:cubicBezTo>
                    <a:pt x="33697" y="87976"/>
                    <a:pt x="32882" y="88955"/>
                    <a:pt x="32882" y="90129"/>
                  </a:cubicBezTo>
                  <a:lnTo>
                    <a:pt x="32914" y="99360"/>
                  </a:lnTo>
                  <a:cubicBezTo>
                    <a:pt x="32947" y="100045"/>
                    <a:pt x="32653" y="100698"/>
                    <a:pt x="32197" y="101187"/>
                  </a:cubicBezTo>
                  <a:cubicBezTo>
                    <a:pt x="31707" y="101676"/>
                    <a:pt x="31055" y="101937"/>
                    <a:pt x="30370" y="101970"/>
                  </a:cubicBezTo>
                  <a:lnTo>
                    <a:pt x="30337" y="101970"/>
                  </a:lnTo>
                  <a:cubicBezTo>
                    <a:pt x="29652" y="101970"/>
                    <a:pt x="29033" y="101676"/>
                    <a:pt x="28543" y="101220"/>
                  </a:cubicBezTo>
                  <a:cubicBezTo>
                    <a:pt x="28054" y="100730"/>
                    <a:pt x="27793" y="100078"/>
                    <a:pt x="27793" y="99393"/>
                  </a:cubicBezTo>
                  <a:lnTo>
                    <a:pt x="27728" y="90455"/>
                  </a:lnTo>
                  <a:cubicBezTo>
                    <a:pt x="27728" y="89216"/>
                    <a:pt x="26782" y="88172"/>
                    <a:pt x="25542" y="88041"/>
                  </a:cubicBezTo>
                  <a:cubicBezTo>
                    <a:pt x="21237" y="87585"/>
                    <a:pt x="17518" y="86508"/>
                    <a:pt x="14549" y="84877"/>
                  </a:cubicBezTo>
                  <a:cubicBezTo>
                    <a:pt x="12005" y="83474"/>
                    <a:pt x="9624" y="81843"/>
                    <a:pt x="7406" y="79984"/>
                  </a:cubicBezTo>
                  <a:cubicBezTo>
                    <a:pt x="5709" y="78581"/>
                    <a:pt x="5481" y="76037"/>
                    <a:pt x="6916" y="74341"/>
                  </a:cubicBezTo>
                  <a:cubicBezTo>
                    <a:pt x="6982" y="74276"/>
                    <a:pt x="7047" y="74210"/>
                    <a:pt x="7112" y="74113"/>
                  </a:cubicBezTo>
                  <a:lnTo>
                    <a:pt x="8254" y="72971"/>
                  </a:lnTo>
                  <a:cubicBezTo>
                    <a:pt x="9037" y="72155"/>
                    <a:pt x="10081" y="71731"/>
                    <a:pt x="11124" y="71731"/>
                  </a:cubicBezTo>
                  <a:cubicBezTo>
                    <a:pt x="12070" y="71731"/>
                    <a:pt x="12984" y="72058"/>
                    <a:pt x="13734" y="72677"/>
                  </a:cubicBezTo>
                  <a:cubicBezTo>
                    <a:pt x="19137" y="77180"/>
                    <a:pt x="24540" y="79431"/>
                    <a:pt x="29786" y="79431"/>
                  </a:cubicBezTo>
                  <a:cubicBezTo>
                    <a:pt x="29861" y="79431"/>
                    <a:pt x="29936" y="79431"/>
                    <a:pt x="30011" y="79430"/>
                  </a:cubicBezTo>
                  <a:cubicBezTo>
                    <a:pt x="33599" y="79397"/>
                    <a:pt x="36992" y="77994"/>
                    <a:pt x="39536" y="75483"/>
                  </a:cubicBezTo>
                  <a:cubicBezTo>
                    <a:pt x="44364" y="70916"/>
                    <a:pt x="44984" y="63446"/>
                    <a:pt x="40939" y="58161"/>
                  </a:cubicBezTo>
                  <a:cubicBezTo>
                    <a:pt x="40906" y="58161"/>
                    <a:pt x="40906" y="58129"/>
                    <a:pt x="40906" y="58129"/>
                  </a:cubicBezTo>
                  <a:cubicBezTo>
                    <a:pt x="39177" y="55943"/>
                    <a:pt x="36111" y="53888"/>
                    <a:pt x="31544" y="51801"/>
                  </a:cubicBezTo>
                  <a:cubicBezTo>
                    <a:pt x="23259" y="48017"/>
                    <a:pt x="17616" y="44983"/>
                    <a:pt x="14745" y="42830"/>
                  </a:cubicBezTo>
                  <a:cubicBezTo>
                    <a:pt x="14745" y="42830"/>
                    <a:pt x="14745" y="42797"/>
                    <a:pt x="14713" y="42797"/>
                  </a:cubicBezTo>
                  <a:cubicBezTo>
                    <a:pt x="12233" y="40971"/>
                    <a:pt x="10146" y="38590"/>
                    <a:pt x="8710" y="35915"/>
                  </a:cubicBezTo>
                  <a:cubicBezTo>
                    <a:pt x="7406" y="33468"/>
                    <a:pt x="6721" y="30696"/>
                    <a:pt x="6721" y="27890"/>
                  </a:cubicBezTo>
                  <a:cubicBezTo>
                    <a:pt x="6688" y="23160"/>
                    <a:pt x="8352" y="19213"/>
                    <a:pt x="11809" y="15821"/>
                  </a:cubicBezTo>
                  <a:cubicBezTo>
                    <a:pt x="15300" y="12363"/>
                    <a:pt x="19638" y="10569"/>
                    <a:pt x="25053" y="10275"/>
                  </a:cubicBezTo>
                  <a:cubicBezTo>
                    <a:pt x="26358" y="10210"/>
                    <a:pt x="27369" y="9134"/>
                    <a:pt x="27369" y="7829"/>
                  </a:cubicBezTo>
                  <a:lnTo>
                    <a:pt x="27369" y="6883"/>
                  </a:lnTo>
                  <a:cubicBezTo>
                    <a:pt x="27369" y="6361"/>
                    <a:pt x="27565" y="5872"/>
                    <a:pt x="27924" y="5480"/>
                  </a:cubicBezTo>
                  <a:cubicBezTo>
                    <a:pt x="28282" y="5122"/>
                    <a:pt x="28772" y="4926"/>
                    <a:pt x="29294" y="4926"/>
                  </a:cubicBezTo>
                  <a:close/>
                  <a:moveTo>
                    <a:pt x="30501" y="0"/>
                  </a:moveTo>
                  <a:lnTo>
                    <a:pt x="29294" y="33"/>
                  </a:lnTo>
                  <a:cubicBezTo>
                    <a:pt x="25966" y="33"/>
                    <a:pt x="23194" y="2447"/>
                    <a:pt x="22574" y="5578"/>
                  </a:cubicBezTo>
                  <a:cubicBezTo>
                    <a:pt x="16963" y="6296"/>
                    <a:pt x="12201" y="8547"/>
                    <a:pt x="8384" y="12331"/>
                  </a:cubicBezTo>
                  <a:cubicBezTo>
                    <a:pt x="4013" y="16636"/>
                    <a:pt x="1795" y="21888"/>
                    <a:pt x="1828" y="27923"/>
                  </a:cubicBezTo>
                  <a:cubicBezTo>
                    <a:pt x="1828" y="31478"/>
                    <a:pt x="2708" y="35034"/>
                    <a:pt x="4372" y="38231"/>
                  </a:cubicBezTo>
                  <a:cubicBezTo>
                    <a:pt x="6199" y="41558"/>
                    <a:pt x="8743" y="44494"/>
                    <a:pt x="11809" y="46744"/>
                  </a:cubicBezTo>
                  <a:cubicBezTo>
                    <a:pt x="15006" y="49158"/>
                    <a:pt x="20780" y="52257"/>
                    <a:pt x="29489" y="56237"/>
                  </a:cubicBezTo>
                  <a:cubicBezTo>
                    <a:pt x="34219" y="58390"/>
                    <a:pt x="36209" y="60086"/>
                    <a:pt x="37057" y="61162"/>
                  </a:cubicBezTo>
                  <a:cubicBezTo>
                    <a:pt x="39569" y="64457"/>
                    <a:pt x="39177" y="69089"/>
                    <a:pt x="36176" y="71960"/>
                  </a:cubicBezTo>
                  <a:cubicBezTo>
                    <a:pt x="36144" y="71960"/>
                    <a:pt x="36144" y="71960"/>
                    <a:pt x="36144" y="71992"/>
                  </a:cubicBezTo>
                  <a:cubicBezTo>
                    <a:pt x="34480" y="73623"/>
                    <a:pt x="32295" y="74504"/>
                    <a:pt x="29979" y="74537"/>
                  </a:cubicBezTo>
                  <a:lnTo>
                    <a:pt x="29816" y="74537"/>
                  </a:lnTo>
                  <a:cubicBezTo>
                    <a:pt x="25705" y="74537"/>
                    <a:pt x="21367" y="72645"/>
                    <a:pt x="16865" y="68926"/>
                  </a:cubicBezTo>
                  <a:cubicBezTo>
                    <a:pt x="15216" y="67534"/>
                    <a:pt x="13180" y="66850"/>
                    <a:pt x="11149" y="66850"/>
                  </a:cubicBezTo>
                  <a:cubicBezTo>
                    <a:pt x="8802" y="66850"/>
                    <a:pt x="6462" y="67762"/>
                    <a:pt x="4731" y="69546"/>
                  </a:cubicBezTo>
                  <a:lnTo>
                    <a:pt x="3589" y="70720"/>
                  </a:lnTo>
                  <a:cubicBezTo>
                    <a:pt x="3459" y="70883"/>
                    <a:pt x="3296" y="71046"/>
                    <a:pt x="3165" y="71209"/>
                  </a:cubicBezTo>
                  <a:cubicBezTo>
                    <a:pt x="1" y="74961"/>
                    <a:pt x="490" y="80571"/>
                    <a:pt x="4274" y="83735"/>
                  </a:cubicBezTo>
                  <a:cubicBezTo>
                    <a:pt x="6721" y="85790"/>
                    <a:pt x="9395" y="87617"/>
                    <a:pt x="12168" y="89150"/>
                  </a:cubicBezTo>
                  <a:cubicBezTo>
                    <a:pt x="15202" y="90814"/>
                    <a:pt x="18790" y="91988"/>
                    <a:pt x="22867" y="92608"/>
                  </a:cubicBezTo>
                  <a:lnTo>
                    <a:pt x="22900" y="99426"/>
                  </a:lnTo>
                  <a:cubicBezTo>
                    <a:pt x="22900" y="101415"/>
                    <a:pt x="23683" y="103275"/>
                    <a:pt x="25086" y="104677"/>
                  </a:cubicBezTo>
                  <a:cubicBezTo>
                    <a:pt x="26521" y="106080"/>
                    <a:pt x="28380" y="106863"/>
                    <a:pt x="30337" y="106863"/>
                  </a:cubicBezTo>
                  <a:lnTo>
                    <a:pt x="30403" y="106863"/>
                  </a:lnTo>
                  <a:cubicBezTo>
                    <a:pt x="32392" y="106830"/>
                    <a:pt x="34252" y="106047"/>
                    <a:pt x="35654" y="104645"/>
                  </a:cubicBezTo>
                  <a:cubicBezTo>
                    <a:pt x="37057" y="103209"/>
                    <a:pt x="37840" y="101350"/>
                    <a:pt x="37807" y="99360"/>
                  </a:cubicBezTo>
                  <a:lnTo>
                    <a:pt x="37775" y="92053"/>
                  </a:lnTo>
                  <a:cubicBezTo>
                    <a:pt x="42178" y="90944"/>
                    <a:pt x="45604" y="89444"/>
                    <a:pt x="48213" y="87454"/>
                  </a:cubicBezTo>
                  <a:cubicBezTo>
                    <a:pt x="51247" y="85040"/>
                    <a:pt x="53726" y="81909"/>
                    <a:pt x="55324" y="78418"/>
                  </a:cubicBezTo>
                  <a:cubicBezTo>
                    <a:pt x="57151" y="74634"/>
                    <a:pt x="58064" y="70394"/>
                    <a:pt x="58032" y="66186"/>
                  </a:cubicBezTo>
                  <a:cubicBezTo>
                    <a:pt x="58064" y="62076"/>
                    <a:pt x="57151" y="57966"/>
                    <a:pt x="55390" y="54214"/>
                  </a:cubicBezTo>
                  <a:cubicBezTo>
                    <a:pt x="53628" y="50659"/>
                    <a:pt x="51051" y="47495"/>
                    <a:pt x="47920" y="45081"/>
                  </a:cubicBezTo>
                  <a:cubicBezTo>
                    <a:pt x="44788" y="42602"/>
                    <a:pt x="39275" y="39796"/>
                    <a:pt x="31055" y="36404"/>
                  </a:cubicBezTo>
                  <a:cubicBezTo>
                    <a:pt x="25934" y="34349"/>
                    <a:pt x="23879" y="32848"/>
                    <a:pt x="23031" y="31935"/>
                  </a:cubicBezTo>
                  <a:cubicBezTo>
                    <a:pt x="23031" y="31935"/>
                    <a:pt x="22998" y="31902"/>
                    <a:pt x="22998" y="31902"/>
                  </a:cubicBezTo>
                  <a:cubicBezTo>
                    <a:pt x="21954" y="30826"/>
                    <a:pt x="21432" y="29782"/>
                    <a:pt x="21432" y="28836"/>
                  </a:cubicBezTo>
                  <a:cubicBezTo>
                    <a:pt x="21400" y="28119"/>
                    <a:pt x="21595" y="26977"/>
                    <a:pt x="23096" y="25705"/>
                  </a:cubicBezTo>
                  <a:cubicBezTo>
                    <a:pt x="24335" y="24628"/>
                    <a:pt x="25966" y="24106"/>
                    <a:pt x="28087" y="24106"/>
                  </a:cubicBezTo>
                  <a:cubicBezTo>
                    <a:pt x="28127" y="24106"/>
                    <a:pt x="28166" y="24106"/>
                    <a:pt x="28206" y="24106"/>
                  </a:cubicBezTo>
                  <a:cubicBezTo>
                    <a:pt x="30877" y="24106"/>
                    <a:pt x="33642" y="25180"/>
                    <a:pt x="36470" y="27205"/>
                  </a:cubicBezTo>
                  <a:cubicBezTo>
                    <a:pt x="38060" y="28383"/>
                    <a:pt x="39922" y="28962"/>
                    <a:pt x="41777" y="28962"/>
                  </a:cubicBezTo>
                  <a:cubicBezTo>
                    <a:pt x="44034" y="28962"/>
                    <a:pt x="46281" y="28105"/>
                    <a:pt x="48017" y="26422"/>
                  </a:cubicBezTo>
                  <a:lnTo>
                    <a:pt x="49126" y="25313"/>
                  </a:lnTo>
                  <a:cubicBezTo>
                    <a:pt x="49420" y="25052"/>
                    <a:pt x="49681" y="24726"/>
                    <a:pt x="49942" y="24433"/>
                  </a:cubicBezTo>
                  <a:cubicBezTo>
                    <a:pt x="52943" y="20551"/>
                    <a:pt x="52225" y="14940"/>
                    <a:pt x="48376" y="11939"/>
                  </a:cubicBezTo>
                  <a:cubicBezTo>
                    <a:pt x="47300" y="11091"/>
                    <a:pt x="46158" y="10308"/>
                    <a:pt x="44984" y="9623"/>
                  </a:cubicBezTo>
                  <a:cubicBezTo>
                    <a:pt x="44984" y="9623"/>
                    <a:pt x="44951" y="9623"/>
                    <a:pt x="44951" y="9590"/>
                  </a:cubicBezTo>
                  <a:cubicBezTo>
                    <a:pt x="42537" y="8286"/>
                    <a:pt x="40026" y="7274"/>
                    <a:pt x="37383" y="6557"/>
                  </a:cubicBezTo>
                  <a:cubicBezTo>
                    <a:pt x="37318" y="4828"/>
                    <a:pt x="36600" y="3230"/>
                    <a:pt x="35361" y="1990"/>
                  </a:cubicBezTo>
                  <a:cubicBezTo>
                    <a:pt x="34089" y="718"/>
                    <a:pt x="32360" y="0"/>
                    <a:pt x="305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85" name="Google Shape;4285;p48"/>
          <p:cNvGrpSpPr/>
          <p:nvPr/>
        </p:nvGrpSpPr>
        <p:grpSpPr>
          <a:xfrm>
            <a:off x="3891426" y="4134368"/>
            <a:ext cx="700153" cy="369712"/>
            <a:chOff x="1241175" y="1498050"/>
            <a:chExt cx="5118075" cy="2702575"/>
          </a:xfrm>
        </p:grpSpPr>
        <p:sp>
          <p:nvSpPr>
            <p:cNvPr id="4286" name="Google Shape;4286;p48"/>
            <p:cNvSpPr/>
            <p:nvPr/>
          </p:nvSpPr>
          <p:spPr>
            <a:xfrm>
              <a:off x="1302325" y="2577775"/>
              <a:ext cx="4995775" cy="1561700"/>
            </a:xfrm>
            <a:custGeom>
              <a:avLst/>
              <a:gdLst/>
              <a:ahLst/>
              <a:cxnLst/>
              <a:rect l="l" t="t" r="r" b="b"/>
              <a:pathLst>
                <a:path w="199831" h="62468" extrusionOk="0">
                  <a:moveTo>
                    <a:pt x="34" y="0"/>
                  </a:moveTo>
                  <a:lnTo>
                    <a:pt x="34" y="50039"/>
                  </a:lnTo>
                  <a:cubicBezTo>
                    <a:pt x="1" y="56922"/>
                    <a:pt x="5579" y="62467"/>
                    <a:pt x="12429" y="62467"/>
                  </a:cubicBezTo>
                  <a:lnTo>
                    <a:pt x="187402" y="62467"/>
                  </a:lnTo>
                  <a:cubicBezTo>
                    <a:pt x="194252" y="62467"/>
                    <a:pt x="199830" y="56922"/>
                    <a:pt x="199830" y="50039"/>
                  </a:cubicBezTo>
                  <a:lnTo>
                    <a:pt x="199830" y="0"/>
                  </a:lnTo>
                  <a:lnTo>
                    <a:pt x="119096" y="0"/>
                  </a:lnTo>
                  <a:cubicBezTo>
                    <a:pt x="119096" y="66"/>
                    <a:pt x="119096" y="131"/>
                    <a:pt x="119096" y="196"/>
                  </a:cubicBezTo>
                  <a:cubicBezTo>
                    <a:pt x="119096" y="8057"/>
                    <a:pt x="112735" y="14386"/>
                    <a:pt x="104906" y="14386"/>
                  </a:cubicBezTo>
                  <a:lnTo>
                    <a:pt x="94925" y="14386"/>
                  </a:lnTo>
                  <a:cubicBezTo>
                    <a:pt x="87096" y="14386"/>
                    <a:pt x="80735" y="8057"/>
                    <a:pt x="80735" y="196"/>
                  </a:cubicBezTo>
                  <a:cubicBezTo>
                    <a:pt x="80735" y="131"/>
                    <a:pt x="80735" y="66"/>
                    <a:pt x="80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48"/>
            <p:cNvSpPr/>
            <p:nvPr/>
          </p:nvSpPr>
          <p:spPr>
            <a:xfrm>
              <a:off x="1302325" y="1559225"/>
              <a:ext cx="4995775" cy="1029175"/>
            </a:xfrm>
            <a:custGeom>
              <a:avLst/>
              <a:gdLst/>
              <a:ahLst/>
              <a:cxnLst/>
              <a:rect l="l" t="t" r="r" b="b"/>
              <a:pathLst>
                <a:path w="199831" h="41167" extrusionOk="0">
                  <a:moveTo>
                    <a:pt x="15985" y="0"/>
                  </a:moveTo>
                  <a:cubicBezTo>
                    <a:pt x="7177" y="0"/>
                    <a:pt x="34" y="7144"/>
                    <a:pt x="1" y="15984"/>
                  </a:cubicBezTo>
                  <a:lnTo>
                    <a:pt x="1" y="41166"/>
                  </a:lnTo>
                  <a:lnTo>
                    <a:pt x="80735" y="41166"/>
                  </a:lnTo>
                  <a:cubicBezTo>
                    <a:pt x="80735" y="41069"/>
                    <a:pt x="80735" y="41003"/>
                    <a:pt x="80735" y="40938"/>
                  </a:cubicBezTo>
                  <a:cubicBezTo>
                    <a:pt x="80735" y="33109"/>
                    <a:pt x="87096" y="26781"/>
                    <a:pt x="94925" y="26781"/>
                  </a:cubicBezTo>
                  <a:lnTo>
                    <a:pt x="104906" y="26781"/>
                  </a:lnTo>
                  <a:cubicBezTo>
                    <a:pt x="112735" y="26781"/>
                    <a:pt x="119096" y="33109"/>
                    <a:pt x="119096" y="40938"/>
                  </a:cubicBezTo>
                  <a:cubicBezTo>
                    <a:pt x="119096" y="41003"/>
                    <a:pt x="119096" y="41069"/>
                    <a:pt x="119096" y="41166"/>
                  </a:cubicBezTo>
                  <a:lnTo>
                    <a:pt x="199830" y="41166"/>
                  </a:lnTo>
                  <a:lnTo>
                    <a:pt x="199830" y="15984"/>
                  </a:lnTo>
                  <a:cubicBezTo>
                    <a:pt x="199798" y="7144"/>
                    <a:pt x="192654" y="0"/>
                    <a:pt x="1838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48"/>
            <p:cNvSpPr/>
            <p:nvPr/>
          </p:nvSpPr>
          <p:spPr>
            <a:xfrm>
              <a:off x="3320700" y="2228750"/>
              <a:ext cx="959050" cy="708675"/>
            </a:xfrm>
            <a:custGeom>
              <a:avLst/>
              <a:gdLst/>
              <a:ahLst/>
              <a:cxnLst/>
              <a:rect l="l" t="t" r="r" b="b"/>
              <a:pathLst>
                <a:path w="38362" h="28347" extrusionOk="0">
                  <a:moveTo>
                    <a:pt x="14190" y="0"/>
                  </a:moveTo>
                  <a:cubicBezTo>
                    <a:pt x="6328" y="0"/>
                    <a:pt x="0" y="6296"/>
                    <a:pt x="0" y="14157"/>
                  </a:cubicBezTo>
                  <a:cubicBezTo>
                    <a:pt x="0" y="22018"/>
                    <a:pt x="6328" y="28347"/>
                    <a:pt x="14190" y="28347"/>
                  </a:cubicBezTo>
                  <a:lnTo>
                    <a:pt x="24171" y="28347"/>
                  </a:lnTo>
                  <a:cubicBezTo>
                    <a:pt x="32033" y="28347"/>
                    <a:pt x="38361" y="22018"/>
                    <a:pt x="38361" y="14157"/>
                  </a:cubicBezTo>
                  <a:cubicBezTo>
                    <a:pt x="38361" y="6296"/>
                    <a:pt x="32033" y="0"/>
                    <a:pt x="24171" y="0"/>
                  </a:cubicBezTo>
                  <a:close/>
                </a:path>
              </a:pathLst>
            </a:custGeom>
            <a:solidFill>
              <a:srgbClr val="F7F5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48"/>
            <p:cNvSpPr/>
            <p:nvPr/>
          </p:nvSpPr>
          <p:spPr>
            <a:xfrm>
              <a:off x="1302325" y="2577775"/>
              <a:ext cx="1692200" cy="1561700"/>
            </a:xfrm>
            <a:custGeom>
              <a:avLst/>
              <a:gdLst/>
              <a:ahLst/>
              <a:cxnLst/>
              <a:rect l="l" t="t" r="r" b="b"/>
              <a:pathLst>
                <a:path w="67688" h="62468" extrusionOk="0">
                  <a:moveTo>
                    <a:pt x="1" y="0"/>
                  </a:moveTo>
                  <a:lnTo>
                    <a:pt x="1" y="50039"/>
                  </a:lnTo>
                  <a:cubicBezTo>
                    <a:pt x="1" y="56922"/>
                    <a:pt x="5579" y="62467"/>
                    <a:pt x="12429" y="62467"/>
                  </a:cubicBezTo>
                  <a:lnTo>
                    <a:pt x="67687" y="62467"/>
                  </a:lnTo>
                  <a:cubicBezTo>
                    <a:pt x="47332" y="46190"/>
                    <a:pt x="31936" y="24563"/>
                    <a:pt x="231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48"/>
            <p:cNvSpPr/>
            <p:nvPr/>
          </p:nvSpPr>
          <p:spPr>
            <a:xfrm>
              <a:off x="1302325" y="1559225"/>
              <a:ext cx="583925" cy="1029175"/>
            </a:xfrm>
            <a:custGeom>
              <a:avLst/>
              <a:gdLst/>
              <a:ahLst/>
              <a:cxnLst/>
              <a:rect l="l" t="t" r="r" b="b"/>
              <a:pathLst>
                <a:path w="23357" h="41167" extrusionOk="0">
                  <a:moveTo>
                    <a:pt x="15332" y="0"/>
                  </a:moveTo>
                  <a:cubicBezTo>
                    <a:pt x="6786" y="359"/>
                    <a:pt x="34" y="7405"/>
                    <a:pt x="1" y="15984"/>
                  </a:cubicBezTo>
                  <a:lnTo>
                    <a:pt x="1" y="41166"/>
                  </a:lnTo>
                  <a:lnTo>
                    <a:pt x="23357" y="41166"/>
                  </a:lnTo>
                  <a:cubicBezTo>
                    <a:pt x="18627" y="27923"/>
                    <a:pt x="15919" y="14059"/>
                    <a:pt x="153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48"/>
            <p:cNvSpPr/>
            <p:nvPr/>
          </p:nvSpPr>
          <p:spPr>
            <a:xfrm>
              <a:off x="1242000" y="2516600"/>
              <a:ext cx="5117250" cy="1684025"/>
            </a:xfrm>
            <a:custGeom>
              <a:avLst/>
              <a:gdLst/>
              <a:ahLst/>
              <a:cxnLst/>
              <a:rect l="l" t="t" r="r" b="b"/>
              <a:pathLst>
                <a:path w="204690" h="67361" extrusionOk="0">
                  <a:moveTo>
                    <a:pt x="2447" y="1"/>
                  </a:moveTo>
                  <a:cubicBezTo>
                    <a:pt x="1077" y="1"/>
                    <a:pt x="0" y="1110"/>
                    <a:pt x="0" y="2447"/>
                  </a:cubicBezTo>
                  <a:lnTo>
                    <a:pt x="0" y="11646"/>
                  </a:lnTo>
                  <a:cubicBezTo>
                    <a:pt x="0" y="12984"/>
                    <a:pt x="1077" y="14093"/>
                    <a:pt x="2447" y="14093"/>
                  </a:cubicBezTo>
                  <a:cubicBezTo>
                    <a:pt x="3784" y="14093"/>
                    <a:pt x="4893" y="12984"/>
                    <a:pt x="4893" y="11646"/>
                  </a:cubicBezTo>
                  <a:lnTo>
                    <a:pt x="4893" y="4894"/>
                  </a:lnTo>
                  <a:lnTo>
                    <a:pt x="80865" y="4894"/>
                  </a:lnTo>
                  <a:cubicBezTo>
                    <a:pt x="81974" y="13147"/>
                    <a:pt x="89020" y="19279"/>
                    <a:pt x="97338" y="19279"/>
                  </a:cubicBezTo>
                  <a:lnTo>
                    <a:pt x="107319" y="19279"/>
                  </a:lnTo>
                  <a:cubicBezTo>
                    <a:pt x="115637" y="19279"/>
                    <a:pt x="122683" y="13147"/>
                    <a:pt x="123792" y="4894"/>
                  </a:cubicBezTo>
                  <a:lnTo>
                    <a:pt x="199797" y="4894"/>
                  </a:lnTo>
                  <a:lnTo>
                    <a:pt x="199797" y="52486"/>
                  </a:lnTo>
                  <a:cubicBezTo>
                    <a:pt x="199764" y="57999"/>
                    <a:pt x="195295" y="62468"/>
                    <a:pt x="189815" y="62468"/>
                  </a:cubicBezTo>
                  <a:lnTo>
                    <a:pt x="14842" y="62468"/>
                  </a:lnTo>
                  <a:cubicBezTo>
                    <a:pt x="9362" y="62468"/>
                    <a:pt x="4893" y="57999"/>
                    <a:pt x="4893" y="52486"/>
                  </a:cubicBezTo>
                  <a:lnTo>
                    <a:pt x="4893" y="32425"/>
                  </a:lnTo>
                  <a:cubicBezTo>
                    <a:pt x="4893" y="31088"/>
                    <a:pt x="3784" y="29979"/>
                    <a:pt x="2447" y="29979"/>
                  </a:cubicBezTo>
                  <a:cubicBezTo>
                    <a:pt x="1077" y="29979"/>
                    <a:pt x="0" y="31088"/>
                    <a:pt x="0" y="32425"/>
                  </a:cubicBezTo>
                  <a:lnTo>
                    <a:pt x="0" y="52486"/>
                  </a:lnTo>
                  <a:cubicBezTo>
                    <a:pt x="0" y="60706"/>
                    <a:pt x="6655" y="67361"/>
                    <a:pt x="14842" y="67361"/>
                  </a:cubicBezTo>
                  <a:lnTo>
                    <a:pt x="189815" y="67361"/>
                  </a:lnTo>
                  <a:cubicBezTo>
                    <a:pt x="198003" y="67361"/>
                    <a:pt x="204657" y="60706"/>
                    <a:pt x="204690" y="52486"/>
                  </a:cubicBezTo>
                  <a:lnTo>
                    <a:pt x="204690" y="2447"/>
                  </a:lnTo>
                  <a:cubicBezTo>
                    <a:pt x="204690" y="1110"/>
                    <a:pt x="203581" y="1"/>
                    <a:pt x="202243" y="1"/>
                  </a:cubicBezTo>
                  <a:lnTo>
                    <a:pt x="121509" y="1"/>
                  </a:lnTo>
                  <a:cubicBezTo>
                    <a:pt x="120106" y="1"/>
                    <a:pt x="118997" y="1175"/>
                    <a:pt x="119063" y="2578"/>
                  </a:cubicBezTo>
                  <a:lnTo>
                    <a:pt x="119063" y="2643"/>
                  </a:lnTo>
                  <a:cubicBezTo>
                    <a:pt x="119063" y="9134"/>
                    <a:pt x="113811" y="14386"/>
                    <a:pt x="107319" y="14386"/>
                  </a:cubicBezTo>
                  <a:lnTo>
                    <a:pt x="97338" y="14386"/>
                  </a:lnTo>
                  <a:cubicBezTo>
                    <a:pt x="90846" y="14386"/>
                    <a:pt x="85595" y="9134"/>
                    <a:pt x="85595" y="2643"/>
                  </a:cubicBezTo>
                  <a:lnTo>
                    <a:pt x="85595" y="2610"/>
                  </a:lnTo>
                  <a:cubicBezTo>
                    <a:pt x="85692" y="1208"/>
                    <a:pt x="84551" y="1"/>
                    <a:pt x="831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48"/>
            <p:cNvSpPr/>
            <p:nvPr/>
          </p:nvSpPr>
          <p:spPr>
            <a:xfrm>
              <a:off x="1242000" y="2956175"/>
              <a:ext cx="122350" cy="222650"/>
            </a:xfrm>
            <a:custGeom>
              <a:avLst/>
              <a:gdLst/>
              <a:ahLst/>
              <a:cxnLst/>
              <a:rect l="l" t="t" r="r" b="b"/>
              <a:pathLst>
                <a:path w="4894" h="8906" extrusionOk="0">
                  <a:moveTo>
                    <a:pt x="2447" y="0"/>
                  </a:moveTo>
                  <a:cubicBezTo>
                    <a:pt x="1077" y="0"/>
                    <a:pt x="0" y="1109"/>
                    <a:pt x="0" y="2446"/>
                  </a:cubicBezTo>
                  <a:lnTo>
                    <a:pt x="0" y="6459"/>
                  </a:lnTo>
                  <a:cubicBezTo>
                    <a:pt x="0" y="7796"/>
                    <a:pt x="1077" y="8905"/>
                    <a:pt x="2447" y="8905"/>
                  </a:cubicBezTo>
                  <a:cubicBezTo>
                    <a:pt x="3784" y="8905"/>
                    <a:pt x="4893" y="7796"/>
                    <a:pt x="4893" y="6459"/>
                  </a:cubicBezTo>
                  <a:lnTo>
                    <a:pt x="4893" y="2446"/>
                  </a:lnTo>
                  <a:cubicBezTo>
                    <a:pt x="4893" y="1109"/>
                    <a:pt x="3784" y="0"/>
                    <a:pt x="24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48"/>
            <p:cNvSpPr/>
            <p:nvPr/>
          </p:nvSpPr>
          <p:spPr>
            <a:xfrm>
              <a:off x="1241175" y="1498050"/>
              <a:ext cx="5118075" cy="1151500"/>
            </a:xfrm>
            <a:custGeom>
              <a:avLst/>
              <a:gdLst/>
              <a:ahLst/>
              <a:cxnLst/>
              <a:rect l="l" t="t" r="r" b="b"/>
              <a:pathLst>
                <a:path w="204723" h="46060" extrusionOk="0">
                  <a:moveTo>
                    <a:pt x="186292" y="4894"/>
                  </a:moveTo>
                  <a:cubicBezTo>
                    <a:pt x="193762" y="4894"/>
                    <a:pt x="199797" y="10961"/>
                    <a:pt x="199830" y="18431"/>
                  </a:cubicBezTo>
                  <a:lnTo>
                    <a:pt x="199830" y="41167"/>
                  </a:lnTo>
                  <a:lnTo>
                    <a:pt x="123825" y="41167"/>
                  </a:lnTo>
                  <a:cubicBezTo>
                    <a:pt x="122716" y="32914"/>
                    <a:pt x="115670" y="26782"/>
                    <a:pt x="107352" y="26782"/>
                  </a:cubicBezTo>
                  <a:lnTo>
                    <a:pt x="97371" y="26782"/>
                  </a:lnTo>
                  <a:cubicBezTo>
                    <a:pt x="89053" y="26782"/>
                    <a:pt x="82007" y="32914"/>
                    <a:pt x="80898" y="41167"/>
                  </a:cubicBezTo>
                  <a:lnTo>
                    <a:pt x="4893" y="41167"/>
                  </a:lnTo>
                  <a:lnTo>
                    <a:pt x="4893" y="18431"/>
                  </a:lnTo>
                  <a:cubicBezTo>
                    <a:pt x="4926" y="10961"/>
                    <a:pt x="10961" y="4894"/>
                    <a:pt x="18431" y="4894"/>
                  </a:cubicBezTo>
                  <a:close/>
                  <a:moveTo>
                    <a:pt x="18431" y="1"/>
                  </a:moveTo>
                  <a:cubicBezTo>
                    <a:pt x="8286" y="1"/>
                    <a:pt x="33" y="8254"/>
                    <a:pt x="0" y="18431"/>
                  </a:cubicBezTo>
                  <a:lnTo>
                    <a:pt x="0" y="43613"/>
                  </a:lnTo>
                  <a:cubicBezTo>
                    <a:pt x="0" y="44951"/>
                    <a:pt x="1110" y="46060"/>
                    <a:pt x="2447" y="46060"/>
                  </a:cubicBezTo>
                  <a:lnTo>
                    <a:pt x="83181" y="46060"/>
                  </a:lnTo>
                  <a:cubicBezTo>
                    <a:pt x="84584" y="46060"/>
                    <a:pt x="85693" y="44886"/>
                    <a:pt x="85628" y="43483"/>
                  </a:cubicBezTo>
                  <a:lnTo>
                    <a:pt x="85628" y="43385"/>
                  </a:lnTo>
                  <a:cubicBezTo>
                    <a:pt x="85628" y="36926"/>
                    <a:pt x="90879" y="31675"/>
                    <a:pt x="97371" y="31675"/>
                  </a:cubicBezTo>
                  <a:lnTo>
                    <a:pt x="107352" y="31675"/>
                  </a:lnTo>
                  <a:cubicBezTo>
                    <a:pt x="113844" y="31675"/>
                    <a:pt x="119096" y="36926"/>
                    <a:pt x="119096" y="43385"/>
                  </a:cubicBezTo>
                  <a:lnTo>
                    <a:pt x="119096" y="43450"/>
                  </a:lnTo>
                  <a:cubicBezTo>
                    <a:pt x="119030" y="44853"/>
                    <a:pt x="120139" y="46060"/>
                    <a:pt x="121542" y="46060"/>
                  </a:cubicBezTo>
                  <a:lnTo>
                    <a:pt x="202276" y="46060"/>
                  </a:lnTo>
                  <a:cubicBezTo>
                    <a:pt x="203614" y="46060"/>
                    <a:pt x="204723" y="44951"/>
                    <a:pt x="204690" y="43613"/>
                  </a:cubicBezTo>
                  <a:lnTo>
                    <a:pt x="204690" y="18431"/>
                  </a:lnTo>
                  <a:cubicBezTo>
                    <a:pt x="204690" y="8254"/>
                    <a:pt x="196437" y="1"/>
                    <a:pt x="1862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48"/>
            <p:cNvSpPr/>
            <p:nvPr/>
          </p:nvSpPr>
          <p:spPr>
            <a:xfrm>
              <a:off x="3259525" y="2167575"/>
              <a:ext cx="1081375" cy="831025"/>
            </a:xfrm>
            <a:custGeom>
              <a:avLst/>
              <a:gdLst/>
              <a:ahLst/>
              <a:cxnLst/>
              <a:rect l="l" t="t" r="r" b="b"/>
              <a:pathLst>
                <a:path w="43255" h="33241" extrusionOk="0">
                  <a:moveTo>
                    <a:pt x="26618" y="4894"/>
                  </a:moveTo>
                  <a:cubicBezTo>
                    <a:pt x="33110" y="4894"/>
                    <a:pt x="38362" y="10145"/>
                    <a:pt x="38362" y="16604"/>
                  </a:cubicBezTo>
                  <a:cubicBezTo>
                    <a:pt x="38362" y="23095"/>
                    <a:pt x="33110" y="28347"/>
                    <a:pt x="26618" y="28347"/>
                  </a:cubicBezTo>
                  <a:lnTo>
                    <a:pt x="16637" y="28347"/>
                  </a:lnTo>
                  <a:cubicBezTo>
                    <a:pt x="10145" y="28347"/>
                    <a:pt x="4894" y="23095"/>
                    <a:pt x="4894" y="16604"/>
                  </a:cubicBezTo>
                  <a:cubicBezTo>
                    <a:pt x="4894" y="10145"/>
                    <a:pt x="10145" y="4894"/>
                    <a:pt x="16637" y="4894"/>
                  </a:cubicBezTo>
                  <a:close/>
                  <a:moveTo>
                    <a:pt x="16637" y="1"/>
                  </a:moveTo>
                  <a:cubicBezTo>
                    <a:pt x="7438" y="1"/>
                    <a:pt x="1" y="7438"/>
                    <a:pt x="1" y="16604"/>
                  </a:cubicBezTo>
                  <a:cubicBezTo>
                    <a:pt x="1" y="25803"/>
                    <a:pt x="7438" y="33240"/>
                    <a:pt x="16637" y="33240"/>
                  </a:cubicBezTo>
                  <a:lnTo>
                    <a:pt x="26618" y="33240"/>
                  </a:lnTo>
                  <a:cubicBezTo>
                    <a:pt x="35817" y="33240"/>
                    <a:pt x="43255" y="25803"/>
                    <a:pt x="43255" y="16604"/>
                  </a:cubicBezTo>
                  <a:cubicBezTo>
                    <a:pt x="43255" y="7438"/>
                    <a:pt x="35817" y="1"/>
                    <a:pt x="266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95" name="Google Shape;4295;p48"/>
          <p:cNvGrpSpPr/>
          <p:nvPr/>
        </p:nvGrpSpPr>
        <p:grpSpPr>
          <a:xfrm>
            <a:off x="4743560" y="4055419"/>
            <a:ext cx="513672" cy="513133"/>
            <a:chOff x="1321100" y="371375"/>
            <a:chExt cx="4958225" cy="4953025"/>
          </a:xfrm>
        </p:grpSpPr>
        <p:sp>
          <p:nvSpPr>
            <p:cNvPr id="4296" name="Google Shape;4296;p48"/>
            <p:cNvSpPr/>
            <p:nvPr/>
          </p:nvSpPr>
          <p:spPr>
            <a:xfrm>
              <a:off x="3562900" y="543100"/>
              <a:ext cx="2489725" cy="2488925"/>
            </a:xfrm>
            <a:custGeom>
              <a:avLst/>
              <a:gdLst/>
              <a:ahLst/>
              <a:cxnLst/>
              <a:rect l="l" t="t" r="r" b="b"/>
              <a:pathLst>
                <a:path w="99589" h="99557" extrusionOk="0">
                  <a:moveTo>
                    <a:pt x="49811" y="1"/>
                  </a:moveTo>
                  <a:cubicBezTo>
                    <a:pt x="22312" y="1"/>
                    <a:pt x="0" y="22280"/>
                    <a:pt x="0" y="49779"/>
                  </a:cubicBezTo>
                  <a:cubicBezTo>
                    <a:pt x="0" y="77277"/>
                    <a:pt x="22312" y="99557"/>
                    <a:pt x="49811" y="99557"/>
                  </a:cubicBezTo>
                  <a:cubicBezTo>
                    <a:pt x="77309" y="99557"/>
                    <a:pt x="99589" y="77277"/>
                    <a:pt x="99589" y="49779"/>
                  </a:cubicBezTo>
                  <a:cubicBezTo>
                    <a:pt x="99589" y="22280"/>
                    <a:pt x="77309" y="1"/>
                    <a:pt x="49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48"/>
            <p:cNvSpPr/>
            <p:nvPr/>
          </p:nvSpPr>
          <p:spPr>
            <a:xfrm>
              <a:off x="4300100" y="856250"/>
              <a:ext cx="966400" cy="1862625"/>
            </a:xfrm>
            <a:custGeom>
              <a:avLst/>
              <a:gdLst/>
              <a:ahLst/>
              <a:cxnLst/>
              <a:rect l="l" t="t" r="r" b="b"/>
              <a:pathLst>
                <a:path w="38656" h="74505" extrusionOk="0">
                  <a:moveTo>
                    <a:pt x="19409" y="1"/>
                  </a:moveTo>
                  <a:cubicBezTo>
                    <a:pt x="17615" y="1"/>
                    <a:pt x="16180" y="1469"/>
                    <a:pt x="16180" y="3230"/>
                  </a:cubicBezTo>
                  <a:lnTo>
                    <a:pt x="16180" y="3915"/>
                  </a:lnTo>
                  <a:cubicBezTo>
                    <a:pt x="11809" y="4144"/>
                    <a:pt x="8221" y="5677"/>
                    <a:pt x="5350" y="8482"/>
                  </a:cubicBezTo>
                  <a:cubicBezTo>
                    <a:pt x="2578" y="11092"/>
                    <a:pt x="1044" y="14778"/>
                    <a:pt x="1110" y="18594"/>
                  </a:cubicBezTo>
                  <a:cubicBezTo>
                    <a:pt x="1110" y="20910"/>
                    <a:pt x="1664" y="23226"/>
                    <a:pt x="2741" y="25281"/>
                  </a:cubicBezTo>
                  <a:cubicBezTo>
                    <a:pt x="3948" y="27499"/>
                    <a:pt x="5644" y="29424"/>
                    <a:pt x="7699" y="30924"/>
                  </a:cubicBezTo>
                  <a:cubicBezTo>
                    <a:pt x="9884" y="32588"/>
                    <a:pt x="14092" y="34839"/>
                    <a:pt x="20290" y="37677"/>
                  </a:cubicBezTo>
                  <a:cubicBezTo>
                    <a:pt x="23356" y="39079"/>
                    <a:pt x="25411" y="40449"/>
                    <a:pt x="26488" y="41787"/>
                  </a:cubicBezTo>
                  <a:cubicBezTo>
                    <a:pt x="28869" y="44918"/>
                    <a:pt x="28510" y="49387"/>
                    <a:pt x="25640" y="52095"/>
                  </a:cubicBezTo>
                  <a:cubicBezTo>
                    <a:pt x="24107" y="53595"/>
                    <a:pt x="22052" y="54443"/>
                    <a:pt x="19899" y="54476"/>
                  </a:cubicBezTo>
                  <a:cubicBezTo>
                    <a:pt x="19862" y="54476"/>
                    <a:pt x="19825" y="54477"/>
                    <a:pt x="19788" y="54477"/>
                  </a:cubicBezTo>
                  <a:cubicBezTo>
                    <a:pt x="16365" y="54477"/>
                    <a:pt x="12814" y="52976"/>
                    <a:pt x="9167" y="49942"/>
                  </a:cubicBezTo>
                  <a:cubicBezTo>
                    <a:pt x="8290" y="49201"/>
                    <a:pt x="7209" y="48838"/>
                    <a:pt x="6130" y="48838"/>
                  </a:cubicBezTo>
                  <a:cubicBezTo>
                    <a:pt x="4882" y="48838"/>
                    <a:pt x="3635" y="49323"/>
                    <a:pt x="2708" y="50268"/>
                  </a:cubicBezTo>
                  <a:lnTo>
                    <a:pt x="1892" y="51149"/>
                  </a:lnTo>
                  <a:cubicBezTo>
                    <a:pt x="1795" y="51214"/>
                    <a:pt x="1729" y="51312"/>
                    <a:pt x="1664" y="51377"/>
                  </a:cubicBezTo>
                  <a:cubicBezTo>
                    <a:pt x="1" y="53400"/>
                    <a:pt x="262" y="56368"/>
                    <a:pt x="2251" y="58032"/>
                  </a:cubicBezTo>
                  <a:cubicBezTo>
                    <a:pt x="3948" y="59467"/>
                    <a:pt x="5807" y="60706"/>
                    <a:pt x="7731" y="61783"/>
                  </a:cubicBezTo>
                  <a:cubicBezTo>
                    <a:pt x="10145" y="63120"/>
                    <a:pt x="13048" y="63968"/>
                    <a:pt x="16474" y="64327"/>
                  </a:cubicBezTo>
                  <a:lnTo>
                    <a:pt x="16506" y="70851"/>
                  </a:lnTo>
                  <a:cubicBezTo>
                    <a:pt x="16506" y="72874"/>
                    <a:pt x="18170" y="74505"/>
                    <a:pt x="20192" y="74505"/>
                  </a:cubicBezTo>
                  <a:cubicBezTo>
                    <a:pt x="22215" y="74505"/>
                    <a:pt x="23846" y="72841"/>
                    <a:pt x="23846" y="70819"/>
                  </a:cubicBezTo>
                  <a:lnTo>
                    <a:pt x="23813" y="64066"/>
                  </a:lnTo>
                  <a:cubicBezTo>
                    <a:pt x="27434" y="63283"/>
                    <a:pt x="30174" y="62174"/>
                    <a:pt x="32098" y="60706"/>
                  </a:cubicBezTo>
                  <a:cubicBezTo>
                    <a:pt x="34121" y="59108"/>
                    <a:pt x="35719" y="57086"/>
                    <a:pt x="36796" y="54737"/>
                  </a:cubicBezTo>
                  <a:cubicBezTo>
                    <a:pt x="38035" y="52193"/>
                    <a:pt x="38655" y="49420"/>
                    <a:pt x="38590" y="46582"/>
                  </a:cubicBezTo>
                  <a:cubicBezTo>
                    <a:pt x="38622" y="43842"/>
                    <a:pt x="38035" y="41102"/>
                    <a:pt x="36861" y="38623"/>
                  </a:cubicBezTo>
                  <a:cubicBezTo>
                    <a:pt x="35687" y="36242"/>
                    <a:pt x="33990" y="34186"/>
                    <a:pt x="31903" y="32555"/>
                  </a:cubicBezTo>
                  <a:cubicBezTo>
                    <a:pt x="29750" y="30859"/>
                    <a:pt x="25803" y="28837"/>
                    <a:pt x="19997" y="26488"/>
                  </a:cubicBezTo>
                  <a:cubicBezTo>
                    <a:pt x="16735" y="25151"/>
                    <a:pt x="14582" y="23911"/>
                    <a:pt x="13505" y="22770"/>
                  </a:cubicBezTo>
                  <a:cubicBezTo>
                    <a:pt x="12396" y="21628"/>
                    <a:pt x="11842" y="20454"/>
                    <a:pt x="11842" y="19279"/>
                  </a:cubicBezTo>
                  <a:cubicBezTo>
                    <a:pt x="11842" y="17909"/>
                    <a:pt x="12461" y="16670"/>
                    <a:pt x="13701" y="15626"/>
                  </a:cubicBezTo>
                  <a:cubicBezTo>
                    <a:pt x="14908" y="14549"/>
                    <a:pt x="16506" y="14027"/>
                    <a:pt x="18496" y="14027"/>
                  </a:cubicBezTo>
                  <a:cubicBezTo>
                    <a:pt x="20877" y="14027"/>
                    <a:pt x="23259" y="14876"/>
                    <a:pt x="25705" y="16637"/>
                  </a:cubicBezTo>
                  <a:cubicBezTo>
                    <a:pt x="26540" y="17267"/>
                    <a:pt x="27526" y="17574"/>
                    <a:pt x="28510" y="17574"/>
                  </a:cubicBezTo>
                  <a:cubicBezTo>
                    <a:pt x="29717" y="17574"/>
                    <a:pt x="30921" y="17112"/>
                    <a:pt x="31838" y="16213"/>
                  </a:cubicBezTo>
                  <a:lnTo>
                    <a:pt x="32653" y="15430"/>
                  </a:lnTo>
                  <a:cubicBezTo>
                    <a:pt x="32784" y="15267"/>
                    <a:pt x="32947" y="15136"/>
                    <a:pt x="33077" y="14941"/>
                  </a:cubicBezTo>
                  <a:cubicBezTo>
                    <a:pt x="34675" y="12886"/>
                    <a:pt x="34284" y="9917"/>
                    <a:pt x="32229" y="8319"/>
                  </a:cubicBezTo>
                  <a:cubicBezTo>
                    <a:pt x="31511" y="7764"/>
                    <a:pt x="30761" y="7242"/>
                    <a:pt x="29978" y="6786"/>
                  </a:cubicBezTo>
                  <a:cubicBezTo>
                    <a:pt x="27956" y="5677"/>
                    <a:pt x="25770" y="4861"/>
                    <a:pt x="23519" y="4405"/>
                  </a:cubicBezTo>
                  <a:lnTo>
                    <a:pt x="23519" y="3198"/>
                  </a:lnTo>
                  <a:cubicBezTo>
                    <a:pt x="23519" y="1436"/>
                    <a:pt x="22084" y="1"/>
                    <a:pt x="202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48"/>
            <p:cNvSpPr/>
            <p:nvPr/>
          </p:nvSpPr>
          <p:spPr>
            <a:xfrm>
              <a:off x="1547800" y="2663400"/>
              <a:ext cx="2489725" cy="2488925"/>
            </a:xfrm>
            <a:custGeom>
              <a:avLst/>
              <a:gdLst/>
              <a:ahLst/>
              <a:cxnLst/>
              <a:rect l="l" t="t" r="r" b="b"/>
              <a:pathLst>
                <a:path w="99589" h="99557" extrusionOk="0">
                  <a:moveTo>
                    <a:pt x="49778" y="0"/>
                  </a:moveTo>
                  <a:cubicBezTo>
                    <a:pt x="22280" y="0"/>
                    <a:pt x="1" y="22280"/>
                    <a:pt x="1" y="49778"/>
                  </a:cubicBezTo>
                  <a:cubicBezTo>
                    <a:pt x="1" y="77277"/>
                    <a:pt x="22280" y="99556"/>
                    <a:pt x="49778" y="99556"/>
                  </a:cubicBezTo>
                  <a:cubicBezTo>
                    <a:pt x="77277" y="99556"/>
                    <a:pt x="99589" y="77277"/>
                    <a:pt x="99589" y="49778"/>
                  </a:cubicBezTo>
                  <a:cubicBezTo>
                    <a:pt x="99589" y="22280"/>
                    <a:pt x="77277" y="0"/>
                    <a:pt x="497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48"/>
            <p:cNvSpPr/>
            <p:nvPr/>
          </p:nvSpPr>
          <p:spPr>
            <a:xfrm>
              <a:off x="2186325" y="2973200"/>
              <a:ext cx="1251000" cy="1869225"/>
            </a:xfrm>
            <a:custGeom>
              <a:avLst/>
              <a:gdLst/>
              <a:ahLst/>
              <a:cxnLst/>
              <a:rect l="l" t="t" r="r" b="b"/>
              <a:pathLst>
                <a:path w="50040" h="74769" extrusionOk="0">
                  <a:moveTo>
                    <a:pt x="26315" y="1"/>
                  </a:moveTo>
                  <a:cubicBezTo>
                    <a:pt x="26188" y="1"/>
                    <a:pt x="26061" y="2"/>
                    <a:pt x="25934" y="4"/>
                  </a:cubicBezTo>
                  <a:cubicBezTo>
                    <a:pt x="25868" y="3"/>
                    <a:pt x="25802" y="3"/>
                    <a:pt x="25736" y="3"/>
                  </a:cubicBezTo>
                  <a:cubicBezTo>
                    <a:pt x="21988" y="3"/>
                    <a:pt x="18308" y="915"/>
                    <a:pt x="15006" y="2646"/>
                  </a:cubicBezTo>
                  <a:cubicBezTo>
                    <a:pt x="11646" y="4408"/>
                    <a:pt x="9167" y="6691"/>
                    <a:pt x="7569" y="9562"/>
                  </a:cubicBezTo>
                  <a:cubicBezTo>
                    <a:pt x="5970" y="12400"/>
                    <a:pt x="5155" y="15825"/>
                    <a:pt x="5155" y="19739"/>
                  </a:cubicBezTo>
                  <a:cubicBezTo>
                    <a:pt x="5187" y="23132"/>
                    <a:pt x="5970" y="26459"/>
                    <a:pt x="7438" y="29492"/>
                  </a:cubicBezTo>
                  <a:lnTo>
                    <a:pt x="6101" y="29492"/>
                  </a:lnTo>
                  <a:cubicBezTo>
                    <a:pt x="2708" y="29492"/>
                    <a:pt x="1" y="32200"/>
                    <a:pt x="1" y="35560"/>
                  </a:cubicBezTo>
                  <a:cubicBezTo>
                    <a:pt x="1" y="38952"/>
                    <a:pt x="2708" y="41660"/>
                    <a:pt x="6101" y="41660"/>
                  </a:cubicBezTo>
                  <a:lnTo>
                    <a:pt x="11614" y="41660"/>
                  </a:lnTo>
                  <a:cubicBezTo>
                    <a:pt x="11874" y="43160"/>
                    <a:pt x="12005" y="44693"/>
                    <a:pt x="12038" y="46226"/>
                  </a:cubicBezTo>
                  <a:cubicBezTo>
                    <a:pt x="12038" y="48542"/>
                    <a:pt x="11711" y="50858"/>
                    <a:pt x="11059" y="53109"/>
                  </a:cubicBezTo>
                  <a:cubicBezTo>
                    <a:pt x="10439" y="55262"/>
                    <a:pt x="9200" y="57904"/>
                    <a:pt x="7438" y="60971"/>
                  </a:cubicBezTo>
                  <a:cubicBezTo>
                    <a:pt x="7340" y="61003"/>
                    <a:pt x="7242" y="61003"/>
                    <a:pt x="7145" y="61036"/>
                  </a:cubicBezTo>
                  <a:cubicBezTo>
                    <a:pt x="6655" y="61101"/>
                    <a:pt x="6199" y="61232"/>
                    <a:pt x="5775" y="61395"/>
                  </a:cubicBezTo>
                  <a:cubicBezTo>
                    <a:pt x="2578" y="62667"/>
                    <a:pt x="1012" y="66288"/>
                    <a:pt x="2284" y="69517"/>
                  </a:cubicBezTo>
                  <a:cubicBezTo>
                    <a:pt x="3231" y="71927"/>
                    <a:pt x="5566" y="73454"/>
                    <a:pt x="8112" y="73454"/>
                  </a:cubicBezTo>
                  <a:cubicBezTo>
                    <a:pt x="8461" y="73454"/>
                    <a:pt x="8813" y="73425"/>
                    <a:pt x="9167" y="73366"/>
                  </a:cubicBezTo>
                  <a:cubicBezTo>
                    <a:pt x="10668" y="73105"/>
                    <a:pt x="12168" y="72975"/>
                    <a:pt x="13669" y="72975"/>
                  </a:cubicBezTo>
                  <a:cubicBezTo>
                    <a:pt x="16148" y="72975"/>
                    <a:pt x="19834" y="73366"/>
                    <a:pt x="24825" y="74116"/>
                  </a:cubicBezTo>
                  <a:cubicBezTo>
                    <a:pt x="27108" y="74475"/>
                    <a:pt x="29424" y="74704"/>
                    <a:pt x="31740" y="74769"/>
                  </a:cubicBezTo>
                  <a:cubicBezTo>
                    <a:pt x="38231" y="74704"/>
                    <a:pt x="44233" y="71311"/>
                    <a:pt x="47626" y="65766"/>
                  </a:cubicBezTo>
                  <a:cubicBezTo>
                    <a:pt x="47626" y="65733"/>
                    <a:pt x="47658" y="65700"/>
                    <a:pt x="47658" y="65668"/>
                  </a:cubicBezTo>
                  <a:cubicBezTo>
                    <a:pt x="50040" y="61721"/>
                    <a:pt x="47104" y="56730"/>
                    <a:pt x="42505" y="56730"/>
                  </a:cubicBezTo>
                  <a:lnTo>
                    <a:pt x="41526" y="56730"/>
                  </a:lnTo>
                  <a:cubicBezTo>
                    <a:pt x="39569" y="56763"/>
                    <a:pt x="37709" y="57741"/>
                    <a:pt x="36600" y="59372"/>
                  </a:cubicBezTo>
                  <a:cubicBezTo>
                    <a:pt x="36209" y="59894"/>
                    <a:pt x="35785" y="60351"/>
                    <a:pt x="35328" y="60807"/>
                  </a:cubicBezTo>
                  <a:cubicBezTo>
                    <a:pt x="34416" y="61625"/>
                    <a:pt x="33231" y="62049"/>
                    <a:pt x="32007" y="62049"/>
                  </a:cubicBezTo>
                  <a:cubicBezTo>
                    <a:pt x="31961" y="62049"/>
                    <a:pt x="31916" y="62048"/>
                    <a:pt x="31870" y="62047"/>
                  </a:cubicBezTo>
                  <a:cubicBezTo>
                    <a:pt x="30990" y="62014"/>
                    <a:pt x="30109" y="61917"/>
                    <a:pt x="29228" y="61753"/>
                  </a:cubicBezTo>
                  <a:cubicBezTo>
                    <a:pt x="25999" y="61166"/>
                    <a:pt x="23748" y="60807"/>
                    <a:pt x="22509" y="60644"/>
                  </a:cubicBezTo>
                  <a:cubicBezTo>
                    <a:pt x="24694" y="55229"/>
                    <a:pt x="25771" y="50663"/>
                    <a:pt x="25771" y="46944"/>
                  </a:cubicBezTo>
                  <a:cubicBezTo>
                    <a:pt x="25738" y="45183"/>
                    <a:pt x="25542" y="43421"/>
                    <a:pt x="25216" y="41660"/>
                  </a:cubicBezTo>
                  <a:lnTo>
                    <a:pt x="32034" y="41660"/>
                  </a:lnTo>
                  <a:cubicBezTo>
                    <a:pt x="35393" y="41660"/>
                    <a:pt x="38133" y="38952"/>
                    <a:pt x="38133" y="35560"/>
                  </a:cubicBezTo>
                  <a:cubicBezTo>
                    <a:pt x="38133" y="32200"/>
                    <a:pt x="35393" y="29460"/>
                    <a:pt x="32034" y="29460"/>
                  </a:cubicBezTo>
                  <a:lnTo>
                    <a:pt x="21660" y="29460"/>
                  </a:lnTo>
                  <a:lnTo>
                    <a:pt x="20160" y="25545"/>
                  </a:lnTo>
                  <a:cubicBezTo>
                    <a:pt x="19279" y="23197"/>
                    <a:pt x="18823" y="21370"/>
                    <a:pt x="18823" y="20033"/>
                  </a:cubicBezTo>
                  <a:cubicBezTo>
                    <a:pt x="18823" y="17782"/>
                    <a:pt x="19475" y="15955"/>
                    <a:pt x="20812" y="14552"/>
                  </a:cubicBezTo>
                  <a:cubicBezTo>
                    <a:pt x="22058" y="13179"/>
                    <a:pt x="23804" y="12431"/>
                    <a:pt x="25652" y="12431"/>
                  </a:cubicBezTo>
                  <a:cubicBezTo>
                    <a:pt x="25692" y="12431"/>
                    <a:pt x="25731" y="12432"/>
                    <a:pt x="25771" y="12432"/>
                  </a:cubicBezTo>
                  <a:cubicBezTo>
                    <a:pt x="28348" y="12432"/>
                    <a:pt x="30272" y="13639"/>
                    <a:pt x="31544" y="16086"/>
                  </a:cubicBezTo>
                  <a:cubicBezTo>
                    <a:pt x="32686" y="18402"/>
                    <a:pt x="35035" y="19870"/>
                    <a:pt x="37612" y="19902"/>
                  </a:cubicBezTo>
                  <a:lnTo>
                    <a:pt x="38036" y="19902"/>
                  </a:lnTo>
                  <a:cubicBezTo>
                    <a:pt x="39112" y="19902"/>
                    <a:pt x="40189" y="19609"/>
                    <a:pt x="41167" y="19119"/>
                  </a:cubicBezTo>
                  <a:cubicBezTo>
                    <a:pt x="44462" y="17358"/>
                    <a:pt x="45734" y="13280"/>
                    <a:pt x="43972" y="9986"/>
                  </a:cubicBezTo>
                  <a:cubicBezTo>
                    <a:pt x="43907" y="9888"/>
                    <a:pt x="43842" y="9757"/>
                    <a:pt x="43777" y="9627"/>
                  </a:cubicBezTo>
                  <a:cubicBezTo>
                    <a:pt x="42113" y="6626"/>
                    <a:pt x="39569" y="4147"/>
                    <a:pt x="36502" y="2548"/>
                  </a:cubicBezTo>
                  <a:cubicBezTo>
                    <a:pt x="33353" y="879"/>
                    <a:pt x="29869" y="1"/>
                    <a:pt x="263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48"/>
            <p:cNvSpPr/>
            <p:nvPr/>
          </p:nvSpPr>
          <p:spPr>
            <a:xfrm>
              <a:off x="1382250" y="2872975"/>
              <a:ext cx="2056700" cy="2279900"/>
            </a:xfrm>
            <a:custGeom>
              <a:avLst/>
              <a:gdLst/>
              <a:ahLst/>
              <a:cxnLst/>
              <a:rect l="l" t="t" r="r" b="b"/>
              <a:pathLst>
                <a:path w="82268" h="91196" extrusionOk="0">
                  <a:moveTo>
                    <a:pt x="28739" y="1"/>
                  </a:moveTo>
                  <a:cubicBezTo>
                    <a:pt x="6557" y="14810"/>
                    <a:pt x="1" y="44462"/>
                    <a:pt x="13864" y="67263"/>
                  </a:cubicBezTo>
                  <a:cubicBezTo>
                    <a:pt x="23221" y="82680"/>
                    <a:pt x="39634" y="91195"/>
                    <a:pt x="56460" y="91195"/>
                  </a:cubicBezTo>
                  <a:cubicBezTo>
                    <a:pt x="65267" y="91195"/>
                    <a:pt x="74187" y="88862"/>
                    <a:pt x="82268" y="83964"/>
                  </a:cubicBezTo>
                  <a:cubicBezTo>
                    <a:pt x="57770" y="60804"/>
                    <a:pt x="39373" y="31968"/>
                    <a:pt x="287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48"/>
            <p:cNvSpPr/>
            <p:nvPr/>
          </p:nvSpPr>
          <p:spPr>
            <a:xfrm>
              <a:off x="2186325" y="3417725"/>
              <a:ext cx="1047125" cy="1424700"/>
            </a:xfrm>
            <a:custGeom>
              <a:avLst/>
              <a:gdLst/>
              <a:ahLst/>
              <a:cxnLst/>
              <a:rect l="l" t="t" r="r" b="b"/>
              <a:pathLst>
                <a:path w="41885" h="56988" extrusionOk="0">
                  <a:moveTo>
                    <a:pt x="5253" y="1"/>
                  </a:moveTo>
                  <a:cubicBezTo>
                    <a:pt x="5187" y="653"/>
                    <a:pt x="5155" y="1306"/>
                    <a:pt x="5155" y="1958"/>
                  </a:cubicBezTo>
                  <a:cubicBezTo>
                    <a:pt x="5187" y="5351"/>
                    <a:pt x="5970" y="8678"/>
                    <a:pt x="7438" y="11711"/>
                  </a:cubicBezTo>
                  <a:lnTo>
                    <a:pt x="6101" y="11711"/>
                  </a:lnTo>
                  <a:cubicBezTo>
                    <a:pt x="2708" y="11711"/>
                    <a:pt x="1" y="14419"/>
                    <a:pt x="1" y="17779"/>
                  </a:cubicBezTo>
                  <a:cubicBezTo>
                    <a:pt x="1" y="21171"/>
                    <a:pt x="2708" y="23879"/>
                    <a:pt x="6101" y="23879"/>
                  </a:cubicBezTo>
                  <a:lnTo>
                    <a:pt x="11614" y="23879"/>
                  </a:lnTo>
                  <a:cubicBezTo>
                    <a:pt x="11874" y="25379"/>
                    <a:pt x="12005" y="26912"/>
                    <a:pt x="12038" y="28445"/>
                  </a:cubicBezTo>
                  <a:cubicBezTo>
                    <a:pt x="12038" y="30761"/>
                    <a:pt x="11711" y="33077"/>
                    <a:pt x="11059" y="35328"/>
                  </a:cubicBezTo>
                  <a:cubicBezTo>
                    <a:pt x="10439" y="37481"/>
                    <a:pt x="9200" y="40123"/>
                    <a:pt x="7438" y="43190"/>
                  </a:cubicBezTo>
                  <a:cubicBezTo>
                    <a:pt x="7340" y="43222"/>
                    <a:pt x="7242" y="43222"/>
                    <a:pt x="7145" y="43255"/>
                  </a:cubicBezTo>
                  <a:cubicBezTo>
                    <a:pt x="6655" y="43320"/>
                    <a:pt x="6199" y="43451"/>
                    <a:pt x="5775" y="43614"/>
                  </a:cubicBezTo>
                  <a:cubicBezTo>
                    <a:pt x="2578" y="44886"/>
                    <a:pt x="979" y="48507"/>
                    <a:pt x="2252" y="51736"/>
                  </a:cubicBezTo>
                  <a:cubicBezTo>
                    <a:pt x="3227" y="54146"/>
                    <a:pt x="5565" y="55673"/>
                    <a:pt x="8112" y="55673"/>
                  </a:cubicBezTo>
                  <a:cubicBezTo>
                    <a:pt x="8461" y="55673"/>
                    <a:pt x="8813" y="55644"/>
                    <a:pt x="9167" y="55585"/>
                  </a:cubicBezTo>
                  <a:cubicBezTo>
                    <a:pt x="10668" y="55324"/>
                    <a:pt x="12168" y="55194"/>
                    <a:pt x="13669" y="55194"/>
                  </a:cubicBezTo>
                  <a:cubicBezTo>
                    <a:pt x="16148" y="55194"/>
                    <a:pt x="19834" y="55585"/>
                    <a:pt x="24825" y="56335"/>
                  </a:cubicBezTo>
                  <a:cubicBezTo>
                    <a:pt x="27108" y="56694"/>
                    <a:pt x="29424" y="56923"/>
                    <a:pt x="31740" y="56988"/>
                  </a:cubicBezTo>
                  <a:cubicBezTo>
                    <a:pt x="34904" y="56988"/>
                    <a:pt x="38003" y="56172"/>
                    <a:pt x="40743" y="54607"/>
                  </a:cubicBezTo>
                  <a:cubicBezTo>
                    <a:pt x="41135" y="54378"/>
                    <a:pt x="41493" y="54150"/>
                    <a:pt x="41885" y="53921"/>
                  </a:cubicBezTo>
                  <a:cubicBezTo>
                    <a:pt x="38884" y="50757"/>
                    <a:pt x="35981" y="47495"/>
                    <a:pt x="33208" y="44136"/>
                  </a:cubicBezTo>
                  <a:cubicBezTo>
                    <a:pt x="32784" y="44233"/>
                    <a:pt x="32327" y="44266"/>
                    <a:pt x="31870" y="44266"/>
                  </a:cubicBezTo>
                  <a:cubicBezTo>
                    <a:pt x="30990" y="44233"/>
                    <a:pt x="30109" y="44136"/>
                    <a:pt x="29228" y="43972"/>
                  </a:cubicBezTo>
                  <a:cubicBezTo>
                    <a:pt x="25999" y="43385"/>
                    <a:pt x="23748" y="43026"/>
                    <a:pt x="22509" y="42863"/>
                  </a:cubicBezTo>
                  <a:cubicBezTo>
                    <a:pt x="23683" y="39993"/>
                    <a:pt x="24629" y="36992"/>
                    <a:pt x="25281" y="33958"/>
                  </a:cubicBezTo>
                  <a:cubicBezTo>
                    <a:pt x="17518" y="23291"/>
                    <a:pt x="10798" y="11940"/>
                    <a:pt x="52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48"/>
            <p:cNvSpPr/>
            <p:nvPr/>
          </p:nvSpPr>
          <p:spPr>
            <a:xfrm>
              <a:off x="3501725" y="481950"/>
              <a:ext cx="2612075" cy="2611250"/>
            </a:xfrm>
            <a:custGeom>
              <a:avLst/>
              <a:gdLst/>
              <a:ahLst/>
              <a:cxnLst/>
              <a:rect l="l" t="t" r="r" b="b"/>
              <a:pathLst>
                <a:path w="104483" h="104450" extrusionOk="0">
                  <a:moveTo>
                    <a:pt x="52258" y="4893"/>
                  </a:moveTo>
                  <a:cubicBezTo>
                    <a:pt x="78354" y="4893"/>
                    <a:pt x="99589" y="26129"/>
                    <a:pt x="99589" y="52225"/>
                  </a:cubicBezTo>
                  <a:cubicBezTo>
                    <a:pt x="99589" y="78321"/>
                    <a:pt x="78354" y="99556"/>
                    <a:pt x="52258" y="99556"/>
                  </a:cubicBezTo>
                  <a:cubicBezTo>
                    <a:pt x="26162" y="99556"/>
                    <a:pt x="4894" y="78321"/>
                    <a:pt x="4894" y="52225"/>
                  </a:cubicBezTo>
                  <a:cubicBezTo>
                    <a:pt x="4894" y="26129"/>
                    <a:pt x="26162" y="4893"/>
                    <a:pt x="52258" y="4893"/>
                  </a:cubicBezTo>
                  <a:close/>
                  <a:moveTo>
                    <a:pt x="52258" y="0"/>
                  </a:moveTo>
                  <a:cubicBezTo>
                    <a:pt x="23454" y="0"/>
                    <a:pt x="1" y="23421"/>
                    <a:pt x="1" y="52225"/>
                  </a:cubicBezTo>
                  <a:cubicBezTo>
                    <a:pt x="1" y="81028"/>
                    <a:pt x="23454" y="104449"/>
                    <a:pt x="52258" y="104449"/>
                  </a:cubicBezTo>
                  <a:cubicBezTo>
                    <a:pt x="81061" y="104449"/>
                    <a:pt x="104482" y="81028"/>
                    <a:pt x="104482" y="52225"/>
                  </a:cubicBezTo>
                  <a:cubicBezTo>
                    <a:pt x="104482" y="23421"/>
                    <a:pt x="81061" y="0"/>
                    <a:pt x="522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48"/>
            <p:cNvSpPr/>
            <p:nvPr/>
          </p:nvSpPr>
          <p:spPr>
            <a:xfrm>
              <a:off x="4231600" y="795100"/>
              <a:ext cx="1096050" cy="1984950"/>
            </a:xfrm>
            <a:custGeom>
              <a:avLst/>
              <a:gdLst/>
              <a:ahLst/>
              <a:cxnLst/>
              <a:rect l="l" t="t" r="r" b="b"/>
              <a:pathLst>
                <a:path w="43842" h="79398" extrusionOk="0">
                  <a:moveTo>
                    <a:pt x="23063" y="4893"/>
                  </a:moveTo>
                  <a:cubicBezTo>
                    <a:pt x="23324" y="4893"/>
                    <a:pt x="23519" y="5024"/>
                    <a:pt x="23585" y="5122"/>
                  </a:cubicBezTo>
                  <a:cubicBezTo>
                    <a:pt x="23682" y="5187"/>
                    <a:pt x="23813" y="5383"/>
                    <a:pt x="23813" y="5644"/>
                  </a:cubicBezTo>
                  <a:lnTo>
                    <a:pt x="23813" y="6851"/>
                  </a:lnTo>
                  <a:cubicBezTo>
                    <a:pt x="23846" y="7992"/>
                    <a:pt x="24628" y="9003"/>
                    <a:pt x="25770" y="9232"/>
                  </a:cubicBezTo>
                  <a:cubicBezTo>
                    <a:pt x="27760" y="9656"/>
                    <a:pt x="29717" y="10373"/>
                    <a:pt x="31511" y="11352"/>
                  </a:cubicBezTo>
                  <a:cubicBezTo>
                    <a:pt x="32196" y="11744"/>
                    <a:pt x="32849" y="12200"/>
                    <a:pt x="33468" y="12689"/>
                  </a:cubicBezTo>
                  <a:cubicBezTo>
                    <a:pt x="33958" y="13081"/>
                    <a:pt x="34251" y="13603"/>
                    <a:pt x="34317" y="14223"/>
                  </a:cubicBezTo>
                  <a:cubicBezTo>
                    <a:pt x="34414" y="14810"/>
                    <a:pt x="34251" y="15430"/>
                    <a:pt x="33860" y="15886"/>
                  </a:cubicBezTo>
                  <a:cubicBezTo>
                    <a:pt x="33795" y="15984"/>
                    <a:pt x="33729" y="16049"/>
                    <a:pt x="33664" y="16115"/>
                  </a:cubicBezTo>
                  <a:lnTo>
                    <a:pt x="32849" y="16930"/>
                  </a:lnTo>
                  <a:cubicBezTo>
                    <a:pt x="32418" y="17361"/>
                    <a:pt x="31840" y="17584"/>
                    <a:pt x="31255" y="17584"/>
                  </a:cubicBezTo>
                  <a:cubicBezTo>
                    <a:pt x="30775" y="17584"/>
                    <a:pt x="30291" y="17434"/>
                    <a:pt x="29880" y="17126"/>
                  </a:cubicBezTo>
                  <a:cubicBezTo>
                    <a:pt x="27042" y="15071"/>
                    <a:pt x="24172" y="14027"/>
                    <a:pt x="21269" y="14027"/>
                  </a:cubicBezTo>
                  <a:lnTo>
                    <a:pt x="21236" y="14027"/>
                  </a:lnTo>
                  <a:cubicBezTo>
                    <a:pt x="18659" y="14027"/>
                    <a:pt x="16506" y="14777"/>
                    <a:pt x="14843" y="16212"/>
                  </a:cubicBezTo>
                  <a:cubicBezTo>
                    <a:pt x="12592" y="18137"/>
                    <a:pt x="12135" y="20290"/>
                    <a:pt x="12135" y="21758"/>
                  </a:cubicBezTo>
                  <a:cubicBezTo>
                    <a:pt x="12135" y="23552"/>
                    <a:pt x="12918" y="25281"/>
                    <a:pt x="14451" y="26879"/>
                  </a:cubicBezTo>
                  <a:cubicBezTo>
                    <a:pt x="15821" y="28347"/>
                    <a:pt x="18170" y="29717"/>
                    <a:pt x="21823" y="31185"/>
                  </a:cubicBezTo>
                  <a:cubicBezTo>
                    <a:pt x="27369" y="33468"/>
                    <a:pt x="31185" y="35393"/>
                    <a:pt x="33142" y="36926"/>
                  </a:cubicBezTo>
                  <a:cubicBezTo>
                    <a:pt x="34936" y="38329"/>
                    <a:pt x="36404" y="40123"/>
                    <a:pt x="37383" y="42113"/>
                  </a:cubicBezTo>
                  <a:cubicBezTo>
                    <a:pt x="38394" y="44266"/>
                    <a:pt x="38916" y="46647"/>
                    <a:pt x="38916" y="48995"/>
                  </a:cubicBezTo>
                  <a:cubicBezTo>
                    <a:pt x="38916" y="49028"/>
                    <a:pt x="38916" y="49028"/>
                    <a:pt x="38916" y="49061"/>
                  </a:cubicBezTo>
                  <a:cubicBezTo>
                    <a:pt x="38949" y="51507"/>
                    <a:pt x="38394" y="53954"/>
                    <a:pt x="37318" y="56172"/>
                  </a:cubicBezTo>
                  <a:cubicBezTo>
                    <a:pt x="36404" y="58129"/>
                    <a:pt x="35034" y="59890"/>
                    <a:pt x="33371" y="61195"/>
                  </a:cubicBezTo>
                  <a:cubicBezTo>
                    <a:pt x="31740" y="62435"/>
                    <a:pt x="29293" y="63413"/>
                    <a:pt x="26031" y="64131"/>
                  </a:cubicBezTo>
                  <a:cubicBezTo>
                    <a:pt x="24889" y="64359"/>
                    <a:pt x="24107" y="65371"/>
                    <a:pt x="24107" y="66512"/>
                  </a:cubicBezTo>
                  <a:lnTo>
                    <a:pt x="24139" y="73265"/>
                  </a:lnTo>
                  <a:cubicBezTo>
                    <a:pt x="24139" y="73950"/>
                    <a:pt x="23585" y="74504"/>
                    <a:pt x="22900" y="74504"/>
                  </a:cubicBezTo>
                  <a:cubicBezTo>
                    <a:pt x="22247" y="74504"/>
                    <a:pt x="21693" y="73950"/>
                    <a:pt x="21693" y="73297"/>
                  </a:cubicBezTo>
                  <a:lnTo>
                    <a:pt x="21660" y="66773"/>
                  </a:lnTo>
                  <a:cubicBezTo>
                    <a:pt x="21660" y="65534"/>
                    <a:pt x="20714" y="64490"/>
                    <a:pt x="19475" y="64359"/>
                  </a:cubicBezTo>
                  <a:cubicBezTo>
                    <a:pt x="16408" y="64001"/>
                    <a:pt x="13766" y="63250"/>
                    <a:pt x="11678" y="62109"/>
                  </a:cubicBezTo>
                  <a:cubicBezTo>
                    <a:pt x="9852" y="61097"/>
                    <a:pt x="8123" y="59923"/>
                    <a:pt x="6557" y="58618"/>
                  </a:cubicBezTo>
                  <a:cubicBezTo>
                    <a:pt x="5611" y="57803"/>
                    <a:pt x="5481" y="56367"/>
                    <a:pt x="6263" y="55422"/>
                  </a:cubicBezTo>
                  <a:cubicBezTo>
                    <a:pt x="6296" y="55356"/>
                    <a:pt x="6361" y="55324"/>
                    <a:pt x="6394" y="55291"/>
                  </a:cubicBezTo>
                  <a:lnTo>
                    <a:pt x="7209" y="54443"/>
                  </a:lnTo>
                  <a:cubicBezTo>
                    <a:pt x="7666" y="53986"/>
                    <a:pt x="8253" y="53725"/>
                    <a:pt x="8873" y="53725"/>
                  </a:cubicBezTo>
                  <a:cubicBezTo>
                    <a:pt x="9395" y="53725"/>
                    <a:pt x="9917" y="53921"/>
                    <a:pt x="10341" y="54280"/>
                  </a:cubicBezTo>
                  <a:cubicBezTo>
                    <a:pt x="14376" y="57643"/>
                    <a:pt x="18475" y="59370"/>
                    <a:pt x="22450" y="59370"/>
                  </a:cubicBezTo>
                  <a:cubicBezTo>
                    <a:pt x="22524" y="59370"/>
                    <a:pt x="22598" y="59370"/>
                    <a:pt x="22671" y="59369"/>
                  </a:cubicBezTo>
                  <a:cubicBezTo>
                    <a:pt x="25477" y="59336"/>
                    <a:pt x="28086" y="58227"/>
                    <a:pt x="30076" y="56302"/>
                  </a:cubicBezTo>
                  <a:cubicBezTo>
                    <a:pt x="33860" y="52714"/>
                    <a:pt x="34317" y="46875"/>
                    <a:pt x="31152" y="42765"/>
                  </a:cubicBezTo>
                  <a:cubicBezTo>
                    <a:pt x="31152" y="42732"/>
                    <a:pt x="31152" y="42732"/>
                    <a:pt x="31120" y="42700"/>
                  </a:cubicBezTo>
                  <a:cubicBezTo>
                    <a:pt x="29815" y="41036"/>
                    <a:pt x="27499" y="39470"/>
                    <a:pt x="24041" y="37905"/>
                  </a:cubicBezTo>
                  <a:cubicBezTo>
                    <a:pt x="18039" y="35165"/>
                    <a:pt x="13929" y="32979"/>
                    <a:pt x="11907" y="31413"/>
                  </a:cubicBezTo>
                  <a:cubicBezTo>
                    <a:pt x="11907" y="31413"/>
                    <a:pt x="11874" y="31413"/>
                    <a:pt x="11874" y="31381"/>
                  </a:cubicBezTo>
                  <a:cubicBezTo>
                    <a:pt x="10145" y="30109"/>
                    <a:pt x="8677" y="28445"/>
                    <a:pt x="7666" y="26586"/>
                  </a:cubicBezTo>
                  <a:cubicBezTo>
                    <a:pt x="6753" y="24889"/>
                    <a:pt x="6296" y="22965"/>
                    <a:pt x="6296" y="21040"/>
                  </a:cubicBezTo>
                  <a:cubicBezTo>
                    <a:pt x="6296" y="21008"/>
                    <a:pt x="6296" y="21008"/>
                    <a:pt x="6296" y="21008"/>
                  </a:cubicBezTo>
                  <a:cubicBezTo>
                    <a:pt x="6231" y="17876"/>
                    <a:pt x="7503" y="14842"/>
                    <a:pt x="9786" y="12689"/>
                  </a:cubicBezTo>
                  <a:cubicBezTo>
                    <a:pt x="9786" y="12689"/>
                    <a:pt x="9786" y="12689"/>
                    <a:pt x="9819" y="12657"/>
                  </a:cubicBezTo>
                  <a:cubicBezTo>
                    <a:pt x="12233" y="10276"/>
                    <a:pt x="15267" y="9003"/>
                    <a:pt x="19050" y="8808"/>
                  </a:cubicBezTo>
                  <a:cubicBezTo>
                    <a:pt x="20355" y="8742"/>
                    <a:pt x="21399" y="7666"/>
                    <a:pt x="21366" y="6361"/>
                  </a:cubicBezTo>
                  <a:lnTo>
                    <a:pt x="21366" y="5676"/>
                  </a:lnTo>
                  <a:cubicBezTo>
                    <a:pt x="21366" y="5252"/>
                    <a:pt x="21725" y="4893"/>
                    <a:pt x="22149" y="4893"/>
                  </a:cubicBezTo>
                  <a:close/>
                  <a:moveTo>
                    <a:pt x="22117" y="0"/>
                  </a:moveTo>
                  <a:cubicBezTo>
                    <a:pt x="19540" y="0"/>
                    <a:pt x="17354" y="1762"/>
                    <a:pt x="16702" y="4143"/>
                  </a:cubicBezTo>
                  <a:cubicBezTo>
                    <a:pt x="12657" y="4730"/>
                    <a:pt x="9199" y="6426"/>
                    <a:pt x="6394" y="9167"/>
                  </a:cubicBezTo>
                  <a:cubicBezTo>
                    <a:pt x="3132" y="12265"/>
                    <a:pt x="1338" y="16571"/>
                    <a:pt x="1403" y="21073"/>
                  </a:cubicBezTo>
                  <a:cubicBezTo>
                    <a:pt x="1403" y="23780"/>
                    <a:pt x="2056" y="26455"/>
                    <a:pt x="3360" y="28902"/>
                  </a:cubicBezTo>
                  <a:cubicBezTo>
                    <a:pt x="4698" y="31413"/>
                    <a:pt x="6655" y="33631"/>
                    <a:pt x="8971" y="35328"/>
                  </a:cubicBezTo>
                  <a:cubicBezTo>
                    <a:pt x="11320" y="37122"/>
                    <a:pt x="15593" y="39438"/>
                    <a:pt x="22019" y="42341"/>
                  </a:cubicBezTo>
                  <a:cubicBezTo>
                    <a:pt x="25313" y="43874"/>
                    <a:pt x="26716" y="45016"/>
                    <a:pt x="27303" y="45733"/>
                  </a:cubicBezTo>
                  <a:cubicBezTo>
                    <a:pt x="28902" y="47886"/>
                    <a:pt x="28673" y="50887"/>
                    <a:pt x="26716" y="52747"/>
                  </a:cubicBezTo>
                  <a:cubicBezTo>
                    <a:pt x="26684" y="52779"/>
                    <a:pt x="26684" y="52779"/>
                    <a:pt x="26684" y="52779"/>
                  </a:cubicBezTo>
                  <a:cubicBezTo>
                    <a:pt x="25574" y="53856"/>
                    <a:pt x="24139" y="54443"/>
                    <a:pt x="22606" y="54476"/>
                  </a:cubicBezTo>
                  <a:cubicBezTo>
                    <a:pt x="22572" y="54476"/>
                    <a:pt x="22538" y="54476"/>
                    <a:pt x="22503" y="54476"/>
                  </a:cubicBezTo>
                  <a:cubicBezTo>
                    <a:pt x="19662" y="54476"/>
                    <a:pt x="16631" y="53139"/>
                    <a:pt x="13472" y="50529"/>
                  </a:cubicBezTo>
                  <a:cubicBezTo>
                    <a:pt x="12138" y="49407"/>
                    <a:pt x="10494" y="48855"/>
                    <a:pt x="8854" y="48855"/>
                  </a:cubicBezTo>
                  <a:cubicBezTo>
                    <a:pt x="6966" y="48855"/>
                    <a:pt x="5083" y="49586"/>
                    <a:pt x="3687" y="51018"/>
                  </a:cubicBezTo>
                  <a:lnTo>
                    <a:pt x="2871" y="51866"/>
                  </a:lnTo>
                  <a:cubicBezTo>
                    <a:pt x="2741" y="51996"/>
                    <a:pt x="2643" y="52127"/>
                    <a:pt x="2512" y="52257"/>
                  </a:cubicBezTo>
                  <a:cubicBezTo>
                    <a:pt x="0" y="55291"/>
                    <a:pt x="392" y="59825"/>
                    <a:pt x="3426" y="62370"/>
                  </a:cubicBezTo>
                  <a:cubicBezTo>
                    <a:pt x="5252" y="63870"/>
                    <a:pt x="7209" y="65240"/>
                    <a:pt x="9297" y="66382"/>
                  </a:cubicBezTo>
                  <a:cubicBezTo>
                    <a:pt x="11450" y="67556"/>
                    <a:pt x="13962" y="68404"/>
                    <a:pt x="16767" y="68894"/>
                  </a:cubicBezTo>
                  <a:lnTo>
                    <a:pt x="16800" y="73297"/>
                  </a:lnTo>
                  <a:cubicBezTo>
                    <a:pt x="16800" y="76690"/>
                    <a:pt x="19540" y="79397"/>
                    <a:pt x="22900" y="79397"/>
                  </a:cubicBezTo>
                  <a:lnTo>
                    <a:pt x="22932" y="79397"/>
                  </a:lnTo>
                  <a:cubicBezTo>
                    <a:pt x="26292" y="79397"/>
                    <a:pt x="29032" y="76624"/>
                    <a:pt x="29032" y="73265"/>
                  </a:cubicBezTo>
                  <a:lnTo>
                    <a:pt x="29000" y="68437"/>
                  </a:lnTo>
                  <a:cubicBezTo>
                    <a:pt x="32066" y="67621"/>
                    <a:pt x="34480" y="66512"/>
                    <a:pt x="36372" y="65077"/>
                  </a:cubicBezTo>
                  <a:cubicBezTo>
                    <a:pt x="38688" y="63250"/>
                    <a:pt x="40547" y="60902"/>
                    <a:pt x="41754" y="58259"/>
                  </a:cubicBezTo>
                  <a:cubicBezTo>
                    <a:pt x="43124" y="55389"/>
                    <a:pt x="43842" y="52192"/>
                    <a:pt x="43809" y="49028"/>
                  </a:cubicBezTo>
                  <a:cubicBezTo>
                    <a:pt x="43809" y="45929"/>
                    <a:pt x="43124" y="42798"/>
                    <a:pt x="41787" y="39992"/>
                  </a:cubicBezTo>
                  <a:cubicBezTo>
                    <a:pt x="40482" y="37285"/>
                    <a:pt x="38525" y="34904"/>
                    <a:pt x="36143" y="33077"/>
                  </a:cubicBezTo>
                  <a:cubicBezTo>
                    <a:pt x="33827" y="31218"/>
                    <a:pt x="29717" y="29130"/>
                    <a:pt x="23650" y="26651"/>
                  </a:cubicBezTo>
                  <a:cubicBezTo>
                    <a:pt x="19833" y="25118"/>
                    <a:pt x="18496" y="24041"/>
                    <a:pt x="18039" y="23552"/>
                  </a:cubicBezTo>
                  <a:cubicBezTo>
                    <a:pt x="18039" y="23519"/>
                    <a:pt x="18007" y="23519"/>
                    <a:pt x="18007" y="23519"/>
                  </a:cubicBezTo>
                  <a:cubicBezTo>
                    <a:pt x="17354" y="22834"/>
                    <a:pt x="17028" y="22247"/>
                    <a:pt x="17028" y="21725"/>
                  </a:cubicBezTo>
                  <a:cubicBezTo>
                    <a:pt x="17028" y="21269"/>
                    <a:pt x="17159" y="20681"/>
                    <a:pt x="18007" y="19931"/>
                  </a:cubicBezTo>
                  <a:cubicBezTo>
                    <a:pt x="18822" y="19246"/>
                    <a:pt x="19866" y="18920"/>
                    <a:pt x="21269" y="18920"/>
                  </a:cubicBezTo>
                  <a:cubicBezTo>
                    <a:pt x="23095" y="18920"/>
                    <a:pt x="25020" y="19638"/>
                    <a:pt x="26977" y="21073"/>
                  </a:cubicBezTo>
                  <a:cubicBezTo>
                    <a:pt x="28269" y="22012"/>
                    <a:pt x="29766" y="22476"/>
                    <a:pt x="31253" y="22476"/>
                  </a:cubicBezTo>
                  <a:cubicBezTo>
                    <a:pt x="33071" y="22476"/>
                    <a:pt x="34875" y="21784"/>
                    <a:pt x="36274" y="20420"/>
                  </a:cubicBezTo>
                  <a:lnTo>
                    <a:pt x="37089" y="19605"/>
                  </a:lnTo>
                  <a:cubicBezTo>
                    <a:pt x="37318" y="19377"/>
                    <a:pt x="37546" y="19148"/>
                    <a:pt x="37742" y="18887"/>
                  </a:cubicBezTo>
                  <a:cubicBezTo>
                    <a:pt x="38916" y="17387"/>
                    <a:pt x="39438" y="15495"/>
                    <a:pt x="39177" y="13603"/>
                  </a:cubicBezTo>
                  <a:cubicBezTo>
                    <a:pt x="38949" y="11711"/>
                    <a:pt x="37970" y="10015"/>
                    <a:pt x="36469" y="8840"/>
                  </a:cubicBezTo>
                  <a:cubicBezTo>
                    <a:pt x="35687" y="8221"/>
                    <a:pt x="34806" y="7633"/>
                    <a:pt x="33958" y="7111"/>
                  </a:cubicBezTo>
                  <a:cubicBezTo>
                    <a:pt x="33925" y="7111"/>
                    <a:pt x="33893" y="7079"/>
                    <a:pt x="33893" y="7079"/>
                  </a:cubicBezTo>
                  <a:cubicBezTo>
                    <a:pt x="32229" y="6166"/>
                    <a:pt x="30467" y="5448"/>
                    <a:pt x="28673" y="4926"/>
                  </a:cubicBezTo>
                  <a:cubicBezTo>
                    <a:pt x="28510" y="3686"/>
                    <a:pt x="27956" y="2545"/>
                    <a:pt x="27042" y="1631"/>
                  </a:cubicBezTo>
                  <a:cubicBezTo>
                    <a:pt x="25966" y="555"/>
                    <a:pt x="24531" y="0"/>
                    <a:pt x="230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48"/>
            <p:cNvSpPr/>
            <p:nvPr/>
          </p:nvSpPr>
          <p:spPr>
            <a:xfrm>
              <a:off x="1486650" y="2600625"/>
              <a:ext cx="2657725" cy="2613675"/>
            </a:xfrm>
            <a:custGeom>
              <a:avLst/>
              <a:gdLst/>
              <a:ahLst/>
              <a:cxnLst/>
              <a:rect l="l" t="t" r="r" b="b"/>
              <a:pathLst>
                <a:path w="106309" h="104547" extrusionOk="0">
                  <a:moveTo>
                    <a:pt x="52343" y="1"/>
                  </a:moveTo>
                  <a:cubicBezTo>
                    <a:pt x="47466" y="1"/>
                    <a:pt x="42559" y="692"/>
                    <a:pt x="37741" y="2087"/>
                  </a:cubicBezTo>
                  <a:cubicBezTo>
                    <a:pt x="24334" y="5969"/>
                    <a:pt x="13211" y="14842"/>
                    <a:pt x="6491" y="27042"/>
                  </a:cubicBezTo>
                  <a:cubicBezTo>
                    <a:pt x="5839" y="28249"/>
                    <a:pt x="6263" y="29716"/>
                    <a:pt x="7437" y="30369"/>
                  </a:cubicBezTo>
                  <a:cubicBezTo>
                    <a:pt x="7822" y="30577"/>
                    <a:pt x="8232" y="30675"/>
                    <a:pt x="8635" y="30675"/>
                  </a:cubicBezTo>
                  <a:cubicBezTo>
                    <a:pt x="9496" y="30675"/>
                    <a:pt x="10320" y="30223"/>
                    <a:pt x="10765" y="29423"/>
                  </a:cubicBezTo>
                  <a:cubicBezTo>
                    <a:pt x="16864" y="18332"/>
                    <a:pt x="26944" y="10308"/>
                    <a:pt x="39079" y="6785"/>
                  </a:cubicBezTo>
                  <a:cubicBezTo>
                    <a:pt x="43448" y="5520"/>
                    <a:pt x="47897" y="4894"/>
                    <a:pt x="52318" y="4894"/>
                  </a:cubicBezTo>
                  <a:cubicBezTo>
                    <a:pt x="60210" y="4894"/>
                    <a:pt x="68015" y="6887"/>
                    <a:pt x="75124" y="10797"/>
                  </a:cubicBezTo>
                  <a:cubicBezTo>
                    <a:pt x="86182" y="16929"/>
                    <a:pt x="94239" y="26976"/>
                    <a:pt x="97729" y="39111"/>
                  </a:cubicBezTo>
                  <a:cubicBezTo>
                    <a:pt x="101252" y="51278"/>
                    <a:pt x="99817" y="64065"/>
                    <a:pt x="93717" y="75156"/>
                  </a:cubicBezTo>
                  <a:cubicBezTo>
                    <a:pt x="87617" y="86214"/>
                    <a:pt x="77537" y="94271"/>
                    <a:pt x="65403" y="97761"/>
                  </a:cubicBezTo>
                  <a:cubicBezTo>
                    <a:pt x="61034" y="99027"/>
                    <a:pt x="56585" y="99652"/>
                    <a:pt x="52165" y="99652"/>
                  </a:cubicBezTo>
                  <a:cubicBezTo>
                    <a:pt x="44275" y="99652"/>
                    <a:pt x="36478" y="97659"/>
                    <a:pt x="29391" y="93749"/>
                  </a:cubicBezTo>
                  <a:cubicBezTo>
                    <a:pt x="14288" y="85431"/>
                    <a:pt x="4893" y="69545"/>
                    <a:pt x="4893" y="52289"/>
                  </a:cubicBezTo>
                  <a:cubicBezTo>
                    <a:pt x="4893" y="51376"/>
                    <a:pt x="4926" y="50463"/>
                    <a:pt x="4958" y="49582"/>
                  </a:cubicBezTo>
                  <a:cubicBezTo>
                    <a:pt x="5056" y="48212"/>
                    <a:pt x="4012" y="47070"/>
                    <a:pt x="2675" y="47005"/>
                  </a:cubicBezTo>
                  <a:cubicBezTo>
                    <a:pt x="2615" y="47001"/>
                    <a:pt x="2556" y="46999"/>
                    <a:pt x="2497" y="46999"/>
                  </a:cubicBezTo>
                  <a:cubicBezTo>
                    <a:pt x="1207" y="46999"/>
                    <a:pt x="159" y="48009"/>
                    <a:pt x="65" y="49288"/>
                  </a:cubicBezTo>
                  <a:cubicBezTo>
                    <a:pt x="33" y="50267"/>
                    <a:pt x="0" y="51278"/>
                    <a:pt x="0" y="52289"/>
                  </a:cubicBezTo>
                  <a:cubicBezTo>
                    <a:pt x="0" y="71307"/>
                    <a:pt x="10341" y="88856"/>
                    <a:pt x="27009" y="98022"/>
                  </a:cubicBezTo>
                  <a:cubicBezTo>
                    <a:pt x="34838" y="102361"/>
                    <a:pt x="43450" y="104546"/>
                    <a:pt x="52159" y="104546"/>
                  </a:cubicBezTo>
                  <a:cubicBezTo>
                    <a:pt x="57052" y="104546"/>
                    <a:pt x="61945" y="103861"/>
                    <a:pt x="66773" y="102459"/>
                  </a:cubicBezTo>
                  <a:cubicBezTo>
                    <a:pt x="80180" y="98610"/>
                    <a:pt x="91270" y="89737"/>
                    <a:pt x="97990" y="77505"/>
                  </a:cubicBezTo>
                  <a:cubicBezTo>
                    <a:pt x="104742" y="65272"/>
                    <a:pt x="106308" y="51180"/>
                    <a:pt x="102426" y="37774"/>
                  </a:cubicBezTo>
                  <a:cubicBezTo>
                    <a:pt x="98577" y="24367"/>
                    <a:pt x="89705" y="13243"/>
                    <a:pt x="77472" y="6524"/>
                  </a:cubicBezTo>
                  <a:cubicBezTo>
                    <a:pt x="69636" y="2198"/>
                    <a:pt x="61036" y="1"/>
                    <a:pt x="523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48"/>
            <p:cNvSpPr/>
            <p:nvPr/>
          </p:nvSpPr>
          <p:spPr>
            <a:xfrm>
              <a:off x="1513550" y="3459450"/>
              <a:ext cx="163950" cy="224150"/>
            </a:xfrm>
            <a:custGeom>
              <a:avLst/>
              <a:gdLst/>
              <a:ahLst/>
              <a:cxnLst/>
              <a:rect l="l" t="t" r="r" b="b"/>
              <a:pathLst>
                <a:path w="6558" h="8966" extrusionOk="0">
                  <a:moveTo>
                    <a:pt x="3801" y="1"/>
                  </a:moveTo>
                  <a:cubicBezTo>
                    <a:pt x="2785" y="1"/>
                    <a:pt x="1840" y="648"/>
                    <a:pt x="1501" y="1692"/>
                  </a:cubicBezTo>
                  <a:cubicBezTo>
                    <a:pt x="1044" y="3062"/>
                    <a:pt x="653" y="4497"/>
                    <a:pt x="294" y="5965"/>
                  </a:cubicBezTo>
                  <a:cubicBezTo>
                    <a:pt x="0" y="7270"/>
                    <a:pt x="816" y="8607"/>
                    <a:pt x="2121" y="8901"/>
                  </a:cubicBezTo>
                  <a:cubicBezTo>
                    <a:pt x="2316" y="8933"/>
                    <a:pt x="2512" y="8966"/>
                    <a:pt x="2675" y="8966"/>
                  </a:cubicBezTo>
                  <a:cubicBezTo>
                    <a:pt x="3784" y="8966"/>
                    <a:pt x="4796" y="8216"/>
                    <a:pt x="5057" y="7074"/>
                  </a:cubicBezTo>
                  <a:cubicBezTo>
                    <a:pt x="5383" y="5769"/>
                    <a:pt x="5742" y="4464"/>
                    <a:pt x="6133" y="3192"/>
                  </a:cubicBezTo>
                  <a:cubicBezTo>
                    <a:pt x="6557" y="1920"/>
                    <a:pt x="5872" y="550"/>
                    <a:pt x="4567" y="126"/>
                  </a:cubicBezTo>
                  <a:cubicBezTo>
                    <a:pt x="4313" y="41"/>
                    <a:pt x="4054" y="1"/>
                    <a:pt x="38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48"/>
            <p:cNvSpPr/>
            <p:nvPr/>
          </p:nvSpPr>
          <p:spPr>
            <a:xfrm>
              <a:off x="2125175" y="2912050"/>
              <a:ext cx="1344775" cy="1991550"/>
            </a:xfrm>
            <a:custGeom>
              <a:avLst/>
              <a:gdLst/>
              <a:ahLst/>
              <a:cxnLst/>
              <a:rect l="l" t="t" r="r" b="b"/>
              <a:pathLst>
                <a:path w="53791" h="79662" extrusionOk="0">
                  <a:moveTo>
                    <a:pt x="28776" y="4893"/>
                  </a:moveTo>
                  <a:cubicBezTo>
                    <a:pt x="31916" y="4893"/>
                    <a:pt x="35043" y="5704"/>
                    <a:pt x="37807" y="7180"/>
                  </a:cubicBezTo>
                  <a:cubicBezTo>
                    <a:pt x="40482" y="8550"/>
                    <a:pt x="42635" y="10670"/>
                    <a:pt x="44102" y="13280"/>
                  </a:cubicBezTo>
                  <a:cubicBezTo>
                    <a:pt x="44168" y="13378"/>
                    <a:pt x="44233" y="13476"/>
                    <a:pt x="44266" y="13573"/>
                  </a:cubicBezTo>
                  <a:cubicBezTo>
                    <a:pt x="45375" y="15694"/>
                    <a:pt x="44559" y="18271"/>
                    <a:pt x="42471" y="19380"/>
                  </a:cubicBezTo>
                  <a:cubicBezTo>
                    <a:pt x="41852" y="19706"/>
                    <a:pt x="41167" y="19902"/>
                    <a:pt x="40482" y="19902"/>
                  </a:cubicBezTo>
                  <a:lnTo>
                    <a:pt x="40090" y="19902"/>
                  </a:lnTo>
                  <a:cubicBezTo>
                    <a:pt x="38427" y="19869"/>
                    <a:pt x="36926" y="18923"/>
                    <a:pt x="36176" y="17455"/>
                  </a:cubicBezTo>
                  <a:cubicBezTo>
                    <a:pt x="36176" y="17423"/>
                    <a:pt x="36176" y="17423"/>
                    <a:pt x="36143" y="17423"/>
                  </a:cubicBezTo>
                  <a:cubicBezTo>
                    <a:pt x="34480" y="14161"/>
                    <a:pt x="31739" y="12432"/>
                    <a:pt x="28249" y="12432"/>
                  </a:cubicBezTo>
                  <a:cubicBezTo>
                    <a:pt x="28175" y="12430"/>
                    <a:pt x="28101" y="12429"/>
                    <a:pt x="28028" y="12429"/>
                  </a:cubicBezTo>
                  <a:cubicBezTo>
                    <a:pt x="25531" y="12429"/>
                    <a:pt x="23143" y="13496"/>
                    <a:pt x="21464" y="15302"/>
                  </a:cubicBezTo>
                  <a:cubicBezTo>
                    <a:pt x="19703" y="17162"/>
                    <a:pt x="18822" y="19575"/>
                    <a:pt x="18822" y="22479"/>
                  </a:cubicBezTo>
                  <a:cubicBezTo>
                    <a:pt x="18822" y="24110"/>
                    <a:pt x="19311" y="26230"/>
                    <a:pt x="20323" y="28872"/>
                  </a:cubicBezTo>
                  <a:lnTo>
                    <a:pt x="21823" y="32787"/>
                  </a:lnTo>
                  <a:cubicBezTo>
                    <a:pt x="22182" y="33732"/>
                    <a:pt x="23095" y="34352"/>
                    <a:pt x="24106" y="34352"/>
                  </a:cubicBezTo>
                  <a:lnTo>
                    <a:pt x="34480" y="34352"/>
                  </a:lnTo>
                  <a:cubicBezTo>
                    <a:pt x="36502" y="34352"/>
                    <a:pt x="38133" y="36016"/>
                    <a:pt x="38133" y="38006"/>
                  </a:cubicBezTo>
                  <a:cubicBezTo>
                    <a:pt x="38133" y="40028"/>
                    <a:pt x="36502" y="41659"/>
                    <a:pt x="34480" y="41659"/>
                  </a:cubicBezTo>
                  <a:lnTo>
                    <a:pt x="27662" y="41659"/>
                  </a:lnTo>
                  <a:cubicBezTo>
                    <a:pt x="26912" y="41659"/>
                    <a:pt x="26227" y="41985"/>
                    <a:pt x="25770" y="42572"/>
                  </a:cubicBezTo>
                  <a:cubicBezTo>
                    <a:pt x="25313" y="43127"/>
                    <a:pt x="25118" y="43877"/>
                    <a:pt x="25248" y="44595"/>
                  </a:cubicBezTo>
                  <a:cubicBezTo>
                    <a:pt x="25542" y="46161"/>
                    <a:pt x="25737" y="47792"/>
                    <a:pt x="25770" y="49423"/>
                  </a:cubicBezTo>
                  <a:cubicBezTo>
                    <a:pt x="25770" y="52815"/>
                    <a:pt x="24726" y="57088"/>
                    <a:pt x="22671" y="62177"/>
                  </a:cubicBezTo>
                  <a:cubicBezTo>
                    <a:pt x="22378" y="62862"/>
                    <a:pt x="22443" y="63678"/>
                    <a:pt x="22834" y="64330"/>
                  </a:cubicBezTo>
                  <a:cubicBezTo>
                    <a:pt x="23226" y="64982"/>
                    <a:pt x="23878" y="65406"/>
                    <a:pt x="24628" y="65504"/>
                  </a:cubicBezTo>
                  <a:cubicBezTo>
                    <a:pt x="25835" y="65667"/>
                    <a:pt x="28053" y="66059"/>
                    <a:pt x="31185" y="66613"/>
                  </a:cubicBezTo>
                  <a:cubicBezTo>
                    <a:pt x="32196" y="66809"/>
                    <a:pt x="33240" y="66907"/>
                    <a:pt x="34251" y="66939"/>
                  </a:cubicBezTo>
                  <a:cubicBezTo>
                    <a:pt x="34337" y="66942"/>
                    <a:pt x="34424" y="66944"/>
                    <a:pt x="34510" y="66944"/>
                  </a:cubicBezTo>
                  <a:cubicBezTo>
                    <a:pt x="36312" y="66944"/>
                    <a:pt x="38066" y="66294"/>
                    <a:pt x="39405" y="65080"/>
                  </a:cubicBezTo>
                  <a:cubicBezTo>
                    <a:pt x="39992" y="64526"/>
                    <a:pt x="40547" y="63906"/>
                    <a:pt x="41069" y="63188"/>
                  </a:cubicBezTo>
                  <a:cubicBezTo>
                    <a:pt x="41721" y="62210"/>
                    <a:pt x="42830" y="61622"/>
                    <a:pt x="43972" y="61622"/>
                  </a:cubicBezTo>
                  <a:lnTo>
                    <a:pt x="44951" y="61622"/>
                  </a:lnTo>
                  <a:cubicBezTo>
                    <a:pt x="46255" y="61622"/>
                    <a:pt x="47397" y="62307"/>
                    <a:pt x="48049" y="63417"/>
                  </a:cubicBezTo>
                  <a:cubicBezTo>
                    <a:pt x="48343" y="63938"/>
                    <a:pt x="48930" y="65341"/>
                    <a:pt x="48017" y="66842"/>
                  </a:cubicBezTo>
                  <a:lnTo>
                    <a:pt x="47984" y="66939"/>
                  </a:lnTo>
                  <a:cubicBezTo>
                    <a:pt x="45016" y="71767"/>
                    <a:pt x="39894" y="74703"/>
                    <a:pt x="34219" y="74768"/>
                  </a:cubicBezTo>
                  <a:cubicBezTo>
                    <a:pt x="32033" y="74703"/>
                    <a:pt x="29815" y="74475"/>
                    <a:pt x="27629" y="74116"/>
                  </a:cubicBezTo>
                  <a:cubicBezTo>
                    <a:pt x="22508" y="73366"/>
                    <a:pt x="18724" y="72974"/>
                    <a:pt x="16147" y="72974"/>
                  </a:cubicBezTo>
                  <a:lnTo>
                    <a:pt x="16115" y="72974"/>
                  </a:lnTo>
                  <a:cubicBezTo>
                    <a:pt x="14484" y="72974"/>
                    <a:pt x="12820" y="73137"/>
                    <a:pt x="11189" y="73398"/>
                  </a:cubicBezTo>
                  <a:cubicBezTo>
                    <a:pt x="10980" y="73433"/>
                    <a:pt x="10771" y="73450"/>
                    <a:pt x="10564" y="73450"/>
                  </a:cubicBezTo>
                  <a:cubicBezTo>
                    <a:pt x="9025" y="73450"/>
                    <a:pt x="7585" y="72516"/>
                    <a:pt x="6981" y="71050"/>
                  </a:cubicBezTo>
                  <a:cubicBezTo>
                    <a:pt x="6622" y="70104"/>
                    <a:pt x="6622" y="69060"/>
                    <a:pt x="7046" y="68146"/>
                  </a:cubicBezTo>
                  <a:cubicBezTo>
                    <a:pt x="7438" y="67200"/>
                    <a:pt x="8188" y="66483"/>
                    <a:pt x="9134" y="66124"/>
                  </a:cubicBezTo>
                  <a:cubicBezTo>
                    <a:pt x="9395" y="66026"/>
                    <a:pt x="9656" y="65928"/>
                    <a:pt x="9949" y="65896"/>
                  </a:cubicBezTo>
                  <a:cubicBezTo>
                    <a:pt x="10047" y="65896"/>
                    <a:pt x="10113" y="65863"/>
                    <a:pt x="10210" y="65863"/>
                  </a:cubicBezTo>
                  <a:cubicBezTo>
                    <a:pt x="10961" y="65765"/>
                    <a:pt x="11646" y="65309"/>
                    <a:pt x="12004" y="64656"/>
                  </a:cubicBezTo>
                  <a:cubicBezTo>
                    <a:pt x="13896" y="61362"/>
                    <a:pt x="15169" y="58621"/>
                    <a:pt x="15854" y="56240"/>
                  </a:cubicBezTo>
                  <a:cubicBezTo>
                    <a:pt x="16571" y="53761"/>
                    <a:pt x="16930" y="51217"/>
                    <a:pt x="16930" y="48640"/>
                  </a:cubicBezTo>
                  <a:cubicBezTo>
                    <a:pt x="16897" y="46976"/>
                    <a:pt x="16767" y="45313"/>
                    <a:pt x="16473" y="43682"/>
                  </a:cubicBezTo>
                  <a:cubicBezTo>
                    <a:pt x="16245" y="42507"/>
                    <a:pt x="15234" y="41659"/>
                    <a:pt x="14060" y="41659"/>
                  </a:cubicBezTo>
                  <a:lnTo>
                    <a:pt x="8547" y="41659"/>
                  </a:lnTo>
                  <a:cubicBezTo>
                    <a:pt x="6524" y="41659"/>
                    <a:pt x="4893" y="40028"/>
                    <a:pt x="4893" y="38006"/>
                  </a:cubicBezTo>
                  <a:cubicBezTo>
                    <a:pt x="4893" y="36016"/>
                    <a:pt x="6524" y="34352"/>
                    <a:pt x="8547" y="34352"/>
                  </a:cubicBezTo>
                  <a:lnTo>
                    <a:pt x="9884" y="34352"/>
                  </a:lnTo>
                  <a:cubicBezTo>
                    <a:pt x="10732" y="34352"/>
                    <a:pt x="11515" y="33928"/>
                    <a:pt x="11972" y="33211"/>
                  </a:cubicBezTo>
                  <a:cubicBezTo>
                    <a:pt x="12396" y="32493"/>
                    <a:pt x="12461" y="31612"/>
                    <a:pt x="12102" y="30862"/>
                  </a:cubicBezTo>
                  <a:cubicBezTo>
                    <a:pt x="10798" y="28154"/>
                    <a:pt x="10080" y="25153"/>
                    <a:pt x="10047" y="22185"/>
                  </a:cubicBezTo>
                  <a:cubicBezTo>
                    <a:pt x="10047" y="18695"/>
                    <a:pt x="10765" y="15661"/>
                    <a:pt x="12135" y="13182"/>
                  </a:cubicBezTo>
                  <a:cubicBezTo>
                    <a:pt x="13505" y="10735"/>
                    <a:pt x="15625" y="8811"/>
                    <a:pt x="18561" y="7245"/>
                  </a:cubicBezTo>
                  <a:cubicBezTo>
                    <a:pt x="21536" y="5710"/>
                    <a:pt x="24825" y="4896"/>
                    <a:pt x="28151" y="4896"/>
                  </a:cubicBezTo>
                  <a:cubicBezTo>
                    <a:pt x="28216" y="4896"/>
                    <a:pt x="28282" y="4896"/>
                    <a:pt x="28347" y="4897"/>
                  </a:cubicBezTo>
                  <a:lnTo>
                    <a:pt x="28412" y="4897"/>
                  </a:lnTo>
                  <a:cubicBezTo>
                    <a:pt x="28533" y="4894"/>
                    <a:pt x="28655" y="4893"/>
                    <a:pt x="28776" y="4893"/>
                  </a:cubicBezTo>
                  <a:close/>
                  <a:moveTo>
                    <a:pt x="28751" y="1"/>
                  </a:moveTo>
                  <a:cubicBezTo>
                    <a:pt x="28627" y="1"/>
                    <a:pt x="28504" y="2"/>
                    <a:pt x="28380" y="4"/>
                  </a:cubicBezTo>
                  <a:cubicBezTo>
                    <a:pt x="28314" y="3"/>
                    <a:pt x="28249" y="3"/>
                    <a:pt x="28184" y="3"/>
                  </a:cubicBezTo>
                  <a:cubicBezTo>
                    <a:pt x="24074" y="3"/>
                    <a:pt x="19971" y="1012"/>
                    <a:pt x="16310" y="2907"/>
                  </a:cubicBezTo>
                  <a:cubicBezTo>
                    <a:pt x="12526" y="4897"/>
                    <a:pt x="9688" y="7539"/>
                    <a:pt x="7862" y="10801"/>
                  </a:cubicBezTo>
                  <a:cubicBezTo>
                    <a:pt x="6068" y="14030"/>
                    <a:pt x="5154" y="17847"/>
                    <a:pt x="5154" y="22218"/>
                  </a:cubicBezTo>
                  <a:cubicBezTo>
                    <a:pt x="5187" y="24762"/>
                    <a:pt x="5611" y="27306"/>
                    <a:pt x="6394" y="29753"/>
                  </a:cubicBezTo>
                  <a:cubicBezTo>
                    <a:pt x="2708" y="30699"/>
                    <a:pt x="0" y="34059"/>
                    <a:pt x="0" y="38006"/>
                  </a:cubicBezTo>
                  <a:cubicBezTo>
                    <a:pt x="0" y="42736"/>
                    <a:pt x="3817" y="46552"/>
                    <a:pt x="8547" y="46552"/>
                  </a:cubicBezTo>
                  <a:lnTo>
                    <a:pt x="11907" y="46552"/>
                  </a:lnTo>
                  <a:cubicBezTo>
                    <a:pt x="12004" y="47270"/>
                    <a:pt x="12037" y="47987"/>
                    <a:pt x="12037" y="48672"/>
                  </a:cubicBezTo>
                  <a:cubicBezTo>
                    <a:pt x="12037" y="50760"/>
                    <a:pt x="11744" y="52848"/>
                    <a:pt x="11156" y="54838"/>
                  </a:cubicBezTo>
                  <a:cubicBezTo>
                    <a:pt x="10634" y="56599"/>
                    <a:pt x="9688" y="58752"/>
                    <a:pt x="8318" y="61231"/>
                  </a:cubicBezTo>
                  <a:cubicBezTo>
                    <a:pt x="7960" y="61329"/>
                    <a:pt x="7633" y="61427"/>
                    <a:pt x="7307" y="61557"/>
                  </a:cubicBezTo>
                  <a:cubicBezTo>
                    <a:pt x="5154" y="62438"/>
                    <a:pt x="3458" y="64069"/>
                    <a:pt x="2545" y="66189"/>
                  </a:cubicBezTo>
                  <a:cubicBezTo>
                    <a:pt x="1631" y="68342"/>
                    <a:pt x="1599" y="70691"/>
                    <a:pt x="2447" y="72876"/>
                  </a:cubicBezTo>
                  <a:cubicBezTo>
                    <a:pt x="3767" y="76206"/>
                    <a:pt x="7057" y="78348"/>
                    <a:pt x="10562" y="78348"/>
                  </a:cubicBezTo>
                  <a:cubicBezTo>
                    <a:pt x="11040" y="78348"/>
                    <a:pt x="11523" y="78308"/>
                    <a:pt x="12004" y="78226"/>
                  </a:cubicBezTo>
                  <a:cubicBezTo>
                    <a:pt x="13375" y="77998"/>
                    <a:pt x="14745" y="77867"/>
                    <a:pt x="16115" y="77867"/>
                  </a:cubicBezTo>
                  <a:lnTo>
                    <a:pt x="16147" y="77867"/>
                  </a:lnTo>
                  <a:cubicBezTo>
                    <a:pt x="18463" y="77867"/>
                    <a:pt x="22084" y="78259"/>
                    <a:pt x="26879" y="78976"/>
                  </a:cubicBezTo>
                  <a:cubicBezTo>
                    <a:pt x="29260" y="79335"/>
                    <a:pt x="31674" y="79596"/>
                    <a:pt x="34088" y="79661"/>
                  </a:cubicBezTo>
                  <a:lnTo>
                    <a:pt x="34219" y="79661"/>
                  </a:lnTo>
                  <a:cubicBezTo>
                    <a:pt x="41591" y="79596"/>
                    <a:pt x="48310" y="75779"/>
                    <a:pt x="52160" y="69484"/>
                  </a:cubicBezTo>
                  <a:lnTo>
                    <a:pt x="52225" y="69386"/>
                  </a:lnTo>
                  <a:cubicBezTo>
                    <a:pt x="53758" y="66776"/>
                    <a:pt x="53791" y="63645"/>
                    <a:pt x="52290" y="61003"/>
                  </a:cubicBezTo>
                  <a:cubicBezTo>
                    <a:pt x="50789" y="58328"/>
                    <a:pt x="48017" y="56729"/>
                    <a:pt x="44951" y="56729"/>
                  </a:cubicBezTo>
                  <a:lnTo>
                    <a:pt x="43972" y="56729"/>
                  </a:lnTo>
                  <a:cubicBezTo>
                    <a:pt x="41199" y="56762"/>
                    <a:pt x="38590" y="58132"/>
                    <a:pt x="37057" y="60383"/>
                  </a:cubicBezTo>
                  <a:cubicBezTo>
                    <a:pt x="36796" y="60774"/>
                    <a:pt x="36469" y="61101"/>
                    <a:pt x="36111" y="61427"/>
                  </a:cubicBezTo>
                  <a:cubicBezTo>
                    <a:pt x="35683" y="61824"/>
                    <a:pt x="35112" y="62050"/>
                    <a:pt x="34505" y="62050"/>
                  </a:cubicBezTo>
                  <a:cubicBezTo>
                    <a:pt x="34464" y="62050"/>
                    <a:pt x="34423" y="62049"/>
                    <a:pt x="34382" y="62047"/>
                  </a:cubicBezTo>
                  <a:cubicBezTo>
                    <a:pt x="33631" y="62047"/>
                    <a:pt x="32881" y="61949"/>
                    <a:pt x="32098" y="61786"/>
                  </a:cubicBezTo>
                  <a:cubicBezTo>
                    <a:pt x="30630" y="61525"/>
                    <a:pt x="29358" y="61329"/>
                    <a:pt x="28314" y="61133"/>
                  </a:cubicBezTo>
                  <a:cubicBezTo>
                    <a:pt x="29880" y="56632"/>
                    <a:pt x="30663" y="52782"/>
                    <a:pt x="30663" y="49390"/>
                  </a:cubicBezTo>
                  <a:cubicBezTo>
                    <a:pt x="30663" y="49357"/>
                    <a:pt x="30663" y="49357"/>
                    <a:pt x="30663" y="49325"/>
                  </a:cubicBezTo>
                  <a:cubicBezTo>
                    <a:pt x="30663" y="48411"/>
                    <a:pt x="30598" y="47498"/>
                    <a:pt x="30500" y="46552"/>
                  </a:cubicBezTo>
                  <a:lnTo>
                    <a:pt x="34480" y="46552"/>
                  </a:lnTo>
                  <a:cubicBezTo>
                    <a:pt x="39177" y="46552"/>
                    <a:pt x="43026" y="42736"/>
                    <a:pt x="43026" y="38006"/>
                  </a:cubicBezTo>
                  <a:cubicBezTo>
                    <a:pt x="43026" y="33308"/>
                    <a:pt x="39177" y="29492"/>
                    <a:pt x="34480" y="29492"/>
                  </a:cubicBezTo>
                  <a:lnTo>
                    <a:pt x="25803" y="29492"/>
                  </a:lnTo>
                  <a:lnTo>
                    <a:pt x="24889" y="27111"/>
                  </a:lnTo>
                  <a:cubicBezTo>
                    <a:pt x="23911" y="24566"/>
                    <a:pt x="23715" y="23196"/>
                    <a:pt x="23715" y="22479"/>
                  </a:cubicBezTo>
                  <a:cubicBezTo>
                    <a:pt x="23715" y="20848"/>
                    <a:pt x="24139" y="19608"/>
                    <a:pt x="25052" y="18662"/>
                  </a:cubicBezTo>
                  <a:cubicBezTo>
                    <a:pt x="25835" y="17781"/>
                    <a:pt x="26977" y="17325"/>
                    <a:pt x="28151" y="17325"/>
                  </a:cubicBezTo>
                  <a:lnTo>
                    <a:pt x="28217" y="17325"/>
                  </a:lnTo>
                  <a:cubicBezTo>
                    <a:pt x="29880" y="17325"/>
                    <a:pt x="30957" y="18010"/>
                    <a:pt x="31805" y="19641"/>
                  </a:cubicBezTo>
                  <a:cubicBezTo>
                    <a:pt x="33370" y="22772"/>
                    <a:pt x="36502" y="24729"/>
                    <a:pt x="40058" y="24795"/>
                  </a:cubicBezTo>
                  <a:lnTo>
                    <a:pt x="40482" y="24795"/>
                  </a:lnTo>
                  <a:cubicBezTo>
                    <a:pt x="41950" y="24795"/>
                    <a:pt x="43450" y="24403"/>
                    <a:pt x="44755" y="23718"/>
                  </a:cubicBezTo>
                  <a:cubicBezTo>
                    <a:pt x="46940" y="22576"/>
                    <a:pt x="48539" y="20652"/>
                    <a:pt x="49256" y="18303"/>
                  </a:cubicBezTo>
                  <a:cubicBezTo>
                    <a:pt x="49974" y="15955"/>
                    <a:pt x="49746" y="13476"/>
                    <a:pt x="48604" y="11290"/>
                  </a:cubicBezTo>
                  <a:cubicBezTo>
                    <a:pt x="48506" y="11160"/>
                    <a:pt x="48441" y="11029"/>
                    <a:pt x="48376" y="10899"/>
                  </a:cubicBezTo>
                  <a:cubicBezTo>
                    <a:pt x="46451" y="7441"/>
                    <a:pt x="43581" y="4668"/>
                    <a:pt x="40090" y="2841"/>
                  </a:cubicBezTo>
                  <a:cubicBezTo>
                    <a:pt x="36611" y="1007"/>
                    <a:pt x="32703" y="1"/>
                    <a:pt x="287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48"/>
            <p:cNvSpPr/>
            <p:nvPr/>
          </p:nvSpPr>
          <p:spPr>
            <a:xfrm>
              <a:off x="1321100" y="615625"/>
              <a:ext cx="1931925" cy="2203550"/>
            </a:xfrm>
            <a:custGeom>
              <a:avLst/>
              <a:gdLst/>
              <a:ahLst/>
              <a:cxnLst/>
              <a:rect l="l" t="t" r="r" b="b"/>
              <a:pathLst>
                <a:path w="77277" h="88142" extrusionOk="0">
                  <a:moveTo>
                    <a:pt x="74785" y="0"/>
                  </a:moveTo>
                  <a:cubicBezTo>
                    <a:pt x="74746" y="0"/>
                    <a:pt x="74707" y="1"/>
                    <a:pt x="74667" y="3"/>
                  </a:cubicBezTo>
                  <a:cubicBezTo>
                    <a:pt x="71046" y="199"/>
                    <a:pt x="67458" y="655"/>
                    <a:pt x="63902" y="1373"/>
                  </a:cubicBezTo>
                  <a:cubicBezTo>
                    <a:pt x="25052" y="9365"/>
                    <a:pt x="0" y="47334"/>
                    <a:pt x="7992" y="86185"/>
                  </a:cubicBezTo>
                  <a:cubicBezTo>
                    <a:pt x="8220" y="87326"/>
                    <a:pt x="9232" y="88142"/>
                    <a:pt x="10406" y="88142"/>
                  </a:cubicBezTo>
                  <a:cubicBezTo>
                    <a:pt x="10569" y="88142"/>
                    <a:pt x="10732" y="88109"/>
                    <a:pt x="10895" y="88077"/>
                  </a:cubicBezTo>
                  <a:cubicBezTo>
                    <a:pt x="12200" y="87816"/>
                    <a:pt x="13048" y="86511"/>
                    <a:pt x="12787" y="85206"/>
                  </a:cubicBezTo>
                  <a:cubicBezTo>
                    <a:pt x="12102" y="81879"/>
                    <a:pt x="11678" y="78552"/>
                    <a:pt x="11515" y="75159"/>
                  </a:cubicBezTo>
                  <a:cubicBezTo>
                    <a:pt x="9623" y="38233"/>
                    <a:pt x="38002" y="6788"/>
                    <a:pt x="74928" y="4896"/>
                  </a:cubicBezTo>
                  <a:cubicBezTo>
                    <a:pt x="76265" y="4798"/>
                    <a:pt x="77277" y="3689"/>
                    <a:pt x="77211" y="2352"/>
                  </a:cubicBezTo>
                  <a:cubicBezTo>
                    <a:pt x="77180" y="1053"/>
                    <a:pt x="76102" y="0"/>
                    <a:pt x="747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48"/>
            <p:cNvSpPr/>
            <p:nvPr/>
          </p:nvSpPr>
          <p:spPr>
            <a:xfrm>
              <a:off x="3089100" y="432400"/>
              <a:ext cx="477900" cy="503950"/>
            </a:xfrm>
            <a:custGeom>
              <a:avLst/>
              <a:gdLst/>
              <a:ahLst/>
              <a:cxnLst/>
              <a:rect l="l" t="t" r="r" b="b"/>
              <a:pathLst>
                <a:path w="19116" h="20158" extrusionOk="0">
                  <a:moveTo>
                    <a:pt x="3759" y="0"/>
                  </a:moveTo>
                  <a:cubicBezTo>
                    <a:pt x="2830" y="0"/>
                    <a:pt x="1925" y="454"/>
                    <a:pt x="1370" y="1297"/>
                  </a:cubicBezTo>
                  <a:cubicBezTo>
                    <a:pt x="1077" y="1721"/>
                    <a:pt x="946" y="2211"/>
                    <a:pt x="913" y="2733"/>
                  </a:cubicBezTo>
                  <a:lnTo>
                    <a:pt x="98" y="17118"/>
                  </a:lnTo>
                  <a:cubicBezTo>
                    <a:pt x="0" y="18716"/>
                    <a:pt x="1207" y="20054"/>
                    <a:pt x="2805" y="20152"/>
                  </a:cubicBezTo>
                  <a:cubicBezTo>
                    <a:pt x="2871" y="20156"/>
                    <a:pt x="2935" y="20158"/>
                    <a:pt x="3000" y="20158"/>
                  </a:cubicBezTo>
                  <a:cubicBezTo>
                    <a:pt x="3449" y="20158"/>
                    <a:pt x="3874" y="20058"/>
                    <a:pt x="4273" y="19858"/>
                  </a:cubicBezTo>
                  <a:lnTo>
                    <a:pt x="17125" y="13367"/>
                  </a:lnTo>
                  <a:cubicBezTo>
                    <a:pt x="18561" y="12649"/>
                    <a:pt x="19115" y="10888"/>
                    <a:pt x="18398" y="9485"/>
                  </a:cubicBezTo>
                  <a:cubicBezTo>
                    <a:pt x="18169" y="9028"/>
                    <a:pt x="17843" y="8637"/>
                    <a:pt x="17419" y="8376"/>
                  </a:cubicBezTo>
                  <a:lnTo>
                    <a:pt x="5350" y="482"/>
                  </a:lnTo>
                  <a:cubicBezTo>
                    <a:pt x="4855" y="156"/>
                    <a:pt x="4303" y="0"/>
                    <a:pt x="37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48"/>
            <p:cNvSpPr/>
            <p:nvPr/>
          </p:nvSpPr>
          <p:spPr>
            <a:xfrm>
              <a:off x="3026300" y="371375"/>
              <a:ext cx="610825" cy="626000"/>
            </a:xfrm>
            <a:custGeom>
              <a:avLst/>
              <a:gdLst/>
              <a:ahLst/>
              <a:cxnLst/>
              <a:rect l="l" t="t" r="r" b="b"/>
              <a:pathLst>
                <a:path w="24433" h="25040" extrusionOk="0">
                  <a:moveTo>
                    <a:pt x="6296" y="4880"/>
                  </a:moveTo>
                  <a:cubicBezTo>
                    <a:pt x="6361" y="4880"/>
                    <a:pt x="6459" y="4913"/>
                    <a:pt x="6524" y="4945"/>
                  </a:cubicBezTo>
                  <a:lnTo>
                    <a:pt x="18594" y="12872"/>
                  </a:lnTo>
                  <a:cubicBezTo>
                    <a:pt x="18659" y="12905"/>
                    <a:pt x="18692" y="12970"/>
                    <a:pt x="18724" y="13035"/>
                  </a:cubicBezTo>
                  <a:cubicBezTo>
                    <a:pt x="18855" y="13231"/>
                    <a:pt x="18757" y="13492"/>
                    <a:pt x="18561" y="13622"/>
                  </a:cubicBezTo>
                  <a:lnTo>
                    <a:pt x="5676" y="20113"/>
                  </a:lnTo>
                  <a:cubicBezTo>
                    <a:pt x="5611" y="20146"/>
                    <a:pt x="5546" y="20146"/>
                    <a:pt x="5448" y="20146"/>
                  </a:cubicBezTo>
                  <a:cubicBezTo>
                    <a:pt x="5317" y="20146"/>
                    <a:pt x="5219" y="20081"/>
                    <a:pt x="5154" y="20016"/>
                  </a:cubicBezTo>
                  <a:cubicBezTo>
                    <a:pt x="5089" y="19950"/>
                    <a:pt x="5024" y="19853"/>
                    <a:pt x="5056" y="19689"/>
                  </a:cubicBezTo>
                  <a:lnTo>
                    <a:pt x="5872" y="5304"/>
                  </a:lnTo>
                  <a:cubicBezTo>
                    <a:pt x="5872" y="5239"/>
                    <a:pt x="5872" y="5141"/>
                    <a:pt x="5937" y="5076"/>
                  </a:cubicBezTo>
                  <a:cubicBezTo>
                    <a:pt x="6002" y="4945"/>
                    <a:pt x="6133" y="4880"/>
                    <a:pt x="6296" y="4880"/>
                  </a:cubicBezTo>
                  <a:close/>
                  <a:moveTo>
                    <a:pt x="6311" y="0"/>
                  </a:moveTo>
                  <a:cubicBezTo>
                    <a:pt x="5938" y="0"/>
                    <a:pt x="5561" y="39"/>
                    <a:pt x="5187" y="118"/>
                  </a:cubicBezTo>
                  <a:cubicBezTo>
                    <a:pt x="3817" y="411"/>
                    <a:pt x="2610" y="1227"/>
                    <a:pt x="1827" y="2401"/>
                  </a:cubicBezTo>
                  <a:cubicBezTo>
                    <a:pt x="1305" y="3184"/>
                    <a:pt x="1012" y="4097"/>
                    <a:pt x="979" y="5010"/>
                  </a:cubicBezTo>
                  <a:lnTo>
                    <a:pt x="163" y="19428"/>
                  </a:lnTo>
                  <a:cubicBezTo>
                    <a:pt x="0" y="22364"/>
                    <a:pt x="2251" y="24876"/>
                    <a:pt x="5187" y="25039"/>
                  </a:cubicBezTo>
                  <a:lnTo>
                    <a:pt x="5480" y="25039"/>
                  </a:lnTo>
                  <a:cubicBezTo>
                    <a:pt x="6329" y="25039"/>
                    <a:pt x="7144" y="24843"/>
                    <a:pt x="7894" y="24485"/>
                  </a:cubicBezTo>
                  <a:lnTo>
                    <a:pt x="20747" y="17993"/>
                  </a:lnTo>
                  <a:cubicBezTo>
                    <a:pt x="23389" y="16656"/>
                    <a:pt x="24433" y="13459"/>
                    <a:pt x="23095" y="10817"/>
                  </a:cubicBezTo>
                  <a:cubicBezTo>
                    <a:pt x="22671" y="10001"/>
                    <a:pt x="22051" y="9284"/>
                    <a:pt x="21268" y="8762"/>
                  </a:cubicBezTo>
                  <a:lnTo>
                    <a:pt x="9199" y="868"/>
                  </a:lnTo>
                  <a:cubicBezTo>
                    <a:pt x="8338" y="294"/>
                    <a:pt x="7337" y="0"/>
                    <a:pt x="63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48"/>
            <p:cNvSpPr/>
            <p:nvPr/>
          </p:nvSpPr>
          <p:spPr>
            <a:xfrm>
              <a:off x="4348225" y="2875600"/>
              <a:ext cx="1931100" cy="2204150"/>
            </a:xfrm>
            <a:custGeom>
              <a:avLst/>
              <a:gdLst/>
              <a:ahLst/>
              <a:cxnLst/>
              <a:rect l="l" t="t" r="r" b="b"/>
              <a:pathLst>
                <a:path w="77244" h="88166" extrusionOk="0">
                  <a:moveTo>
                    <a:pt x="66850" y="1"/>
                  </a:moveTo>
                  <a:cubicBezTo>
                    <a:pt x="66674" y="1"/>
                    <a:pt x="66495" y="20"/>
                    <a:pt x="66316" y="59"/>
                  </a:cubicBezTo>
                  <a:cubicBezTo>
                    <a:pt x="65012" y="352"/>
                    <a:pt x="64163" y="1657"/>
                    <a:pt x="64457" y="2962"/>
                  </a:cubicBezTo>
                  <a:cubicBezTo>
                    <a:pt x="65142" y="6289"/>
                    <a:pt x="65566" y="9617"/>
                    <a:pt x="65729" y="13009"/>
                  </a:cubicBezTo>
                  <a:cubicBezTo>
                    <a:pt x="67621" y="49935"/>
                    <a:pt x="39242" y="81380"/>
                    <a:pt x="2316" y="83272"/>
                  </a:cubicBezTo>
                  <a:cubicBezTo>
                    <a:pt x="1011" y="83337"/>
                    <a:pt x="0" y="84414"/>
                    <a:pt x="0" y="85719"/>
                  </a:cubicBezTo>
                  <a:cubicBezTo>
                    <a:pt x="0" y="87056"/>
                    <a:pt x="1077" y="88165"/>
                    <a:pt x="2447" y="88165"/>
                  </a:cubicBezTo>
                  <a:lnTo>
                    <a:pt x="2577" y="88165"/>
                  </a:lnTo>
                  <a:cubicBezTo>
                    <a:pt x="6198" y="87969"/>
                    <a:pt x="9786" y="87513"/>
                    <a:pt x="13342" y="86795"/>
                  </a:cubicBezTo>
                  <a:cubicBezTo>
                    <a:pt x="52192" y="78803"/>
                    <a:pt x="77244" y="40834"/>
                    <a:pt x="69252" y="1983"/>
                  </a:cubicBezTo>
                  <a:cubicBezTo>
                    <a:pt x="69252" y="1951"/>
                    <a:pt x="69252" y="1951"/>
                    <a:pt x="69219" y="1918"/>
                  </a:cubicBezTo>
                  <a:cubicBezTo>
                    <a:pt x="68993" y="788"/>
                    <a:pt x="67985" y="1"/>
                    <a:pt x="668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48"/>
            <p:cNvSpPr/>
            <p:nvPr/>
          </p:nvSpPr>
          <p:spPr>
            <a:xfrm>
              <a:off x="4033425" y="4759075"/>
              <a:ext cx="477925" cy="503975"/>
            </a:xfrm>
            <a:custGeom>
              <a:avLst/>
              <a:gdLst/>
              <a:ahLst/>
              <a:cxnLst/>
              <a:rect l="l" t="t" r="r" b="b"/>
              <a:pathLst>
                <a:path w="19117" h="20159" extrusionOk="0">
                  <a:moveTo>
                    <a:pt x="16117" y="0"/>
                  </a:moveTo>
                  <a:cubicBezTo>
                    <a:pt x="15667" y="0"/>
                    <a:pt x="15242" y="100"/>
                    <a:pt x="14843" y="300"/>
                  </a:cubicBezTo>
                  <a:lnTo>
                    <a:pt x="1991" y="6791"/>
                  </a:lnTo>
                  <a:cubicBezTo>
                    <a:pt x="555" y="7509"/>
                    <a:pt x="1" y="9271"/>
                    <a:pt x="718" y="10673"/>
                  </a:cubicBezTo>
                  <a:cubicBezTo>
                    <a:pt x="947" y="11130"/>
                    <a:pt x="1273" y="11521"/>
                    <a:pt x="1697" y="11782"/>
                  </a:cubicBezTo>
                  <a:lnTo>
                    <a:pt x="13766" y="19676"/>
                  </a:lnTo>
                  <a:cubicBezTo>
                    <a:pt x="14261" y="20002"/>
                    <a:pt x="14813" y="20158"/>
                    <a:pt x="15357" y="20158"/>
                  </a:cubicBezTo>
                  <a:cubicBezTo>
                    <a:pt x="16286" y="20158"/>
                    <a:pt x="17191" y="19704"/>
                    <a:pt x="17746" y="18861"/>
                  </a:cubicBezTo>
                  <a:cubicBezTo>
                    <a:pt x="18040" y="18437"/>
                    <a:pt x="18170" y="17947"/>
                    <a:pt x="18203" y="17426"/>
                  </a:cubicBezTo>
                  <a:lnTo>
                    <a:pt x="19018" y="3040"/>
                  </a:lnTo>
                  <a:cubicBezTo>
                    <a:pt x="19116" y="1442"/>
                    <a:pt x="17909" y="104"/>
                    <a:pt x="16311" y="7"/>
                  </a:cubicBezTo>
                  <a:cubicBezTo>
                    <a:pt x="16246" y="2"/>
                    <a:pt x="16181" y="0"/>
                    <a:pt x="16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48"/>
            <p:cNvSpPr/>
            <p:nvPr/>
          </p:nvSpPr>
          <p:spPr>
            <a:xfrm>
              <a:off x="3963300" y="4697750"/>
              <a:ext cx="608375" cy="626650"/>
            </a:xfrm>
            <a:custGeom>
              <a:avLst/>
              <a:gdLst/>
              <a:ahLst/>
              <a:cxnLst/>
              <a:rect l="l" t="t" r="r" b="b"/>
              <a:pathLst>
                <a:path w="24335" h="25066" extrusionOk="0">
                  <a:moveTo>
                    <a:pt x="18985" y="4906"/>
                  </a:moveTo>
                  <a:cubicBezTo>
                    <a:pt x="19116" y="4906"/>
                    <a:pt x="19214" y="4971"/>
                    <a:pt x="19279" y="5036"/>
                  </a:cubicBezTo>
                  <a:cubicBezTo>
                    <a:pt x="19344" y="5102"/>
                    <a:pt x="19409" y="5200"/>
                    <a:pt x="19377" y="5363"/>
                  </a:cubicBezTo>
                  <a:lnTo>
                    <a:pt x="18561" y="19748"/>
                  </a:lnTo>
                  <a:cubicBezTo>
                    <a:pt x="18561" y="19813"/>
                    <a:pt x="18561" y="19911"/>
                    <a:pt x="18496" y="19976"/>
                  </a:cubicBezTo>
                  <a:cubicBezTo>
                    <a:pt x="18431" y="20074"/>
                    <a:pt x="18300" y="20139"/>
                    <a:pt x="18235" y="20139"/>
                  </a:cubicBezTo>
                  <a:cubicBezTo>
                    <a:pt x="18195" y="20153"/>
                    <a:pt x="18154" y="20161"/>
                    <a:pt x="18111" y="20161"/>
                  </a:cubicBezTo>
                  <a:cubicBezTo>
                    <a:pt x="18051" y="20161"/>
                    <a:pt x="17985" y="20145"/>
                    <a:pt x="17909" y="20107"/>
                  </a:cubicBezTo>
                  <a:lnTo>
                    <a:pt x="5839" y="12180"/>
                  </a:lnTo>
                  <a:cubicBezTo>
                    <a:pt x="5774" y="12148"/>
                    <a:pt x="5742" y="12082"/>
                    <a:pt x="5709" y="12017"/>
                  </a:cubicBezTo>
                  <a:cubicBezTo>
                    <a:pt x="5579" y="11821"/>
                    <a:pt x="5676" y="11560"/>
                    <a:pt x="5872" y="11430"/>
                  </a:cubicBezTo>
                  <a:lnTo>
                    <a:pt x="18757" y="4939"/>
                  </a:lnTo>
                  <a:cubicBezTo>
                    <a:pt x="18822" y="4906"/>
                    <a:pt x="18887" y="4906"/>
                    <a:pt x="18953" y="4906"/>
                  </a:cubicBezTo>
                  <a:close/>
                  <a:moveTo>
                    <a:pt x="18900" y="1"/>
                  </a:moveTo>
                  <a:cubicBezTo>
                    <a:pt x="18096" y="1"/>
                    <a:pt x="17280" y="197"/>
                    <a:pt x="16539" y="568"/>
                  </a:cubicBezTo>
                  <a:lnTo>
                    <a:pt x="3687" y="7092"/>
                  </a:lnTo>
                  <a:cubicBezTo>
                    <a:pt x="1044" y="8396"/>
                    <a:pt x="1" y="11593"/>
                    <a:pt x="1338" y="14235"/>
                  </a:cubicBezTo>
                  <a:cubicBezTo>
                    <a:pt x="1762" y="15051"/>
                    <a:pt x="2382" y="15768"/>
                    <a:pt x="3165" y="16290"/>
                  </a:cubicBezTo>
                  <a:lnTo>
                    <a:pt x="15234" y="24184"/>
                  </a:lnTo>
                  <a:cubicBezTo>
                    <a:pt x="16115" y="24772"/>
                    <a:pt x="17093" y="25065"/>
                    <a:pt x="18137" y="25065"/>
                  </a:cubicBezTo>
                  <a:cubicBezTo>
                    <a:pt x="18496" y="25065"/>
                    <a:pt x="18855" y="25032"/>
                    <a:pt x="19246" y="24935"/>
                  </a:cubicBezTo>
                  <a:cubicBezTo>
                    <a:pt x="20616" y="24641"/>
                    <a:pt x="21823" y="23826"/>
                    <a:pt x="22606" y="22651"/>
                  </a:cubicBezTo>
                  <a:cubicBezTo>
                    <a:pt x="23128" y="21868"/>
                    <a:pt x="23422" y="20955"/>
                    <a:pt x="23454" y="20042"/>
                  </a:cubicBezTo>
                  <a:lnTo>
                    <a:pt x="24270" y="5624"/>
                  </a:lnTo>
                  <a:cubicBezTo>
                    <a:pt x="24335" y="4221"/>
                    <a:pt x="23878" y="2851"/>
                    <a:pt x="22932" y="1775"/>
                  </a:cubicBezTo>
                  <a:cubicBezTo>
                    <a:pt x="21986" y="731"/>
                    <a:pt x="20682" y="78"/>
                    <a:pt x="19246" y="13"/>
                  </a:cubicBezTo>
                  <a:cubicBezTo>
                    <a:pt x="19131" y="5"/>
                    <a:pt x="19016" y="1"/>
                    <a:pt x="189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13" name="Google Shape;4313;p48"/>
          <p:cNvGrpSpPr/>
          <p:nvPr/>
        </p:nvGrpSpPr>
        <p:grpSpPr>
          <a:xfrm>
            <a:off x="5409213" y="4010365"/>
            <a:ext cx="454823" cy="563836"/>
            <a:chOff x="1736175" y="289475"/>
            <a:chExt cx="4127250" cy="5116475"/>
          </a:xfrm>
        </p:grpSpPr>
        <p:sp>
          <p:nvSpPr>
            <p:cNvPr id="4314" name="Google Shape;4314;p48"/>
            <p:cNvSpPr/>
            <p:nvPr/>
          </p:nvSpPr>
          <p:spPr>
            <a:xfrm>
              <a:off x="1798150" y="349825"/>
              <a:ext cx="4004125" cy="4995450"/>
            </a:xfrm>
            <a:custGeom>
              <a:avLst/>
              <a:gdLst/>
              <a:ahLst/>
              <a:cxnLst/>
              <a:rect l="l" t="t" r="r" b="b"/>
              <a:pathLst>
                <a:path w="160165" h="199818" extrusionOk="0">
                  <a:moveTo>
                    <a:pt x="80083" y="1"/>
                  </a:moveTo>
                  <a:cubicBezTo>
                    <a:pt x="35850" y="1"/>
                    <a:pt x="1" y="35883"/>
                    <a:pt x="1" y="80115"/>
                  </a:cubicBezTo>
                  <a:cubicBezTo>
                    <a:pt x="1" y="105722"/>
                    <a:pt x="26912" y="150476"/>
                    <a:pt x="49583" y="183618"/>
                  </a:cubicBezTo>
                  <a:cubicBezTo>
                    <a:pt x="56963" y="194419"/>
                    <a:pt x="68607" y="199818"/>
                    <a:pt x="80247" y="199818"/>
                  </a:cubicBezTo>
                  <a:cubicBezTo>
                    <a:pt x="91914" y="199818"/>
                    <a:pt x="103577" y="194395"/>
                    <a:pt x="110941" y="183553"/>
                  </a:cubicBezTo>
                  <a:cubicBezTo>
                    <a:pt x="133481" y="150378"/>
                    <a:pt x="160164" y="105689"/>
                    <a:pt x="160164" y="80115"/>
                  </a:cubicBezTo>
                  <a:cubicBezTo>
                    <a:pt x="160164" y="35883"/>
                    <a:pt x="124315" y="1"/>
                    <a:pt x="800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48"/>
            <p:cNvSpPr/>
            <p:nvPr/>
          </p:nvSpPr>
          <p:spPr>
            <a:xfrm>
              <a:off x="2541075" y="959825"/>
              <a:ext cx="2518275" cy="2517475"/>
            </a:xfrm>
            <a:custGeom>
              <a:avLst/>
              <a:gdLst/>
              <a:ahLst/>
              <a:cxnLst/>
              <a:rect l="l" t="t" r="r" b="b"/>
              <a:pathLst>
                <a:path w="100731" h="100699" extrusionOk="0">
                  <a:moveTo>
                    <a:pt x="50366" y="1"/>
                  </a:moveTo>
                  <a:cubicBezTo>
                    <a:pt x="22573" y="1"/>
                    <a:pt x="0" y="22541"/>
                    <a:pt x="0" y="50333"/>
                  </a:cubicBezTo>
                  <a:cubicBezTo>
                    <a:pt x="0" y="78158"/>
                    <a:pt x="22573" y="100698"/>
                    <a:pt x="50366" y="100698"/>
                  </a:cubicBezTo>
                  <a:cubicBezTo>
                    <a:pt x="78158" y="100698"/>
                    <a:pt x="100731" y="78158"/>
                    <a:pt x="100731" y="50333"/>
                  </a:cubicBezTo>
                  <a:cubicBezTo>
                    <a:pt x="100731" y="22541"/>
                    <a:pt x="78158" y="1"/>
                    <a:pt x="503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48"/>
            <p:cNvSpPr/>
            <p:nvPr/>
          </p:nvSpPr>
          <p:spPr>
            <a:xfrm>
              <a:off x="3398975" y="1455650"/>
              <a:ext cx="791875" cy="1525000"/>
            </a:xfrm>
            <a:custGeom>
              <a:avLst/>
              <a:gdLst/>
              <a:ahLst/>
              <a:cxnLst/>
              <a:rect l="l" t="t" r="r" b="b"/>
              <a:pathLst>
                <a:path w="31675" h="61000" extrusionOk="0">
                  <a:moveTo>
                    <a:pt x="16082" y="0"/>
                  </a:moveTo>
                  <a:cubicBezTo>
                    <a:pt x="14614" y="0"/>
                    <a:pt x="13440" y="1207"/>
                    <a:pt x="13440" y="2643"/>
                  </a:cubicBezTo>
                  <a:lnTo>
                    <a:pt x="13440" y="3197"/>
                  </a:lnTo>
                  <a:cubicBezTo>
                    <a:pt x="9852" y="3393"/>
                    <a:pt x="6916" y="4600"/>
                    <a:pt x="4567" y="6916"/>
                  </a:cubicBezTo>
                  <a:cubicBezTo>
                    <a:pt x="2284" y="9036"/>
                    <a:pt x="1012" y="12037"/>
                    <a:pt x="1044" y="15169"/>
                  </a:cubicBezTo>
                  <a:cubicBezTo>
                    <a:pt x="1044" y="17061"/>
                    <a:pt x="1501" y="18953"/>
                    <a:pt x="2382" y="20649"/>
                  </a:cubicBezTo>
                  <a:cubicBezTo>
                    <a:pt x="3360" y="22476"/>
                    <a:pt x="4730" y="24041"/>
                    <a:pt x="6394" y="25281"/>
                  </a:cubicBezTo>
                  <a:cubicBezTo>
                    <a:pt x="8188" y="26651"/>
                    <a:pt x="11613" y="28510"/>
                    <a:pt x="16669" y="30859"/>
                  </a:cubicBezTo>
                  <a:cubicBezTo>
                    <a:pt x="19181" y="32001"/>
                    <a:pt x="20845" y="33142"/>
                    <a:pt x="21725" y="34251"/>
                  </a:cubicBezTo>
                  <a:cubicBezTo>
                    <a:pt x="23683" y="36828"/>
                    <a:pt x="23356" y="40449"/>
                    <a:pt x="21008" y="42667"/>
                  </a:cubicBezTo>
                  <a:cubicBezTo>
                    <a:pt x="19736" y="43907"/>
                    <a:pt x="18072" y="44592"/>
                    <a:pt x="16311" y="44592"/>
                  </a:cubicBezTo>
                  <a:cubicBezTo>
                    <a:pt x="16274" y="44592"/>
                    <a:pt x="16237" y="44592"/>
                    <a:pt x="16200" y="44592"/>
                  </a:cubicBezTo>
                  <a:cubicBezTo>
                    <a:pt x="13366" y="44592"/>
                    <a:pt x="10498" y="43353"/>
                    <a:pt x="7536" y="40873"/>
                  </a:cubicBezTo>
                  <a:cubicBezTo>
                    <a:pt x="6803" y="40248"/>
                    <a:pt x="5914" y="39943"/>
                    <a:pt x="5028" y="39943"/>
                  </a:cubicBezTo>
                  <a:cubicBezTo>
                    <a:pt x="4020" y="39943"/>
                    <a:pt x="3015" y="40338"/>
                    <a:pt x="2251" y="41101"/>
                  </a:cubicBezTo>
                  <a:lnTo>
                    <a:pt x="1566" y="41819"/>
                  </a:lnTo>
                  <a:cubicBezTo>
                    <a:pt x="1" y="43417"/>
                    <a:pt x="131" y="45994"/>
                    <a:pt x="1827" y="47462"/>
                  </a:cubicBezTo>
                  <a:cubicBezTo>
                    <a:pt x="3230" y="48637"/>
                    <a:pt x="4730" y="49648"/>
                    <a:pt x="6329" y="50561"/>
                  </a:cubicBezTo>
                  <a:cubicBezTo>
                    <a:pt x="8547" y="51703"/>
                    <a:pt x="10961" y="52421"/>
                    <a:pt x="13440" y="52649"/>
                  </a:cubicBezTo>
                  <a:lnTo>
                    <a:pt x="13440" y="57999"/>
                  </a:lnTo>
                  <a:cubicBezTo>
                    <a:pt x="13440" y="59662"/>
                    <a:pt x="14777" y="61000"/>
                    <a:pt x="16441" y="61000"/>
                  </a:cubicBezTo>
                  <a:cubicBezTo>
                    <a:pt x="18105" y="61000"/>
                    <a:pt x="19442" y="59662"/>
                    <a:pt x="19442" y="57999"/>
                  </a:cubicBezTo>
                  <a:lnTo>
                    <a:pt x="19442" y="52453"/>
                  </a:lnTo>
                  <a:cubicBezTo>
                    <a:pt x="22410" y="51833"/>
                    <a:pt x="24694" y="50953"/>
                    <a:pt x="26260" y="49746"/>
                  </a:cubicBezTo>
                  <a:cubicBezTo>
                    <a:pt x="27923" y="48474"/>
                    <a:pt x="29261" y="46810"/>
                    <a:pt x="30141" y="44885"/>
                  </a:cubicBezTo>
                  <a:cubicBezTo>
                    <a:pt x="31153" y="42798"/>
                    <a:pt x="31642" y="40514"/>
                    <a:pt x="31642" y="38198"/>
                  </a:cubicBezTo>
                  <a:cubicBezTo>
                    <a:pt x="31674" y="35948"/>
                    <a:pt x="31185" y="33729"/>
                    <a:pt x="30239" y="31707"/>
                  </a:cubicBezTo>
                  <a:cubicBezTo>
                    <a:pt x="29293" y="29750"/>
                    <a:pt x="27891" y="28054"/>
                    <a:pt x="26194" y="26716"/>
                  </a:cubicBezTo>
                  <a:cubicBezTo>
                    <a:pt x="24465" y="25313"/>
                    <a:pt x="21204" y="23650"/>
                    <a:pt x="16474" y="21693"/>
                  </a:cubicBezTo>
                  <a:cubicBezTo>
                    <a:pt x="13831" y="20584"/>
                    <a:pt x="12037" y="19572"/>
                    <a:pt x="11189" y="18626"/>
                  </a:cubicBezTo>
                  <a:cubicBezTo>
                    <a:pt x="10276" y="17680"/>
                    <a:pt x="9819" y="16734"/>
                    <a:pt x="9819" y="15788"/>
                  </a:cubicBezTo>
                  <a:cubicBezTo>
                    <a:pt x="9852" y="14582"/>
                    <a:pt x="10406" y="13505"/>
                    <a:pt x="11352" y="12787"/>
                  </a:cubicBezTo>
                  <a:cubicBezTo>
                    <a:pt x="12392" y="11931"/>
                    <a:pt x="13689" y="11477"/>
                    <a:pt x="15030" y="11477"/>
                  </a:cubicBezTo>
                  <a:cubicBezTo>
                    <a:pt x="15119" y="11477"/>
                    <a:pt x="15209" y="11479"/>
                    <a:pt x="15299" y="11483"/>
                  </a:cubicBezTo>
                  <a:cubicBezTo>
                    <a:pt x="17257" y="11483"/>
                    <a:pt x="19214" y="12200"/>
                    <a:pt x="21171" y="13668"/>
                  </a:cubicBezTo>
                  <a:cubicBezTo>
                    <a:pt x="21867" y="14187"/>
                    <a:pt x="22684" y="14443"/>
                    <a:pt x="23497" y="14443"/>
                  </a:cubicBezTo>
                  <a:cubicBezTo>
                    <a:pt x="24475" y="14443"/>
                    <a:pt x="25446" y="14072"/>
                    <a:pt x="26194" y="13342"/>
                  </a:cubicBezTo>
                  <a:lnTo>
                    <a:pt x="26879" y="12690"/>
                  </a:lnTo>
                  <a:cubicBezTo>
                    <a:pt x="28543" y="11059"/>
                    <a:pt x="28412" y="8319"/>
                    <a:pt x="26553" y="6883"/>
                  </a:cubicBezTo>
                  <a:cubicBezTo>
                    <a:pt x="25966" y="6394"/>
                    <a:pt x="25346" y="6003"/>
                    <a:pt x="24726" y="5611"/>
                  </a:cubicBezTo>
                  <a:cubicBezTo>
                    <a:pt x="23063" y="4698"/>
                    <a:pt x="21301" y="4045"/>
                    <a:pt x="19442" y="3621"/>
                  </a:cubicBezTo>
                  <a:lnTo>
                    <a:pt x="19442" y="2643"/>
                  </a:lnTo>
                  <a:cubicBezTo>
                    <a:pt x="19442" y="1207"/>
                    <a:pt x="18268" y="0"/>
                    <a:pt x="168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48"/>
            <p:cNvSpPr/>
            <p:nvPr/>
          </p:nvSpPr>
          <p:spPr>
            <a:xfrm>
              <a:off x="1798150" y="1978375"/>
              <a:ext cx="2680575" cy="3366750"/>
            </a:xfrm>
            <a:custGeom>
              <a:avLst/>
              <a:gdLst/>
              <a:ahLst/>
              <a:cxnLst/>
              <a:rect l="l" t="t" r="r" b="b"/>
              <a:pathLst>
                <a:path w="107223" h="134670" extrusionOk="0">
                  <a:moveTo>
                    <a:pt x="1371" y="1"/>
                  </a:moveTo>
                  <a:cubicBezTo>
                    <a:pt x="457" y="4959"/>
                    <a:pt x="1" y="9950"/>
                    <a:pt x="1" y="14973"/>
                  </a:cubicBezTo>
                  <a:cubicBezTo>
                    <a:pt x="1" y="40580"/>
                    <a:pt x="26912" y="85334"/>
                    <a:pt x="49583" y="118476"/>
                  </a:cubicBezTo>
                  <a:cubicBezTo>
                    <a:pt x="56951" y="129272"/>
                    <a:pt x="68597" y="134670"/>
                    <a:pt x="80244" y="134670"/>
                  </a:cubicBezTo>
                  <a:cubicBezTo>
                    <a:pt x="90100" y="134670"/>
                    <a:pt x="99956" y="130805"/>
                    <a:pt x="107222" y="123076"/>
                  </a:cubicBezTo>
                  <a:cubicBezTo>
                    <a:pt x="56629" y="99067"/>
                    <a:pt x="17713" y="54411"/>
                    <a:pt x="13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48"/>
            <p:cNvSpPr/>
            <p:nvPr/>
          </p:nvSpPr>
          <p:spPr>
            <a:xfrm>
              <a:off x="1736175" y="289475"/>
              <a:ext cx="4127250" cy="5116475"/>
            </a:xfrm>
            <a:custGeom>
              <a:avLst/>
              <a:gdLst/>
              <a:ahLst/>
              <a:cxnLst/>
              <a:rect l="l" t="t" r="r" b="b"/>
              <a:pathLst>
                <a:path w="165090" h="204659" extrusionOk="0">
                  <a:moveTo>
                    <a:pt x="82467" y="1"/>
                  </a:moveTo>
                  <a:cubicBezTo>
                    <a:pt x="53896" y="1"/>
                    <a:pt x="27385" y="14805"/>
                    <a:pt x="12364" y="39112"/>
                  </a:cubicBezTo>
                  <a:cubicBezTo>
                    <a:pt x="11646" y="40254"/>
                    <a:pt x="12005" y="41754"/>
                    <a:pt x="13146" y="42439"/>
                  </a:cubicBezTo>
                  <a:cubicBezTo>
                    <a:pt x="13549" y="42692"/>
                    <a:pt x="13995" y="42811"/>
                    <a:pt x="14436" y="42811"/>
                  </a:cubicBezTo>
                  <a:cubicBezTo>
                    <a:pt x="15248" y="42811"/>
                    <a:pt x="16041" y="42408"/>
                    <a:pt x="16506" y="41689"/>
                  </a:cubicBezTo>
                  <a:cubicBezTo>
                    <a:pt x="30549" y="18805"/>
                    <a:pt x="55475" y="4894"/>
                    <a:pt x="82280" y="4894"/>
                  </a:cubicBezTo>
                  <a:cubicBezTo>
                    <a:pt x="82374" y="4894"/>
                    <a:pt x="82468" y="4894"/>
                    <a:pt x="82562" y="4894"/>
                  </a:cubicBezTo>
                  <a:cubicBezTo>
                    <a:pt x="125391" y="4894"/>
                    <a:pt x="160197" y="39699"/>
                    <a:pt x="160197" y="82529"/>
                  </a:cubicBezTo>
                  <a:cubicBezTo>
                    <a:pt x="160197" y="107516"/>
                    <a:pt x="133677" y="151814"/>
                    <a:pt x="111398" y="184597"/>
                  </a:cubicBezTo>
                  <a:cubicBezTo>
                    <a:pt x="104971" y="194089"/>
                    <a:pt x="94239" y="199765"/>
                    <a:pt x="82757" y="199765"/>
                  </a:cubicBezTo>
                  <a:cubicBezTo>
                    <a:pt x="82724" y="199765"/>
                    <a:pt x="82692" y="199765"/>
                    <a:pt x="82659" y="199765"/>
                  </a:cubicBezTo>
                  <a:cubicBezTo>
                    <a:pt x="71214" y="199765"/>
                    <a:pt x="60525" y="194095"/>
                    <a:pt x="54084" y="184662"/>
                  </a:cubicBezTo>
                  <a:cubicBezTo>
                    <a:pt x="31642" y="151847"/>
                    <a:pt x="4926" y="107516"/>
                    <a:pt x="4926" y="82529"/>
                  </a:cubicBezTo>
                  <a:cubicBezTo>
                    <a:pt x="4894" y="75516"/>
                    <a:pt x="5840" y="68568"/>
                    <a:pt x="7699" y="61816"/>
                  </a:cubicBezTo>
                  <a:cubicBezTo>
                    <a:pt x="8058" y="60511"/>
                    <a:pt x="7308" y="59173"/>
                    <a:pt x="6003" y="58815"/>
                  </a:cubicBezTo>
                  <a:cubicBezTo>
                    <a:pt x="5782" y="58754"/>
                    <a:pt x="5561" y="58725"/>
                    <a:pt x="5344" y="58725"/>
                  </a:cubicBezTo>
                  <a:cubicBezTo>
                    <a:pt x="4274" y="58725"/>
                    <a:pt x="3300" y="59426"/>
                    <a:pt x="3002" y="60511"/>
                  </a:cubicBezTo>
                  <a:cubicBezTo>
                    <a:pt x="1012" y="67687"/>
                    <a:pt x="1" y="75092"/>
                    <a:pt x="33" y="82529"/>
                  </a:cubicBezTo>
                  <a:cubicBezTo>
                    <a:pt x="33" y="108756"/>
                    <a:pt x="27206" y="154065"/>
                    <a:pt x="50040" y="187435"/>
                  </a:cubicBezTo>
                  <a:cubicBezTo>
                    <a:pt x="57393" y="198205"/>
                    <a:pt x="69583" y="204658"/>
                    <a:pt x="82626" y="204658"/>
                  </a:cubicBezTo>
                  <a:cubicBezTo>
                    <a:pt x="82659" y="204658"/>
                    <a:pt x="82692" y="204658"/>
                    <a:pt x="82725" y="204658"/>
                  </a:cubicBezTo>
                  <a:lnTo>
                    <a:pt x="82757" y="204658"/>
                  </a:lnTo>
                  <a:cubicBezTo>
                    <a:pt x="95870" y="204658"/>
                    <a:pt x="108103" y="198167"/>
                    <a:pt x="115442" y="187337"/>
                  </a:cubicBezTo>
                  <a:cubicBezTo>
                    <a:pt x="138113" y="153999"/>
                    <a:pt x="165090" y="108756"/>
                    <a:pt x="165090" y="82529"/>
                  </a:cubicBezTo>
                  <a:cubicBezTo>
                    <a:pt x="165090" y="37025"/>
                    <a:pt x="128066" y="1"/>
                    <a:pt x="82562" y="1"/>
                  </a:cubicBezTo>
                  <a:cubicBezTo>
                    <a:pt x="82530" y="1"/>
                    <a:pt x="82499" y="1"/>
                    <a:pt x="824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48"/>
            <p:cNvSpPr/>
            <p:nvPr/>
          </p:nvSpPr>
          <p:spPr>
            <a:xfrm>
              <a:off x="1867475" y="1448000"/>
              <a:ext cx="185950" cy="222150"/>
            </a:xfrm>
            <a:custGeom>
              <a:avLst/>
              <a:gdLst/>
              <a:ahLst/>
              <a:cxnLst/>
              <a:rect l="l" t="t" r="r" b="b"/>
              <a:pathLst>
                <a:path w="7438" h="8886" extrusionOk="0">
                  <a:moveTo>
                    <a:pt x="4633" y="0"/>
                  </a:moveTo>
                  <a:cubicBezTo>
                    <a:pt x="3723" y="0"/>
                    <a:pt x="2847" y="521"/>
                    <a:pt x="2447" y="1416"/>
                  </a:cubicBezTo>
                  <a:cubicBezTo>
                    <a:pt x="1795" y="2786"/>
                    <a:pt x="1175" y="4188"/>
                    <a:pt x="653" y="5526"/>
                  </a:cubicBezTo>
                  <a:cubicBezTo>
                    <a:pt x="0" y="7157"/>
                    <a:pt x="1207" y="8885"/>
                    <a:pt x="2936" y="8885"/>
                  </a:cubicBezTo>
                  <a:cubicBezTo>
                    <a:pt x="3915" y="8885"/>
                    <a:pt x="4828" y="8266"/>
                    <a:pt x="5187" y="7352"/>
                  </a:cubicBezTo>
                  <a:cubicBezTo>
                    <a:pt x="5709" y="6080"/>
                    <a:pt x="6264" y="4775"/>
                    <a:pt x="6883" y="3471"/>
                  </a:cubicBezTo>
                  <a:cubicBezTo>
                    <a:pt x="7438" y="2264"/>
                    <a:pt x="6916" y="796"/>
                    <a:pt x="5676" y="241"/>
                  </a:cubicBezTo>
                  <a:cubicBezTo>
                    <a:pt x="5340" y="78"/>
                    <a:pt x="4984" y="0"/>
                    <a:pt x="46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48"/>
            <p:cNvSpPr/>
            <p:nvPr/>
          </p:nvSpPr>
          <p:spPr>
            <a:xfrm>
              <a:off x="2376350" y="898300"/>
              <a:ext cx="2744175" cy="2640150"/>
            </a:xfrm>
            <a:custGeom>
              <a:avLst/>
              <a:gdLst/>
              <a:ahLst/>
              <a:cxnLst/>
              <a:rect l="l" t="t" r="r" b="b"/>
              <a:pathLst>
                <a:path w="109767" h="105606" extrusionOk="0">
                  <a:moveTo>
                    <a:pt x="56955" y="4908"/>
                  </a:moveTo>
                  <a:cubicBezTo>
                    <a:pt x="83409" y="4941"/>
                    <a:pt x="104841" y="26372"/>
                    <a:pt x="104873" y="52794"/>
                  </a:cubicBezTo>
                  <a:cubicBezTo>
                    <a:pt x="104873" y="72170"/>
                    <a:pt x="93195" y="89654"/>
                    <a:pt x="75287" y="97059"/>
                  </a:cubicBezTo>
                  <a:cubicBezTo>
                    <a:pt x="69353" y="99513"/>
                    <a:pt x="63126" y="100705"/>
                    <a:pt x="56953" y="100705"/>
                  </a:cubicBezTo>
                  <a:cubicBezTo>
                    <a:pt x="44495" y="100705"/>
                    <a:pt x="32256" y="95847"/>
                    <a:pt x="23095" y="86686"/>
                  </a:cubicBezTo>
                  <a:cubicBezTo>
                    <a:pt x="9395" y="72986"/>
                    <a:pt x="5285" y="52370"/>
                    <a:pt x="12689" y="34462"/>
                  </a:cubicBezTo>
                  <a:cubicBezTo>
                    <a:pt x="20127" y="16586"/>
                    <a:pt x="37578" y="4908"/>
                    <a:pt x="56955" y="4908"/>
                  </a:cubicBezTo>
                  <a:close/>
                  <a:moveTo>
                    <a:pt x="56968" y="0"/>
                  </a:moveTo>
                  <a:cubicBezTo>
                    <a:pt x="43230" y="0"/>
                    <a:pt x="29718" y="5374"/>
                    <a:pt x="19637" y="15477"/>
                  </a:cubicBezTo>
                  <a:cubicBezTo>
                    <a:pt x="4534" y="30580"/>
                    <a:pt x="0" y="53283"/>
                    <a:pt x="8188" y="73018"/>
                  </a:cubicBezTo>
                  <a:cubicBezTo>
                    <a:pt x="16343" y="92721"/>
                    <a:pt x="35589" y="105606"/>
                    <a:pt x="56955" y="105606"/>
                  </a:cubicBezTo>
                  <a:cubicBezTo>
                    <a:pt x="86084" y="105573"/>
                    <a:pt x="109701" y="81956"/>
                    <a:pt x="109766" y="52794"/>
                  </a:cubicBezTo>
                  <a:cubicBezTo>
                    <a:pt x="109766" y="31461"/>
                    <a:pt x="96881" y="12182"/>
                    <a:pt x="77146" y="4027"/>
                  </a:cubicBezTo>
                  <a:cubicBezTo>
                    <a:pt x="70623" y="1317"/>
                    <a:pt x="63768" y="0"/>
                    <a:pt x="569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48"/>
            <p:cNvSpPr/>
            <p:nvPr/>
          </p:nvSpPr>
          <p:spPr>
            <a:xfrm>
              <a:off x="3287712" y="1394475"/>
              <a:ext cx="921525" cy="1647350"/>
            </a:xfrm>
            <a:custGeom>
              <a:avLst/>
              <a:gdLst/>
              <a:ahLst/>
              <a:cxnLst/>
              <a:rect l="l" t="t" r="r" b="b"/>
              <a:pathLst>
                <a:path w="36861" h="65894" extrusionOk="0">
                  <a:moveTo>
                    <a:pt x="19572" y="4894"/>
                  </a:moveTo>
                  <a:cubicBezTo>
                    <a:pt x="19670" y="4894"/>
                    <a:pt x="19736" y="4992"/>
                    <a:pt x="19736" y="5090"/>
                  </a:cubicBezTo>
                  <a:lnTo>
                    <a:pt x="19736" y="6068"/>
                  </a:lnTo>
                  <a:cubicBezTo>
                    <a:pt x="19736" y="7210"/>
                    <a:pt x="20518" y="8189"/>
                    <a:pt x="21627" y="8450"/>
                  </a:cubicBezTo>
                  <a:cubicBezTo>
                    <a:pt x="23226" y="8808"/>
                    <a:pt x="24792" y="9395"/>
                    <a:pt x="26227" y="10178"/>
                  </a:cubicBezTo>
                  <a:cubicBezTo>
                    <a:pt x="26781" y="10505"/>
                    <a:pt x="27303" y="10863"/>
                    <a:pt x="27793" y="11255"/>
                  </a:cubicBezTo>
                  <a:cubicBezTo>
                    <a:pt x="28478" y="11777"/>
                    <a:pt x="28510" y="12788"/>
                    <a:pt x="27891" y="13375"/>
                  </a:cubicBezTo>
                  <a:lnTo>
                    <a:pt x="27238" y="14028"/>
                  </a:lnTo>
                  <a:cubicBezTo>
                    <a:pt x="26955" y="14293"/>
                    <a:pt x="26594" y="14434"/>
                    <a:pt x="26236" y="14434"/>
                  </a:cubicBezTo>
                  <a:cubicBezTo>
                    <a:pt x="25933" y="14434"/>
                    <a:pt x="25632" y="14334"/>
                    <a:pt x="25379" y="14125"/>
                  </a:cubicBezTo>
                  <a:cubicBezTo>
                    <a:pt x="22965" y="12397"/>
                    <a:pt x="20518" y="11483"/>
                    <a:pt x="18039" y="11483"/>
                  </a:cubicBezTo>
                  <a:cubicBezTo>
                    <a:pt x="17951" y="11480"/>
                    <a:pt x="17863" y="11479"/>
                    <a:pt x="17775" y="11479"/>
                  </a:cubicBezTo>
                  <a:cubicBezTo>
                    <a:pt x="15847" y="11479"/>
                    <a:pt x="13991" y="12159"/>
                    <a:pt x="12494" y="13375"/>
                  </a:cubicBezTo>
                  <a:cubicBezTo>
                    <a:pt x="11026" y="14549"/>
                    <a:pt x="10145" y="16311"/>
                    <a:pt x="10113" y="18235"/>
                  </a:cubicBezTo>
                  <a:cubicBezTo>
                    <a:pt x="10113" y="19801"/>
                    <a:pt x="10798" y="21334"/>
                    <a:pt x="12135" y="22737"/>
                  </a:cubicBezTo>
                  <a:cubicBezTo>
                    <a:pt x="13277" y="23977"/>
                    <a:pt x="15234" y="25151"/>
                    <a:pt x="18300" y="26390"/>
                  </a:cubicBezTo>
                  <a:cubicBezTo>
                    <a:pt x="23878" y="28706"/>
                    <a:pt x="26357" y="30207"/>
                    <a:pt x="27434" y="31055"/>
                  </a:cubicBezTo>
                  <a:cubicBezTo>
                    <a:pt x="28836" y="32164"/>
                    <a:pt x="29978" y="33599"/>
                    <a:pt x="30761" y="35198"/>
                  </a:cubicBezTo>
                  <a:cubicBezTo>
                    <a:pt x="32359" y="38721"/>
                    <a:pt x="32327" y="42766"/>
                    <a:pt x="30663" y="46256"/>
                  </a:cubicBezTo>
                  <a:cubicBezTo>
                    <a:pt x="29946" y="47822"/>
                    <a:pt x="28869" y="49192"/>
                    <a:pt x="27532" y="50236"/>
                  </a:cubicBezTo>
                  <a:cubicBezTo>
                    <a:pt x="26260" y="51214"/>
                    <a:pt x="24302" y="51964"/>
                    <a:pt x="21693" y="52519"/>
                  </a:cubicBezTo>
                  <a:cubicBezTo>
                    <a:pt x="20551" y="52747"/>
                    <a:pt x="19736" y="53759"/>
                    <a:pt x="19736" y="54900"/>
                  </a:cubicBezTo>
                  <a:lnTo>
                    <a:pt x="19736" y="60446"/>
                  </a:lnTo>
                  <a:cubicBezTo>
                    <a:pt x="19752" y="60821"/>
                    <a:pt x="19475" y="61008"/>
                    <a:pt x="19193" y="61008"/>
                  </a:cubicBezTo>
                  <a:cubicBezTo>
                    <a:pt x="18912" y="61008"/>
                    <a:pt x="18626" y="60821"/>
                    <a:pt x="18626" y="60446"/>
                  </a:cubicBezTo>
                  <a:lnTo>
                    <a:pt x="18626" y="55096"/>
                  </a:lnTo>
                  <a:cubicBezTo>
                    <a:pt x="18626" y="53856"/>
                    <a:pt x="17713" y="52813"/>
                    <a:pt x="16474" y="52682"/>
                  </a:cubicBezTo>
                  <a:cubicBezTo>
                    <a:pt x="14288" y="52486"/>
                    <a:pt x="12168" y="51867"/>
                    <a:pt x="10243" y="50855"/>
                  </a:cubicBezTo>
                  <a:cubicBezTo>
                    <a:pt x="8808" y="50040"/>
                    <a:pt x="7405" y="49094"/>
                    <a:pt x="6133" y="48017"/>
                  </a:cubicBezTo>
                  <a:cubicBezTo>
                    <a:pt x="5839" y="47789"/>
                    <a:pt x="5676" y="47430"/>
                    <a:pt x="5644" y="47039"/>
                  </a:cubicBezTo>
                  <a:cubicBezTo>
                    <a:pt x="5644" y="46647"/>
                    <a:pt x="5774" y="46256"/>
                    <a:pt x="6068" y="45962"/>
                  </a:cubicBezTo>
                  <a:lnTo>
                    <a:pt x="6753" y="45245"/>
                  </a:lnTo>
                  <a:cubicBezTo>
                    <a:pt x="7014" y="44984"/>
                    <a:pt x="7373" y="44821"/>
                    <a:pt x="7764" y="44821"/>
                  </a:cubicBezTo>
                  <a:cubicBezTo>
                    <a:pt x="8090" y="44821"/>
                    <a:pt x="8416" y="44951"/>
                    <a:pt x="8677" y="45179"/>
                  </a:cubicBezTo>
                  <a:cubicBezTo>
                    <a:pt x="12097" y="48050"/>
                    <a:pt x="15516" y="49486"/>
                    <a:pt x="18935" y="49486"/>
                  </a:cubicBezTo>
                  <a:cubicBezTo>
                    <a:pt x="18974" y="49486"/>
                    <a:pt x="19012" y="49486"/>
                    <a:pt x="19051" y="49485"/>
                  </a:cubicBezTo>
                  <a:cubicBezTo>
                    <a:pt x="21432" y="49485"/>
                    <a:pt x="23748" y="48539"/>
                    <a:pt x="25444" y="46876"/>
                  </a:cubicBezTo>
                  <a:cubicBezTo>
                    <a:pt x="28706" y="43777"/>
                    <a:pt x="29097" y="38753"/>
                    <a:pt x="26390" y="35165"/>
                  </a:cubicBezTo>
                  <a:cubicBezTo>
                    <a:pt x="25248" y="33763"/>
                    <a:pt x="23324" y="32425"/>
                    <a:pt x="20453" y="31088"/>
                  </a:cubicBezTo>
                  <a:cubicBezTo>
                    <a:pt x="15560" y="28837"/>
                    <a:pt x="12266" y="27043"/>
                    <a:pt x="10602" y="25803"/>
                  </a:cubicBezTo>
                  <a:cubicBezTo>
                    <a:pt x="9232" y="24792"/>
                    <a:pt x="8090" y="23487"/>
                    <a:pt x="7275" y="21987"/>
                  </a:cubicBezTo>
                  <a:cubicBezTo>
                    <a:pt x="6590" y="20617"/>
                    <a:pt x="6231" y="19116"/>
                    <a:pt x="6231" y="17616"/>
                  </a:cubicBezTo>
                  <a:cubicBezTo>
                    <a:pt x="6198" y="15137"/>
                    <a:pt x="7210" y="12788"/>
                    <a:pt x="9004" y="11092"/>
                  </a:cubicBezTo>
                  <a:cubicBezTo>
                    <a:pt x="10928" y="9232"/>
                    <a:pt x="13309" y="8254"/>
                    <a:pt x="16310" y="8091"/>
                  </a:cubicBezTo>
                  <a:cubicBezTo>
                    <a:pt x="17615" y="8025"/>
                    <a:pt x="18626" y="6949"/>
                    <a:pt x="18626" y="5644"/>
                  </a:cubicBezTo>
                  <a:lnTo>
                    <a:pt x="18626" y="5090"/>
                  </a:lnTo>
                  <a:cubicBezTo>
                    <a:pt x="18626" y="4992"/>
                    <a:pt x="18724" y="4894"/>
                    <a:pt x="18822" y="4894"/>
                  </a:cubicBezTo>
                  <a:close/>
                  <a:moveTo>
                    <a:pt x="18822" y="1"/>
                  </a:moveTo>
                  <a:cubicBezTo>
                    <a:pt x="16669" y="34"/>
                    <a:pt x="14745" y="1371"/>
                    <a:pt x="14027" y="3426"/>
                  </a:cubicBezTo>
                  <a:cubicBezTo>
                    <a:pt x="10830" y="3883"/>
                    <a:pt x="7895" y="5351"/>
                    <a:pt x="5579" y="7601"/>
                  </a:cubicBezTo>
                  <a:cubicBezTo>
                    <a:pt x="2838" y="10211"/>
                    <a:pt x="1305" y="13832"/>
                    <a:pt x="1338" y="17616"/>
                  </a:cubicBezTo>
                  <a:cubicBezTo>
                    <a:pt x="1338" y="19899"/>
                    <a:pt x="1892" y="22182"/>
                    <a:pt x="2936" y="24205"/>
                  </a:cubicBezTo>
                  <a:cubicBezTo>
                    <a:pt x="4078" y="26358"/>
                    <a:pt x="5676" y="28217"/>
                    <a:pt x="7634" y="29685"/>
                  </a:cubicBezTo>
                  <a:cubicBezTo>
                    <a:pt x="9591" y="31153"/>
                    <a:pt x="13114" y="33078"/>
                    <a:pt x="18398" y="35524"/>
                  </a:cubicBezTo>
                  <a:cubicBezTo>
                    <a:pt x="21171" y="36829"/>
                    <a:pt x="22182" y="37775"/>
                    <a:pt x="22541" y="38199"/>
                  </a:cubicBezTo>
                  <a:cubicBezTo>
                    <a:pt x="23715" y="39765"/>
                    <a:pt x="23519" y="42015"/>
                    <a:pt x="22052" y="43353"/>
                  </a:cubicBezTo>
                  <a:cubicBezTo>
                    <a:pt x="21236" y="44136"/>
                    <a:pt x="20160" y="44592"/>
                    <a:pt x="19018" y="44592"/>
                  </a:cubicBezTo>
                  <a:cubicBezTo>
                    <a:pt x="18985" y="44593"/>
                    <a:pt x="18953" y="44593"/>
                    <a:pt x="18920" y="44593"/>
                  </a:cubicBezTo>
                  <a:cubicBezTo>
                    <a:pt x="16728" y="44593"/>
                    <a:pt x="14316" y="43517"/>
                    <a:pt x="11842" y="41428"/>
                  </a:cubicBezTo>
                  <a:cubicBezTo>
                    <a:pt x="10657" y="40441"/>
                    <a:pt x="9212" y="39956"/>
                    <a:pt x="7771" y="39956"/>
                  </a:cubicBezTo>
                  <a:cubicBezTo>
                    <a:pt x="6117" y="39956"/>
                    <a:pt x="4468" y="40597"/>
                    <a:pt x="3230" y="41852"/>
                  </a:cubicBezTo>
                  <a:lnTo>
                    <a:pt x="2545" y="42537"/>
                  </a:lnTo>
                  <a:cubicBezTo>
                    <a:pt x="1" y="45179"/>
                    <a:pt x="196" y="49420"/>
                    <a:pt x="3002" y="51769"/>
                  </a:cubicBezTo>
                  <a:cubicBezTo>
                    <a:pt x="4502" y="53041"/>
                    <a:pt x="6133" y="54183"/>
                    <a:pt x="7862" y="55129"/>
                  </a:cubicBezTo>
                  <a:cubicBezTo>
                    <a:pt x="9721" y="56140"/>
                    <a:pt x="11678" y="56825"/>
                    <a:pt x="13733" y="57216"/>
                  </a:cubicBezTo>
                  <a:lnTo>
                    <a:pt x="13733" y="60446"/>
                  </a:lnTo>
                  <a:cubicBezTo>
                    <a:pt x="13733" y="63447"/>
                    <a:pt x="16180" y="65893"/>
                    <a:pt x="19181" y="65893"/>
                  </a:cubicBezTo>
                  <a:cubicBezTo>
                    <a:pt x="22215" y="65893"/>
                    <a:pt x="24629" y="63447"/>
                    <a:pt x="24629" y="60446"/>
                  </a:cubicBezTo>
                  <a:lnTo>
                    <a:pt x="24629" y="56825"/>
                  </a:lnTo>
                  <a:cubicBezTo>
                    <a:pt x="26749" y="56303"/>
                    <a:pt x="28706" y="55389"/>
                    <a:pt x="30467" y="54150"/>
                  </a:cubicBezTo>
                  <a:cubicBezTo>
                    <a:pt x="32425" y="52617"/>
                    <a:pt x="34023" y="50660"/>
                    <a:pt x="35067" y="48409"/>
                  </a:cubicBezTo>
                  <a:cubicBezTo>
                    <a:pt x="36241" y="45995"/>
                    <a:pt x="36828" y="43353"/>
                    <a:pt x="36828" y="40645"/>
                  </a:cubicBezTo>
                  <a:cubicBezTo>
                    <a:pt x="36861" y="38036"/>
                    <a:pt x="36274" y="35459"/>
                    <a:pt x="35165" y="33078"/>
                  </a:cubicBezTo>
                  <a:cubicBezTo>
                    <a:pt x="34056" y="30794"/>
                    <a:pt x="32457" y="28804"/>
                    <a:pt x="30467" y="27239"/>
                  </a:cubicBezTo>
                  <a:cubicBezTo>
                    <a:pt x="28510" y="25705"/>
                    <a:pt x="25150" y="23944"/>
                    <a:pt x="20160" y="21856"/>
                  </a:cubicBezTo>
                  <a:cubicBezTo>
                    <a:pt x="16995" y="20584"/>
                    <a:pt x="16017" y="19736"/>
                    <a:pt x="15723" y="19410"/>
                  </a:cubicBezTo>
                  <a:cubicBezTo>
                    <a:pt x="15723" y="19410"/>
                    <a:pt x="15691" y="19377"/>
                    <a:pt x="15691" y="19377"/>
                  </a:cubicBezTo>
                  <a:cubicBezTo>
                    <a:pt x="15430" y="19116"/>
                    <a:pt x="15006" y="18627"/>
                    <a:pt x="15006" y="18235"/>
                  </a:cubicBezTo>
                  <a:cubicBezTo>
                    <a:pt x="15006" y="18040"/>
                    <a:pt x="15006" y="17648"/>
                    <a:pt x="15691" y="17094"/>
                  </a:cubicBezTo>
                  <a:cubicBezTo>
                    <a:pt x="16277" y="16625"/>
                    <a:pt x="17022" y="16366"/>
                    <a:pt x="17782" y="16366"/>
                  </a:cubicBezTo>
                  <a:cubicBezTo>
                    <a:pt x="17868" y="16366"/>
                    <a:pt x="17954" y="16370"/>
                    <a:pt x="18039" y="16376"/>
                  </a:cubicBezTo>
                  <a:cubicBezTo>
                    <a:pt x="19442" y="16376"/>
                    <a:pt x="20942" y="16963"/>
                    <a:pt x="22476" y="18072"/>
                  </a:cubicBezTo>
                  <a:cubicBezTo>
                    <a:pt x="23599" y="18915"/>
                    <a:pt x="24924" y="19329"/>
                    <a:pt x="26247" y="19329"/>
                  </a:cubicBezTo>
                  <a:cubicBezTo>
                    <a:pt x="27842" y="19329"/>
                    <a:pt x="29433" y="18727"/>
                    <a:pt x="30663" y="17550"/>
                  </a:cubicBezTo>
                  <a:lnTo>
                    <a:pt x="31316" y="16898"/>
                  </a:lnTo>
                  <a:cubicBezTo>
                    <a:pt x="34056" y="14223"/>
                    <a:pt x="33827" y="9754"/>
                    <a:pt x="30794" y="7406"/>
                  </a:cubicBezTo>
                  <a:cubicBezTo>
                    <a:pt x="30141" y="6851"/>
                    <a:pt x="29424" y="6362"/>
                    <a:pt x="28673" y="5938"/>
                  </a:cubicBezTo>
                  <a:cubicBezTo>
                    <a:pt x="27369" y="5188"/>
                    <a:pt x="25999" y="4600"/>
                    <a:pt x="24563" y="4176"/>
                  </a:cubicBezTo>
                  <a:cubicBezTo>
                    <a:pt x="24107" y="1762"/>
                    <a:pt x="22019" y="34"/>
                    <a:pt x="195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22" name="Google Shape;4322;p48"/>
          <p:cNvGrpSpPr/>
          <p:nvPr/>
        </p:nvGrpSpPr>
        <p:grpSpPr>
          <a:xfrm>
            <a:off x="6016017" y="4048462"/>
            <a:ext cx="549497" cy="487656"/>
            <a:chOff x="1241175" y="494150"/>
            <a:chExt cx="5304025" cy="4707100"/>
          </a:xfrm>
        </p:grpSpPr>
        <p:sp>
          <p:nvSpPr>
            <p:cNvPr id="4323" name="Google Shape;4323;p48"/>
            <p:cNvSpPr/>
            <p:nvPr/>
          </p:nvSpPr>
          <p:spPr>
            <a:xfrm>
              <a:off x="3615900" y="555550"/>
              <a:ext cx="2929300" cy="4422825"/>
            </a:xfrm>
            <a:custGeom>
              <a:avLst/>
              <a:gdLst/>
              <a:ahLst/>
              <a:cxnLst/>
              <a:rect l="l" t="t" r="r" b="b"/>
              <a:pathLst>
                <a:path w="117172" h="176913" extrusionOk="0">
                  <a:moveTo>
                    <a:pt x="26890" y="1"/>
                  </a:moveTo>
                  <a:cubicBezTo>
                    <a:pt x="18055" y="1"/>
                    <a:pt x="8998" y="1217"/>
                    <a:pt x="0" y="3743"/>
                  </a:cubicBezTo>
                  <a:cubicBezTo>
                    <a:pt x="46908" y="5635"/>
                    <a:pt x="84290" y="40082"/>
                    <a:pt x="84290" y="82292"/>
                  </a:cubicBezTo>
                  <a:cubicBezTo>
                    <a:pt x="84290" y="113933"/>
                    <a:pt x="63283" y="141204"/>
                    <a:pt x="33044" y="153697"/>
                  </a:cubicBezTo>
                  <a:lnTo>
                    <a:pt x="20616" y="164853"/>
                  </a:lnTo>
                  <a:lnTo>
                    <a:pt x="55193" y="176661"/>
                  </a:lnTo>
                  <a:cubicBezTo>
                    <a:pt x="55709" y="176833"/>
                    <a:pt x="56219" y="176913"/>
                    <a:pt x="56713" y="176913"/>
                  </a:cubicBezTo>
                  <a:cubicBezTo>
                    <a:pt x="59877" y="176913"/>
                    <a:pt x="62354" y="173647"/>
                    <a:pt x="61000" y="170431"/>
                  </a:cubicBezTo>
                  <a:lnTo>
                    <a:pt x="56465" y="159536"/>
                  </a:lnTo>
                  <a:cubicBezTo>
                    <a:pt x="54671" y="155230"/>
                    <a:pt x="56368" y="150272"/>
                    <a:pt x="60412" y="147956"/>
                  </a:cubicBezTo>
                  <a:cubicBezTo>
                    <a:pt x="98741" y="126101"/>
                    <a:pt x="117171" y="82781"/>
                    <a:pt x="101905" y="46051"/>
                  </a:cubicBezTo>
                  <a:cubicBezTo>
                    <a:pt x="89835" y="16996"/>
                    <a:pt x="59917" y="1"/>
                    <a:pt x="268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48"/>
            <p:cNvSpPr/>
            <p:nvPr/>
          </p:nvSpPr>
          <p:spPr>
            <a:xfrm>
              <a:off x="1303150" y="646675"/>
              <a:ext cx="4420025" cy="4493325"/>
            </a:xfrm>
            <a:custGeom>
              <a:avLst/>
              <a:gdLst/>
              <a:ahLst/>
              <a:cxnLst/>
              <a:rect l="l" t="t" r="r" b="b"/>
              <a:pathLst>
                <a:path w="176801" h="179733" extrusionOk="0">
                  <a:moveTo>
                    <a:pt x="88400" y="1"/>
                  </a:moveTo>
                  <a:cubicBezTo>
                    <a:pt x="39568" y="1"/>
                    <a:pt x="1" y="35230"/>
                    <a:pt x="1" y="78647"/>
                  </a:cubicBezTo>
                  <a:cubicBezTo>
                    <a:pt x="1" y="118215"/>
                    <a:pt x="32816" y="150965"/>
                    <a:pt x="75581" y="156478"/>
                  </a:cubicBezTo>
                  <a:cubicBezTo>
                    <a:pt x="80180" y="157065"/>
                    <a:pt x="83638" y="161012"/>
                    <a:pt x="83638" y="165644"/>
                  </a:cubicBezTo>
                  <a:lnTo>
                    <a:pt x="83638" y="173310"/>
                  </a:lnTo>
                  <a:cubicBezTo>
                    <a:pt x="83638" y="177146"/>
                    <a:pt x="86775" y="179733"/>
                    <a:pt x="90080" y="179733"/>
                  </a:cubicBezTo>
                  <a:cubicBezTo>
                    <a:pt x="91553" y="179733"/>
                    <a:pt x="93060" y="179219"/>
                    <a:pt x="94337" y="178072"/>
                  </a:cubicBezTo>
                  <a:lnTo>
                    <a:pt x="125554" y="150052"/>
                  </a:lnTo>
                  <a:cubicBezTo>
                    <a:pt x="155826" y="137559"/>
                    <a:pt x="176800" y="110288"/>
                    <a:pt x="176800" y="78647"/>
                  </a:cubicBezTo>
                  <a:cubicBezTo>
                    <a:pt x="176800" y="35230"/>
                    <a:pt x="137200" y="1"/>
                    <a:pt x="884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48"/>
            <p:cNvSpPr/>
            <p:nvPr/>
          </p:nvSpPr>
          <p:spPr>
            <a:xfrm>
              <a:off x="2059925" y="1843000"/>
              <a:ext cx="2905650" cy="1664475"/>
            </a:xfrm>
            <a:custGeom>
              <a:avLst/>
              <a:gdLst/>
              <a:ahLst/>
              <a:cxnLst/>
              <a:rect l="l" t="t" r="r" b="b"/>
              <a:pathLst>
                <a:path w="116226" h="66579" extrusionOk="0">
                  <a:moveTo>
                    <a:pt x="4568" y="1"/>
                  </a:moveTo>
                  <a:cubicBezTo>
                    <a:pt x="2056" y="1"/>
                    <a:pt x="1" y="2023"/>
                    <a:pt x="1" y="4568"/>
                  </a:cubicBezTo>
                  <a:lnTo>
                    <a:pt x="1" y="62011"/>
                  </a:lnTo>
                  <a:cubicBezTo>
                    <a:pt x="1" y="64556"/>
                    <a:pt x="2056" y="66578"/>
                    <a:pt x="4568" y="66578"/>
                  </a:cubicBezTo>
                  <a:lnTo>
                    <a:pt x="111659" y="66578"/>
                  </a:lnTo>
                  <a:cubicBezTo>
                    <a:pt x="114203" y="66578"/>
                    <a:pt x="116225" y="64556"/>
                    <a:pt x="116225" y="62011"/>
                  </a:cubicBezTo>
                  <a:lnTo>
                    <a:pt x="116225" y="4568"/>
                  </a:lnTo>
                  <a:cubicBezTo>
                    <a:pt x="116225" y="2023"/>
                    <a:pt x="114203" y="1"/>
                    <a:pt x="1116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48"/>
            <p:cNvSpPr/>
            <p:nvPr/>
          </p:nvSpPr>
          <p:spPr>
            <a:xfrm>
              <a:off x="2356775" y="2101525"/>
              <a:ext cx="2312775" cy="1147425"/>
            </a:xfrm>
            <a:custGeom>
              <a:avLst/>
              <a:gdLst/>
              <a:ahLst/>
              <a:cxnLst/>
              <a:rect l="l" t="t" r="r" b="b"/>
              <a:pathLst>
                <a:path w="92511" h="45897" extrusionOk="0">
                  <a:moveTo>
                    <a:pt x="7666" y="0"/>
                  </a:moveTo>
                  <a:cubicBezTo>
                    <a:pt x="6753" y="0"/>
                    <a:pt x="5970" y="588"/>
                    <a:pt x="5742" y="1468"/>
                  </a:cubicBezTo>
                  <a:cubicBezTo>
                    <a:pt x="5187" y="3556"/>
                    <a:pt x="3556" y="5187"/>
                    <a:pt x="1468" y="5741"/>
                  </a:cubicBezTo>
                  <a:cubicBezTo>
                    <a:pt x="588" y="6002"/>
                    <a:pt x="0" y="6785"/>
                    <a:pt x="0" y="7699"/>
                  </a:cubicBezTo>
                  <a:lnTo>
                    <a:pt x="0" y="38198"/>
                  </a:lnTo>
                  <a:cubicBezTo>
                    <a:pt x="0" y="39112"/>
                    <a:pt x="588" y="39894"/>
                    <a:pt x="1468" y="40123"/>
                  </a:cubicBezTo>
                  <a:cubicBezTo>
                    <a:pt x="3556" y="40710"/>
                    <a:pt x="5187" y="42341"/>
                    <a:pt x="5742" y="44429"/>
                  </a:cubicBezTo>
                  <a:cubicBezTo>
                    <a:pt x="5970" y="45309"/>
                    <a:pt x="6753" y="45897"/>
                    <a:pt x="7666" y="45897"/>
                  </a:cubicBezTo>
                  <a:lnTo>
                    <a:pt x="85171" y="45897"/>
                  </a:lnTo>
                  <a:cubicBezTo>
                    <a:pt x="86084" y="45897"/>
                    <a:pt x="86900" y="45277"/>
                    <a:pt x="87128" y="44363"/>
                  </a:cubicBezTo>
                  <a:cubicBezTo>
                    <a:pt x="87650" y="42406"/>
                    <a:pt x="89150" y="40873"/>
                    <a:pt x="91042" y="40221"/>
                  </a:cubicBezTo>
                  <a:cubicBezTo>
                    <a:pt x="91891" y="39960"/>
                    <a:pt x="92478" y="39177"/>
                    <a:pt x="92510" y="38296"/>
                  </a:cubicBezTo>
                  <a:lnTo>
                    <a:pt x="92510" y="7601"/>
                  </a:lnTo>
                  <a:cubicBezTo>
                    <a:pt x="92478" y="6720"/>
                    <a:pt x="91891" y="5937"/>
                    <a:pt x="91042" y="5676"/>
                  </a:cubicBezTo>
                  <a:cubicBezTo>
                    <a:pt x="89150" y="5024"/>
                    <a:pt x="87650" y="3458"/>
                    <a:pt x="87128" y="1534"/>
                  </a:cubicBezTo>
                  <a:cubicBezTo>
                    <a:pt x="86900" y="620"/>
                    <a:pt x="86084" y="0"/>
                    <a:pt x="85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48"/>
            <p:cNvSpPr/>
            <p:nvPr/>
          </p:nvSpPr>
          <p:spPr>
            <a:xfrm>
              <a:off x="3096425" y="2258925"/>
              <a:ext cx="832650" cy="832625"/>
            </a:xfrm>
            <a:custGeom>
              <a:avLst/>
              <a:gdLst/>
              <a:ahLst/>
              <a:cxnLst/>
              <a:rect l="l" t="t" r="r" b="b"/>
              <a:pathLst>
                <a:path w="33306" h="33305" extrusionOk="0">
                  <a:moveTo>
                    <a:pt x="16669" y="0"/>
                  </a:moveTo>
                  <a:cubicBezTo>
                    <a:pt x="7471" y="0"/>
                    <a:pt x="1" y="7470"/>
                    <a:pt x="1" y="16636"/>
                  </a:cubicBezTo>
                  <a:cubicBezTo>
                    <a:pt x="1" y="25835"/>
                    <a:pt x="7471" y="33305"/>
                    <a:pt x="16669" y="33305"/>
                  </a:cubicBezTo>
                  <a:cubicBezTo>
                    <a:pt x="25836" y="33305"/>
                    <a:pt x="33306" y="25835"/>
                    <a:pt x="33306" y="16636"/>
                  </a:cubicBezTo>
                  <a:cubicBezTo>
                    <a:pt x="33306" y="7470"/>
                    <a:pt x="25836" y="0"/>
                    <a:pt x="166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48"/>
            <p:cNvSpPr/>
            <p:nvPr/>
          </p:nvSpPr>
          <p:spPr>
            <a:xfrm>
              <a:off x="1303150" y="1531500"/>
              <a:ext cx="2650400" cy="3608500"/>
            </a:xfrm>
            <a:custGeom>
              <a:avLst/>
              <a:gdLst/>
              <a:ahLst/>
              <a:cxnLst/>
              <a:rect l="l" t="t" r="r" b="b"/>
              <a:pathLst>
                <a:path w="106016" h="144340" extrusionOk="0">
                  <a:moveTo>
                    <a:pt x="14549" y="0"/>
                  </a:moveTo>
                  <a:cubicBezTo>
                    <a:pt x="5350" y="12396"/>
                    <a:pt x="1" y="27270"/>
                    <a:pt x="1" y="43254"/>
                  </a:cubicBezTo>
                  <a:cubicBezTo>
                    <a:pt x="1" y="82822"/>
                    <a:pt x="32816" y="115572"/>
                    <a:pt x="75581" y="121085"/>
                  </a:cubicBezTo>
                  <a:cubicBezTo>
                    <a:pt x="80180" y="121672"/>
                    <a:pt x="83638" y="125619"/>
                    <a:pt x="83638" y="130251"/>
                  </a:cubicBezTo>
                  <a:lnTo>
                    <a:pt x="83638" y="137917"/>
                  </a:lnTo>
                  <a:cubicBezTo>
                    <a:pt x="83638" y="141753"/>
                    <a:pt x="86790" y="144340"/>
                    <a:pt x="90095" y="144340"/>
                  </a:cubicBezTo>
                  <a:cubicBezTo>
                    <a:pt x="91567" y="144340"/>
                    <a:pt x="93070" y="143826"/>
                    <a:pt x="94337" y="142679"/>
                  </a:cubicBezTo>
                  <a:lnTo>
                    <a:pt x="106015" y="132208"/>
                  </a:lnTo>
                  <a:cubicBezTo>
                    <a:pt x="59108" y="103536"/>
                    <a:pt x="25085" y="55911"/>
                    <a:pt x="145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48"/>
            <p:cNvSpPr/>
            <p:nvPr/>
          </p:nvSpPr>
          <p:spPr>
            <a:xfrm>
              <a:off x="2059925" y="2735975"/>
              <a:ext cx="457525" cy="771500"/>
            </a:xfrm>
            <a:custGeom>
              <a:avLst/>
              <a:gdLst/>
              <a:ahLst/>
              <a:cxnLst/>
              <a:rect l="l" t="t" r="r" b="b"/>
              <a:pathLst>
                <a:path w="18301" h="30860" extrusionOk="0">
                  <a:moveTo>
                    <a:pt x="1" y="1"/>
                  </a:moveTo>
                  <a:lnTo>
                    <a:pt x="1" y="26292"/>
                  </a:lnTo>
                  <a:cubicBezTo>
                    <a:pt x="1" y="28804"/>
                    <a:pt x="2056" y="30859"/>
                    <a:pt x="4568" y="30859"/>
                  </a:cubicBezTo>
                  <a:lnTo>
                    <a:pt x="18301" y="30859"/>
                  </a:lnTo>
                  <a:cubicBezTo>
                    <a:pt x="11287" y="21138"/>
                    <a:pt x="5155" y="10830"/>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48"/>
            <p:cNvSpPr/>
            <p:nvPr/>
          </p:nvSpPr>
          <p:spPr>
            <a:xfrm>
              <a:off x="3531900" y="494150"/>
              <a:ext cx="2938250" cy="4545625"/>
            </a:xfrm>
            <a:custGeom>
              <a:avLst/>
              <a:gdLst/>
              <a:ahLst/>
              <a:cxnLst/>
              <a:rect l="l" t="t" r="r" b="b"/>
              <a:pathLst>
                <a:path w="117530" h="181825" extrusionOk="0">
                  <a:moveTo>
                    <a:pt x="30096" y="4920"/>
                  </a:moveTo>
                  <a:cubicBezTo>
                    <a:pt x="62445" y="4920"/>
                    <a:pt x="91474" y="21716"/>
                    <a:pt x="103014" y="49453"/>
                  </a:cubicBezTo>
                  <a:cubicBezTo>
                    <a:pt x="117530" y="84357"/>
                    <a:pt x="100144" y="126860"/>
                    <a:pt x="62566" y="148292"/>
                  </a:cubicBezTo>
                  <a:cubicBezTo>
                    <a:pt x="57444" y="151227"/>
                    <a:pt x="55324" y="157490"/>
                    <a:pt x="57575" y="162905"/>
                  </a:cubicBezTo>
                  <a:lnTo>
                    <a:pt x="62109" y="173833"/>
                  </a:lnTo>
                  <a:cubicBezTo>
                    <a:pt x="62729" y="175354"/>
                    <a:pt x="61572" y="176925"/>
                    <a:pt x="60068" y="176925"/>
                  </a:cubicBezTo>
                  <a:cubicBezTo>
                    <a:pt x="59831" y="176925"/>
                    <a:pt x="59585" y="176886"/>
                    <a:pt x="59336" y="176801"/>
                  </a:cubicBezTo>
                  <a:lnTo>
                    <a:pt x="28706" y="166330"/>
                  </a:lnTo>
                  <a:lnTo>
                    <a:pt x="37742" y="158241"/>
                  </a:lnTo>
                  <a:cubicBezTo>
                    <a:pt x="53073" y="151814"/>
                    <a:pt x="66056" y="141735"/>
                    <a:pt x="75353" y="129078"/>
                  </a:cubicBezTo>
                  <a:cubicBezTo>
                    <a:pt x="84975" y="115900"/>
                    <a:pt x="90097" y="100569"/>
                    <a:pt x="90097" y="84748"/>
                  </a:cubicBezTo>
                  <a:cubicBezTo>
                    <a:pt x="90097" y="63708"/>
                    <a:pt x="81094" y="43745"/>
                    <a:pt x="64751" y="28577"/>
                  </a:cubicBezTo>
                  <a:cubicBezTo>
                    <a:pt x="52192" y="16899"/>
                    <a:pt x="36307" y="9005"/>
                    <a:pt x="18953" y="5580"/>
                  </a:cubicBezTo>
                  <a:cubicBezTo>
                    <a:pt x="22696" y="5137"/>
                    <a:pt x="26417" y="4920"/>
                    <a:pt x="30096" y="4920"/>
                  </a:cubicBezTo>
                  <a:close/>
                  <a:moveTo>
                    <a:pt x="30290" y="1"/>
                  </a:moveTo>
                  <a:cubicBezTo>
                    <a:pt x="21115" y="1"/>
                    <a:pt x="11802" y="1279"/>
                    <a:pt x="2675" y="3851"/>
                  </a:cubicBezTo>
                  <a:cubicBezTo>
                    <a:pt x="1" y="4601"/>
                    <a:pt x="457" y="8515"/>
                    <a:pt x="3230" y="8646"/>
                  </a:cubicBezTo>
                  <a:cubicBezTo>
                    <a:pt x="49191" y="10505"/>
                    <a:pt x="85204" y="43941"/>
                    <a:pt x="85204" y="84748"/>
                  </a:cubicBezTo>
                  <a:cubicBezTo>
                    <a:pt x="85204" y="114269"/>
                    <a:pt x="65664" y="141409"/>
                    <a:pt x="35491" y="153870"/>
                  </a:cubicBezTo>
                  <a:cubicBezTo>
                    <a:pt x="35230" y="153967"/>
                    <a:pt x="34969" y="154130"/>
                    <a:pt x="34773" y="154326"/>
                  </a:cubicBezTo>
                  <a:lnTo>
                    <a:pt x="22345" y="165482"/>
                  </a:lnTo>
                  <a:cubicBezTo>
                    <a:pt x="20943" y="166722"/>
                    <a:pt x="21432" y="169005"/>
                    <a:pt x="23193" y="169625"/>
                  </a:cubicBezTo>
                  <a:lnTo>
                    <a:pt x="57770" y="181433"/>
                  </a:lnTo>
                  <a:cubicBezTo>
                    <a:pt x="58521" y="181694"/>
                    <a:pt x="59304" y="181825"/>
                    <a:pt x="60086" y="181825"/>
                  </a:cubicBezTo>
                  <a:cubicBezTo>
                    <a:pt x="65143" y="181760"/>
                    <a:pt x="68568" y="176638"/>
                    <a:pt x="66643" y="171974"/>
                  </a:cubicBezTo>
                  <a:lnTo>
                    <a:pt x="62076" y="161046"/>
                  </a:lnTo>
                  <a:cubicBezTo>
                    <a:pt x="60771" y="157882"/>
                    <a:pt x="62011" y="154261"/>
                    <a:pt x="64979" y="152565"/>
                  </a:cubicBezTo>
                  <a:cubicBezTo>
                    <a:pt x="84127" y="141637"/>
                    <a:pt x="99002" y="125099"/>
                    <a:pt x="106896" y="105984"/>
                  </a:cubicBezTo>
                  <a:cubicBezTo>
                    <a:pt x="114888" y="86575"/>
                    <a:pt x="115116" y="65829"/>
                    <a:pt x="107516" y="47594"/>
                  </a:cubicBezTo>
                  <a:cubicBezTo>
                    <a:pt x="99915" y="29262"/>
                    <a:pt x="84975" y="14778"/>
                    <a:pt x="65501" y="6787"/>
                  </a:cubicBezTo>
                  <a:cubicBezTo>
                    <a:pt x="54521" y="2275"/>
                    <a:pt x="42528" y="1"/>
                    <a:pt x="302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48"/>
            <p:cNvSpPr/>
            <p:nvPr/>
          </p:nvSpPr>
          <p:spPr>
            <a:xfrm>
              <a:off x="1425475" y="1637825"/>
              <a:ext cx="199825" cy="221525"/>
            </a:xfrm>
            <a:custGeom>
              <a:avLst/>
              <a:gdLst/>
              <a:ahLst/>
              <a:cxnLst/>
              <a:rect l="l" t="t" r="r" b="b"/>
              <a:pathLst>
                <a:path w="7993" h="8861" extrusionOk="0">
                  <a:moveTo>
                    <a:pt x="5190" y="1"/>
                  </a:moveTo>
                  <a:cubicBezTo>
                    <a:pt x="4357" y="1"/>
                    <a:pt x="3551" y="421"/>
                    <a:pt x="3099" y="1195"/>
                  </a:cubicBezTo>
                  <a:cubicBezTo>
                    <a:pt x="2284" y="2565"/>
                    <a:pt x="1534" y="3935"/>
                    <a:pt x="849" y="5305"/>
                  </a:cubicBezTo>
                  <a:cubicBezTo>
                    <a:pt x="1" y="6936"/>
                    <a:pt x="1207" y="8860"/>
                    <a:pt x="3034" y="8860"/>
                  </a:cubicBezTo>
                  <a:cubicBezTo>
                    <a:pt x="3948" y="8860"/>
                    <a:pt x="4796" y="8338"/>
                    <a:pt x="5187" y="7523"/>
                  </a:cubicBezTo>
                  <a:cubicBezTo>
                    <a:pt x="5839" y="6251"/>
                    <a:pt x="6557" y="4979"/>
                    <a:pt x="7307" y="3674"/>
                  </a:cubicBezTo>
                  <a:cubicBezTo>
                    <a:pt x="7992" y="2532"/>
                    <a:pt x="7601" y="1032"/>
                    <a:pt x="6459" y="347"/>
                  </a:cubicBezTo>
                  <a:cubicBezTo>
                    <a:pt x="6059" y="113"/>
                    <a:pt x="5621" y="1"/>
                    <a:pt x="51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48"/>
            <p:cNvSpPr/>
            <p:nvPr/>
          </p:nvSpPr>
          <p:spPr>
            <a:xfrm>
              <a:off x="1241175" y="585525"/>
              <a:ext cx="4543150" cy="4615725"/>
            </a:xfrm>
            <a:custGeom>
              <a:avLst/>
              <a:gdLst/>
              <a:ahLst/>
              <a:cxnLst/>
              <a:rect l="l" t="t" r="r" b="b"/>
              <a:pathLst>
                <a:path w="181726" h="184629" extrusionOk="0">
                  <a:moveTo>
                    <a:pt x="90879" y="0"/>
                  </a:moveTo>
                  <a:cubicBezTo>
                    <a:pt x="61195" y="0"/>
                    <a:pt x="33338" y="12983"/>
                    <a:pt x="16343" y="34708"/>
                  </a:cubicBezTo>
                  <a:cubicBezTo>
                    <a:pt x="15527" y="35784"/>
                    <a:pt x="15691" y="37317"/>
                    <a:pt x="16767" y="38133"/>
                  </a:cubicBezTo>
                  <a:cubicBezTo>
                    <a:pt x="17208" y="38477"/>
                    <a:pt x="17737" y="38647"/>
                    <a:pt x="18264" y="38647"/>
                  </a:cubicBezTo>
                  <a:cubicBezTo>
                    <a:pt x="18984" y="38647"/>
                    <a:pt x="19702" y="38330"/>
                    <a:pt x="20192" y="37709"/>
                  </a:cubicBezTo>
                  <a:cubicBezTo>
                    <a:pt x="36274" y="17158"/>
                    <a:pt x="62696" y="4893"/>
                    <a:pt x="90879" y="4893"/>
                  </a:cubicBezTo>
                  <a:cubicBezTo>
                    <a:pt x="138276" y="4893"/>
                    <a:pt x="176833" y="39079"/>
                    <a:pt x="176833" y="81093"/>
                  </a:cubicBezTo>
                  <a:cubicBezTo>
                    <a:pt x="176833" y="110614"/>
                    <a:pt x="157293" y="137754"/>
                    <a:pt x="127120" y="150215"/>
                  </a:cubicBezTo>
                  <a:cubicBezTo>
                    <a:pt x="126859" y="150312"/>
                    <a:pt x="126598" y="150475"/>
                    <a:pt x="126402" y="150671"/>
                  </a:cubicBezTo>
                  <a:lnTo>
                    <a:pt x="95185" y="178692"/>
                  </a:lnTo>
                  <a:cubicBezTo>
                    <a:pt x="94399" y="179407"/>
                    <a:pt x="93468" y="179727"/>
                    <a:pt x="92555" y="179727"/>
                  </a:cubicBezTo>
                  <a:cubicBezTo>
                    <a:pt x="90511" y="179727"/>
                    <a:pt x="88563" y="178123"/>
                    <a:pt x="88563" y="175756"/>
                  </a:cubicBezTo>
                  <a:lnTo>
                    <a:pt x="88563" y="168090"/>
                  </a:lnTo>
                  <a:cubicBezTo>
                    <a:pt x="88531" y="162219"/>
                    <a:pt x="84192" y="157260"/>
                    <a:pt x="78353" y="156510"/>
                  </a:cubicBezTo>
                  <a:cubicBezTo>
                    <a:pt x="36502" y="151095"/>
                    <a:pt x="4926" y="118671"/>
                    <a:pt x="4926" y="81093"/>
                  </a:cubicBezTo>
                  <a:cubicBezTo>
                    <a:pt x="4893" y="73101"/>
                    <a:pt x="6296" y="65175"/>
                    <a:pt x="9069" y="57639"/>
                  </a:cubicBezTo>
                  <a:cubicBezTo>
                    <a:pt x="9525" y="56367"/>
                    <a:pt x="8873" y="54965"/>
                    <a:pt x="7601" y="54508"/>
                  </a:cubicBezTo>
                  <a:cubicBezTo>
                    <a:pt x="7326" y="54409"/>
                    <a:pt x="7045" y="54362"/>
                    <a:pt x="6768" y="54362"/>
                  </a:cubicBezTo>
                  <a:cubicBezTo>
                    <a:pt x="5766" y="54362"/>
                    <a:pt x="4827" y="54979"/>
                    <a:pt x="4469" y="55976"/>
                  </a:cubicBezTo>
                  <a:cubicBezTo>
                    <a:pt x="1534" y="64033"/>
                    <a:pt x="0" y="72547"/>
                    <a:pt x="33" y="81093"/>
                  </a:cubicBezTo>
                  <a:cubicBezTo>
                    <a:pt x="33" y="100763"/>
                    <a:pt x="7992" y="119715"/>
                    <a:pt x="22476" y="134492"/>
                  </a:cubicBezTo>
                  <a:cubicBezTo>
                    <a:pt x="36763" y="149073"/>
                    <a:pt x="56400" y="158598"/>
                    <a:pt x="77734" y="161371"/>
                  </a:cubicBezTo>
                  <a:cubicBezTo>
                    <a:pt x="81126" y="161795"/>
                    <a:pt x="83670" y="164665"/>
                    <a:pt x="83670" y="168090"/>
                  </a:cubicBezTo>
                  <a:lnTo>
                    <a:pt x="83670" y="175756"/>
                  </a:lnTo>
                  <a:cubicBezTo>
                    <a:pt x="83638" y="179246"/>
                    <a:pt x="85693" y="182443"/>
                    <a:pt x="88922" y="183846"/>
                  </a:cubicBezTo>
                  <a:cubicBezTo>
                    <a:pt x="90064" y="184368"/>
                    <a:pt x="91303" y="184628"/>
                    <a:pt x="92576" y="184628"/>
                  </a:cubicBezTo>
                  <a:cubicBezTo>
                    <a:pt x="94761" y="184628"/>
                    <a:pt x="96849" y="183813"/>
                    <a:pt x="98447" y="182345"/>
                  </a:cubicBezTo>
                  <a:lnTo>
                    <a:pt x="129371" y="154586"/>
                  </a:lnTo>
                  <a:cubicBezTo>
                    <a:pt x="144702" y="148159"/>
                    <a:pt x="157685" y="138080"/>
                    <a:pt x="166982" y="125423"/>
                  </a:cubicBezTo>
                  <a:cubicBezTo>
                    <a:pt x="176604" y="112245"/>
                    <a:pt x="181726" y="96914"/>
                    <a:pt x="181726" y="81093"/>
                  </a:cubicBezTo>
                  <a:cubicBezTo>
                    <a:pt x="181726" y="59401"/>
                    <a:pt x="172233" y="38981"/>
                    <a:pt x="155010" y="23649"/>
                  </a:cubicBezTo>
                  <a:cubicBezTo>
                    <a:pt x="137852" y="8416"/>
                    <a:pt x="115083" y="0"/>
                    <a:pt x="908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48"/>
            <p:cNvSpPr/>
            <p:nvPr/>
          </p:nvSpPr>
          <p:spPr>
            <a:xfrm>
              <a:off x="1998775" y="1781850"/>
              <a:ext cx="3027950" cy="1786775"/>
            </a:xfrm>
            <a:custGeom>
              <a:avLst/>
              <a:gdLst/>
              <a:ahLst/>
              <a:cxnLst/>
              <a:rect l="l" t="t" r="r" b="b"/>
              <a:pathLst>
                <a:path w="121118" h="71471" extrusionOk="0">
                  <a:moveTo>
                    <a:pt x="114105" y="4893"/>
                  </a:moveTo>
                  <a:cubicBezTo>
                    <a:pt x="115279" y="4893"/>
                    <a:pt x="116225" y="5839"/>
                    <a:pt x="116225" y="7014"/>
                  </a:cubicBezTo>
                  <a:lnTo>
                    <a:pt x="116225" y="64457"/>
                  </a:lnTo>
                  <a:cubicBezTo>
                    <a:pt x="116225" y="65632"/>
                    <a:pt x="115279" y="66578"/>
                    <a:pt x="114105" y="66578"/>
                  </a:cubicBezTo>
                  <a:lnTo>
                    <a:pt x="7014" y="66578"/>
                  </a:lnTo>
                  <a:cubicBezTo>
                    <a:pt x="5839" y="66578"/>
                    <a:pt x="4893" y="65632"/>
                    <a:pt x="4893" y="64457"/>
                  </a:cubicBezTo>
                  <a:lnTo>
                    <a:pt x="4893" y="7014"/>
                  </a:lnTo>
                  <a:cubicBezTo>
                    <a:pt x="4893" y="5839"/>
                    <a:pt x="5839" y="4893"/>
                    <a:pt x="7014" y="4893"/>
                  </a:cubicBezTo>
                  <a:close/>
                  <a:moveTo>
                    <a:pt x="7014" y="0"/>
                  </a:moveTo>
                  <a:cubicBezTo>
                    <a:pt x="3132" y="0"/>
                    <a:pt x="0" y="3132"/>
                    <a:pt x="0" y="7014"/>
                  </a:cubicBezTo>
                  <a:lnTo>
                    <a:pt x="0" y="64457"/>
                  </a:lnTo>
                  <a:cubicBezTo>
                    <a:pt x="0" y="68339"/>
                    <a:pt x="3132" y="71471"/>
                    <a:pt x="7014" y="71471"/>
                  </a:cubicBezTo>
                  <a:lnTo>
                    <a:pt x="114105" y="71471"/>
                  </a:lnTo>
                  <a:cubicBezTo>
                    <a:pt x="117986" y="71471"/>
                    <a:pt x="121118" y="68339"/>
                    <a:pt x="121118" y="64457"/>
                  </a:cubicBezTo>
                  <a:lnTo>
                    <a:pt x="121118" y="7014"/>
                  </a:lnTo>
                  <a:cubicBezTo>
                    <a:pt x="121118" y="3132"/>
                    <a:pt x="117986" y="0"/>
                    <a:pt x="1141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48"/>
            <p:cNvSpPr/>
            <p:nvPr/>
          </p:nvSpPr>
          <p:spPr>
            <a:xfrm>
              <a:off x="2295600" y="2040350"/>
              <a:ext cx="2435100" cy="1269775"/>
            </a:xfrm>
            <a:custGeom>
              <a:avLst/>
              <a:gdLst/>
              <a:ahLst/>
              <a:cxnLst/>
              <a:rect l="l" t="t" r="r" b="b"/>
              <a:pathLst>
                <a:path w="97404" h="50791" extrusionOk="0">
                  <a:moveTo>
                    <a:pt x="87292" y="4894"/>
                  </a:moveTo>
                  <a:cubicBezTo>
                    <a:pt x="88075" y="7438"/>
                    <a:pt x="89999" y="9461"/>
                    <a:pt x="92511" y="10341"/>
                  </a:cubicBezTo>
                  <a:lnTo>
                    <a:pt x="92511" y="40417"/>
                  </a:lnTo>
                  <a:cubicBezTo>
                    <a:pt x="89999" y="41330"/>
                    <a:pt x="88075" y="43353"/>
                    <a:pt x="87292" y="45897"/>
                  </a:cubicBezTo>
                  <a:lnTo>
                    <a:pt x="10439" y="45897"/>
                  </a:lnTo>
                  <a:cubicBezTo>
                    <a:pt x="9624" y="43255"/>
                    <a:pt x="7536" y="41167"/>
                    <a:pt x="4894" y="40319"/>
                  </a:cubicBezTo>
                  <a:lnTo>
                    <a:pt x="4894" y="10472"/>
                  </a:lnTo>
                  <a:cubicBezTo>
                    <a:pt x="7536" y="9624"/>
                    <a:pt x="9624" y="7536"/>
                    <a:pt x="10439" y="4894"/>
                  </a:cubicBezTo>
                  <a:close/>
                  <a:moveTo>
                    <a:pt x="10113" y="1"/>
                  </a:moveTo>
                  <a:cubicBezTo>
                    <a:pt x="8091" y="1"/>
                    <a:pt x="6329" y="1338"/>
                    <a:pt x="5807" y="3263"/>
                  </a:cubicBezTo>
                  <a:cubicBezTo>
                    <a:pt x="5481" y="4502"/>
                    <a:pt x="4535" y="5481"/>
                    <a:pt x="3296" y="5840"/>
                  </a:cubicBezTo>
                  <a:cubicBezTo>
                    <a:pt x="1338" y="6362"/>
                    <a:pt x="1" y="8123"/>
                    <a:pt x="1" y="10146"/>
                  </a:cubicBezTo>
                  <a:lnTo>
                    <a:pt x="1" y="40645"/>
                  </a:lnTo>
                  <a:cubicBezTo>
                    <a:pt x="1" y="42668"/>
                    <a:pt x="1338" y="44429"/>
                    <a:pt x="3296" y="44951"/>
                  </a:cubicBezTo>
                  <a:cubicBezTo>
                    <a:pt x="4535" y="45277"/>
                    <a:pt x="5481" y="46256"/>
                    <a:pt x="5807" y="47528"/>
                  </a:cubicBezTo>
                  <a:cubicBezTo>
                    <a:pt x="6329" y="49453"/>
                    <a:pt x="8091" y="50790"/>
                    <a:pt x="10113" y="50790"/>
                  </a:cubicBezTo>
                  <a:lnTo>
                    <a:pt x="87618" y="50790"/>
                  </a:lnTo>
                  <a:cubicBezTo>
                    <a:pt x="89640" y="50757"/>
                    <a:pt x="91402" y="49420"/>
                    <a:pt x="91924" y="47463"/>
                  </a:cubicBezTo>
                  <a:cubicBezTo>
                    <a:pt x="92250" y="46321"/>
                    <a:pt x="93131" y="45375"/>
                    <a:pt x="94272" y="44984"/>
                  </a:cubicBezTo>
                  <a:cubicBezTo>
                    <a:pt x="96132" y="44397"/>
                    <a:pt x="97371" y="42700"/>
                    <a:pt x="97404" y="40743"/>
                  </a:cubicBezTo>
                  <a:lnTo>
                    <a:pt x="97404" y="10048"/>
                  </a:lnTo>
                  <a:cubicBezTo>
                    <a:pt x="97371" y="8091"/>
                    <a:pt x="96132" y="6362"/>
                    <a:pt x="94272" y="5775"/>
                  </a:cubicBezTo>
                  <a:cubicBezTo>
                    <a:pt x="93131" y="5383"/>
                    <a:pt x="92250" y="4470"/>
                    <a:pt x="91924" y="3296"/>
                  </a:cubicBezTo>
                  <a:cubicBezTo>
                    <a:pt x="91402" y="1371"/>
                    <a:pt x="89640" y="1"/>
                    <a:pt x="876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48"/>
            <p:cNvSpPr/>
            <p:nvPr/>
          </p:nvSpPr>
          <p:spPr>
            <a:xfrm>
              <a:off x="2997750" y="2197875"/>
              <a:ext cx="992475" cy="954850"/>
            </a:xfrm>
            <a:custGeom>
              <a:avLst/>
              <a:gdLst/>
              <a:ahLst/>
              <a:cxnLst/>
              <a:rect l="l" t="t" r="r" b="b"/>
              <a:pathLst>
                <a:path w="39699" h="38194" extrusionOk="0">
                  <a:moveTo>
                    <a:pt x="20616" y="4889"/>
                  </a:moveTo>
                  <a:cubicBezTo>
                    <a:pt x="28445" y="4921"/>
                    <a:pt x="34773" y="11249"/>
                    <a:pt x="34806" y="19078"/>
                  </a:cubicBezTo>
                  <a:cubicBezTo>
                    <a:pt x="34806" y="24819"/>
                    <a:pt x="31348" y="30006"/>
                    <a:pt x="26031" y="32191"/>
                  </a:cubicBezTo>
                  <a:cubicBezTo>
                    <a:pt x="24273" y="32929"/>
                    <a:pt x="22420" y="33288"/>
                    <a:pt x="20582" y="33288"/>
                  </a:cubicBezTo>
                  <a:cubicBezTo>
                    <a:pt x="16897" y="33288"/>
                    <a:pt x="13268" y="31846"/>
                    <a:pt x="10569" y="29125"/>
                  </a:cubicBezTo>
                  <a:cubicBezTo>
                    <a:pt x="6492" y="25080"/>
                    <a:pt x="5285" y="18948"/>
                    <a:pt x="7503" y="13663"/>
                  </a:cubicBezTo>
                  <a:cubicBezTo>
                    <a:pt x="9689" y="8346"/>
                    <a:pt x="14875" y="4889"/>
                    <a:pt x="20616" y="4889"/>
                  </a:cubicBezTo>
                  <a:close/>
                  <a:moveTo>
                    <a:pt x="20600" y="0"/>
                  </a:moveTo>
                  <a:cubicBezTo>
                    <a:pt x="15632" y="0"/>
                    <a:pt x="10753" y="1944"/>
                    <a:pt x="7112" y="5606"/>
                  </a:cubicBezTo>
                  <a:cubicBezTo>
                    <a:pt x="1664" y="11054"/>
                    <a:pt x="1" y="19274"/>
                    <a:pt x="2969" y="26385"/>
                  </a:cubicBezTo>
                  <a:cubicBezTo>
                    <a:pt x="5937" y="33529"/>
                    <a:pt x="12885" y="38193"/>
                    <a:pt x="20616" y="38193"/>
                  </a:cubicBezTo>
                  <a:cubicBezTo>
                    <a:pt x="31153" y="38161"/>
                    <a:pt x="39666" y="29614"/>
                    <a:pt x="39699" y="19078"/>
                  </a:cubicBezTo>
                  <a:cubicBezTo>
                    <a:pt x="39699" y="11380"/>
                    <a:pt x="35034" y="4399"/>
                    <a:pt x="27923" y="1463"/>
                  </a:cubicBezTo>
                  <a:cubicBezTo>
                    <a:pt x="25554" y="479"/>
                    <a:pt x="23066" y="0"/>
                    <a:pt x="206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36" name="Google Shape;4336;p48"/>
          <p:cNvGrpSpPr/>
          <p:nvPr/>
        </p:nvGrpSpPr>
        <p:grpSpPr>
          <a:xfrm>
            <a:off x="6717496" y="4019288"/>
            <a:ext cx="549580" cy="546008"/>
            <a:chOff x="1242000" y="288725"/>
            <a:chExt cx="5150700" cy="5117225"/>
          </a:xfrm>
        </p:grpSpPr>
        <p:sp>
          <p:nvSpPr>
            <p:cNvPr id="4337" name="Google Shape;4337;p48"/>
            <p:cNvSpPr/>
            <p:nvPr/>
          </p:nvSpPr>
          <p:spPr>
            <a:xfrm>
              <a:off x="1255025" y="1127825"/>
              <a:ext cx="4265900" cy="4216750"/>
            </a:xfrm>
            <a:custGeom>
              <a:avLst/>
              <a:gdLst/>
              <a:ahLst/>
              <a:cxnLst/>
              <a:rect l="l" t="t" r="r" b="b"/>
              <a:pathLst>
                <a:path w="170636" h="168670" extrusionOk="0">
                  <a:moveTo>
                    <a:pt x="133253" y="27809"/>
                  </a:moveTo>
                  <a:cubicBezTo>
                    <a:pt x="135700" y="27809"/>
                    <a:pt x="138146" y="28738"/>
                    <a:pt x="140005" y="30598"/>
                  </a:cubicBezTo>
                  <a:cubicBezTo>
                    <a:pt x="143724" y="34316"/>
                    <a:pt x="143724" y="40351"/>
                    <a:pt x="140005" y="44102"/>
                  </a:cubicBezTo>
                  <a:cubicBezTo>
                    <a:pt x="138146" y="45962"/>
                    <a:pt x="135700" y="46891"/>
                    <a:pt x="133253" y="46891"/>
                  </a:cubicBezTo>
                  <a:cubicBezTo>
                    <a:pt x="130807" y="46891"/>
                    <a:pt x="128360" y="45962"/>
                    <a:pt x="126501" y="44102"/>
                  </a:cubicBezTo>
                  <a:cubicBezTo>
                    <a:pt x="122782" y="40351"/>
                    <a:pt x="122782" y="34316"/>
                    <a:pt x="126501" y="30598"/>
                  </a:cubicBezTo>
                  <a:cubicBezTo>
                    <a:pt x="128360" y="28738"/>
                    <a:pt x="130807" y="27809"/>
                    <a:pt x="133253" y="27809"/>
                  </a:cubicBezTo>
                  <a:close/>
                  <a:moveTo>
                    <a:pt x="114146" y="0"/>
                  </a:moveTo>
                  <a:cubicBezTo>
                    <a:pt x="99250" y="0"/>
                    <a:pt x="84979" y="5933"/>
                    <a:pt x="74440" y="16473"/>
                  </a:cubicBezTo>
                  <a:lnTo>
                    <a:pt x="7634" y="83279"/>
                  </a:lnTo>
                  <a:cubicBezTo>
                    <a:pt x="1" y="90912"/>
                    <a:pt x="1" y="103275"/>
                    <a:pt x="7634" y="110908"/>
                  </a:cubicBezTo>
                  <a:lnTo>
                    <a:pt x="59695" y="162969"/>
                  </a:lnTo>
                  <a:cubicBezTo>
                    <a:pt x="63512" y="166769"/>
                    <a:pt x="68511" y="168669"/>
                    <a:pt x="73506" y="168669"/>
                  </a:cubicBezTo>
                  <a:cubicBezTo>
                    <a:pt x="78501" y="168669"/>
                    <a:pt x="83492" y="166769"/>
                    <a:pt x="87292" y="162969"/>
                  </a:cubicBezTo>
                  <a:lnTo>
                    <a:pt x="154097" y="96164"/>
                  </a:lnTo>
                  <a:cubicBezTo>
                    <a:pt x="164699" y="85595"/>
                    <a:pt x="170635" y="71275"/>
                    <a:pt x="170603" y="56335"/>
                  </a:cubicBezTo>
                  <a:cubicBezTo>
                    <a:pt x="170603" y="25215"/>
                    <a:pt x="145388" y="0"/>
                    <a:pt x="114268" y="0"/>
                  </a:cubicBezTo>
                  <a:cubicBezTo>
                    <a:pt x="114228" y="0"/>
                    <a:pt x="114187" y="0"/>
                    <a:pt x="1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48"/>
            <p:cNvSpPr/>
            <p:nvPr/>
          </p:nvSpPr>
          <p:spPr>
            <a:xfrm>
              <a:off x="2537000" y="2684400"/>
              <a:ext cx="1413275" cy="1434075"/>
            </a:xfrm>
            <a:custGeom>
              <a:avLst/>
              <a:gdLst/>
              <a:ahLst/>
              <a:cxnLst/>
              <a:rect l="l" t="t" r="r" b="b"/>
              <a:pathLst>
                <a:path w="56531" h="57363" extrusionOk="0">
                  <a:moveTo>
                    <a:pt x="36983" y="1"/>
                  </a:moveTo>
                  <a:cubicBezTo>
                    <a:pt x="33366" y="1"/>
                    <a:pt x="29904" y="1457"/>
                    <a:pt x="27401" y="4053"/>
                  </a:cubicBezTo>
                  <a:cubicBezTo>
                    <a:pt x="25770" y="5684"/>
                    <a:pt x="24531" y="7674"/>
                    <a:pt x="23846" y="9860"/>
                  </a:cubicBezTo>
                  <a:cubicBezTo>
                    <a:pt x="23128" y="12274"/>
                    <a:pt x="22932" y="14785"/>
                    <a:pt x="23324" y="17232"/>
                  </a:cubicBezTo>
                  <a:cubicBezTo>
                    <a:pt x="23682" y="19939"/>
                    <a:pt x="25020" y="24473"/>
                    <a:pt x="27336" y="30802"/>
                  </a:cubicBezTo>
                  <a:cubicBezTo>
                    <a:pt x="28478" y="33901"/>
                    <a:pt x="28967" y="36282"/>
                    <a:pt x="28771" y="37978"/>
                  </a:cubicBezTo>
                  <a:cubicBezTo>
                    <a:pt x="28229" y="41774"/>
                    <a:pt x="25004" y="44572"/>
                    <a:pt x="21201" y="44572"/>
                  </a:cubicBezTo>
                  <a:cubicBezTo>
                    <a:pt x="21115" y="44572"/>
                    <a:pt x="21029" y="44570"/>
                    <a:pt x="20942" y="44567"/>
                  </a:cubicBezTo>
                  <a:cubicBezTo>
                    <a:pt x="18822" y="44535"/>
                    <a:pt x="16800" y="43687"/>
                    <a:pt x="15299" y="42186"/>
                  </a:cubicBezTo>
                  <a:cubicBezTo>
                    <a:pt x="12853" y="39772"/>
                    <a:pt x="11417" y="36217"/>
                    <a:pt x="10993" y="31519"/>
                  </a:cubicBezTo>
                  <a:cubicBezTo>
                    <a:pt x="10799" y="29094"/>
                    <a:pt x="8777" y="27213"/>
                    <a:pt x="6358" y="27213"/>
                  </a:cubicBezTo>
                  <a:cubicBezTo>
                    <a:pt x="6338" y="27213"/>
                    <a:pt x="6317" y="27213"/>
                    <a:pt x="6296" y="27214"/>
                  </a:cubicBezTo>
                  <a:lnTo>
                    <a:pt x="5122" y="27246"/>
                  </a:lnTo>
                  <a:lnTo>
                    <a:pt x="4763" y="27246"/>
                  </a:lnTo>
                  <a:cubicBezTo>
                    <a:pt x="2219" y="27475"/>
                    <a:pt x="294" y="29725"/>
                    <a:pt x="522" y="32270"/>
                  </a:cubicBezTo>
                  <a:cubicBezTo>
                    <a:pt x="718" y="34455"/>
                    <a:pt x="1109" y="36641"/>
                    <a:pt x="1697" y="38761"/>
                  </a:cubicBezTo>
                  <a:cubicBezTo>
                    <a:pt x="2447" y="41338"/>
                    <a:pt x="3882" y="43980"/>
                    <a:pt x="5970" y="46622"/>
                  </a:cubicBezTo>
                  <a:lnTo>
                    <a:pt x="1436" y="51189"/>
                  </a:lnTo>
                  <a:cubicBezTo>
                    <a:pt x="0" y="52592"/>
                    <a:pt x="0" y="54908"/>
                    <a:pt x="1436" y="56310"/>
                  </a:cubicBezTo>
                  <a:cubicBezTo>
                    <a:pt x="2137" y="57012"/>
                    <a:pt x="3067" y="57362"/>
                    <a:pt x="3996" y="57362"/>
                  </a:cubicBezTo>
                  <a:cubicBezTo>
                    <a:pt x="4926" y="57362"/>
                    <a:pt x="5856" y="57012"/>
                    <a:pt x="6557" y="56310"/>
                  </a:cubicBezTo>
                  <a:lnTo>
                    <a:pt x="11287" y="51581"/>
                  </a:lnTo>
                  <a:cubicBezTo>
                    <a:pt x="14321" y="53603"/>
                    <a:pt x="17028" y="54745"/>
                    <a:pt x="19409" y="55071"/>
                  </a:cubicBezTo>
                  <a:cubicBezTo>
                    <a:pt x="20080" y="55158"/>
                    <a:pt x="20752" y="55201"/>
                    <a:pt x="21424" y="55201"/>
                  </a:cubicBezTo>
                  <a:cubicBezTo>
                    <a:pt x="23268" y="55201"/>
                    <a:pt x="25101" y="54877"/>
                    <a:pt x="26847" y="54255"/>
                  </a:cubicBezTo>
                  <a:cubicBezTo>
                    <a:pt x="29489" y="53309"/>
                    <a:pt x="31870" y="51809"/>
                    <a:pt x="33827" y="49819"/>
                  </a:cubicBezTo>
                  <a:cubicBezTo>
                    <a:pt x="35784" y="47927"/>
                    <a:pt x="37285" y="45611"/>
                    <a:pt x="38198" y="43067"/>
                  </a:cubicBezTo>
                  <a:cubicBezTo>
                    <a:pt x="39046" y="40588"/>
                    <a:pt x="39340" y="37945"/>
                    <a:pt x="39014" y="35369"/>
                  </a:cubicBezTo>
                  <a:cubicBezTo>
                    <a:pt x="38688" y="32694"/>
                    <a:pt x="37350" y="28518"/>
                    <a:pt x="35002" y="22810"/>
                  </a:cubicBezTo>
                  <a:cubicBezTo>
                    <a:pt x="33664" y="19581"/>
                    <a:pt x="33012" y="17199"/>
                    <a:pt x="33077" y="15666"/>
                  </a:cubicBezTo>
                  <a:cubicBezTo>
                    <a:pt x="33142" y="14100"/>
                    <a:pt x="33566" y="12893"/>
                    <a:pt x="34382" y="12078"/>
                  </a:cubicBezTo>
                  <a:cubicBezTo>
                    <a:pt x="35210" y="11221"/>
                    <a:pt x="36314" y="10814"/>
                    <a:pt x="37650" y="10814"/>
                  </a:cubicBezTo>
                  <a:cubicBezTo>
                    <a:pt x="37839" y="10814"/>
                    <a:pt x="38033" y="10822"/>
                    <a:pt x="38231" y="10838"/>
                  </a:cubicBezTo>
                  <a:cubicBezTo>
                    <a:pt x="39829" y="10936"/>
                    <a:pt x="41297" y="11719"/>
                    <a:pt x="42700" y="13089"/>
                  </a:cubicBezTo>
                  <a:cubicBezTo>
                    <a:pt x="44363" y="14753"/>
                    <a:pt x="45407" y="17036"/>
                    <a:pt x="45864" y="19972"/>
                  </a:cubicBezTo>
                  <a:cubicBezTo>
                    <a:pt x="46190" y="22223"/>
                    <a:pt x="48115" y="23919"/>
                    <a:pt x="50398" y="23984"/>
                  </a:cubicBezTo>
                  <a:lnTo>
                    <a:pt x="51540" y="23984"/>
                  </a:lnTo>
                  <a:cubicBezTo>
                    <a:pt x="51736" y="23984"/>
                    <a:pt x="51964" y="23984"/>
                    <a:pt x="52160" y="23952"/>
                  </a:cubicBezTo>
                  <a:cubicBezTo>
                    <a:pt x="54737" y="23625"/>
                    <a:pt x="56531" y="21309"/>
                    <a:pt x="56237" y="18732"/>
                  </a:cubicBezTo>
                  <a:cubicBezTo>
                    <a:pt x="56139" y="17852"/>
                    <a:pt x="55976" y="16971"/>
                    <a:pt x="55748" y="16090"/>
                  </a:cubicBezTo>
                  <a:cubicBezTo>
                    <a:pt x="55128" y="13905"/>
                    <a:pt x="54182" y="11850"/>
                    <a:pt x="52942" y="9925"/>
                  </a:cubicBezTo>
                  <a:lnTo>
                    <a:pt x="53791" y="9077"/>
                  </a:lnTo>
                  <a:cubicBezTo>
                    <a:pt x="55030" y="7837"/>
                    <a:pt x="55030" y="5848"/>
                    <a:pt x="53791" y="4608"/>
                  </a:cubicBezTo>
                  <a:lnTo>
                    <a:pt x="53138" y="3956"/>
                  </a:lnTo>
                  <a:cubicBezTo>
                    <a:pt x="52518" y="3336"/>
                    <a:pt x="51711" y="3026"/>
                    <a:pt x="50900" y="3026"/>
                  </a:cubicBezTo>
                  <a:cubicBezTo>
                    <a:pt x="50088" y="3026"/>
                    <a:pt x="49273" y="3336"/>
                    <a:pt x="48637" y="3956"/>
                  </a:cubicBezTo>
                  <a:lnTo>
                    <a:pt x="48180" y="4445"/>
                  </a:lnTo>
                  <a:cubicBezTo>
                    <a:pt x="44983" y="1542"/>
                    <a:pt x="41395" y="41"/>
                    <a:pt x="37448" y="9"/>
                  </a:cubicBezTo>
                  <a:cubicBezTo>
                    <a:pt x="37293" y="3"/>
                    <a:pt x="37138" y="1"/>
                    <a:pt x="369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48"/>
            <p:cNvSpPr/>
            <p:nvPr/>
          </p:nvSpPr>
          <p:spPr>
            <a:xfrm>
              <a:off x="1255025" y="1126475"/>
              <a:ext cx="2892600" cy="3859475"/>
            </a:xfrm>
            <a:custGeom>
              <a:avLst/>
              <a:gdLst/>
              <a:ahLst/>
              <a:cxnLst/>
              <a:rect l="l" t="t" r="r" b="b"/>
              <a:pathLst>
                <a:path w="115704" h="154379" extrusionOk="0">
                  <a:moveTo>
                    <a:pt x="114162" y="1"/>
                  </a:moveTo>
                  <a:cubicBezTo>
                    <a:pt x="99250" y="1"/>
                    <a:pt x="84906" y="5933"/>
                    <a:pt x="74342" y="16560"/>
                  </a:cubicBezTo>
                  <a:lnTo>
                    <a:pt x="7634" y="83431"/>
                  </a:lnTo>
                  <a:cubicBezTo>
                    <a:pt x="1" y="91064"/>
                    <a:pt x="34" y="103427"/>
                    <a:pt x="7667" y="111060"/>
                  </a:cubicBezTo>
                  <a:lnTo>
                    <a:pt x="51084" y="154379"/>
                  </a:lnTo>
                  <a:lnTo>
                    <a:pt x="51084" y="154379"/>
                  </a:lnTo>
                  <a:cubicBezTo>
                    <a:pt x="39634" y="108320"/>
                    <a:pt x="51899" y="57596"/>
                    <a:pt x="87912" y="21616"/>
                  </a:cubicBezTo>
                  <a:cubicBezTo>
                    <a:pt x="96230" y="13265"/>
                    <a:pt x="105559" y="6024"/>
                    <a:pt x="115704" y="22"/>
                  </a:cubicBezTo>
                  <a:cubicBezTo>
                    <a:pt x="115189" y="8"/>
                    <a:pt x="114675" y="1"/>
                    <a:pt x="1141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48"/>
            <p:cNvSpPr/>
            <p:nvPr/>
          </p:nvSpPr>
          <p:spPr>
            <a:xfrm>
              <a:off x="1242000" y="1067475"/>
              <a:ext cx="4480350" cy="4338475"/>
            </a:xfrm>
            <a:custGeom>
              <a:avLst/>
              <a:gdLst/>
              <a:ahLst/>
              <a:cxnLst/>
              <a:rect l="l" t="t" r="r" b="b"/>
              <a:pathLst>
                <a:path w="179214" h="173539" extrusionOk="0">
                  <a:moveTo>
                    <a:pt x="62781" y="28649"/>
                  </a:moveTo>
                  <a:cubicBezTo>
                    <a:pt x="62157" y="28649"/>
                    <a:pt x="61537" y="28885"/>
                    <a:pt x="61064" y="29358"/>
                  </a:cubicBezTo>
                  <a:lnTo>
                    <a:pt x="58161" y="32229"/>
                  </a:lnTo>
                  <a:cubicBezTo>
                    <a:pt x="57215" y="33207"/>
                    <a:pt x="57215" y="34741"/>
                    <a:pt x="58161" y="35687"/>
                  </a:cubicBezTo>
                  <a:cubicBezTo>
                    <a:pt x="58651" y="36176"/>
                    <a:pt x="59270" y="36404"/>
                    <a:pt x="59890" y="36404"/>
                  </a:cubicBezTo>
                  <a:cubicBezTo>
                    <a:pt x="60510" y="36404"/>
                    <a:pt x="61162" y="36176"/>
                    <a:pt x="61619" y="35687"/>
                  </a:cubicBezTo>
                  <a:lnTo>
                    <a:pt x="64522" y="32816"/>
                  </a:lnTo>
                  <a:cubicBezTo>
                    <a:pt x="65468" y="31870"/>
                    <a:pt x="65468" y="30304"/>
                    <a:pt x="64522" y="29358"/>
                  </a:cubicBezTo>
                  <a:cubicBezTo>
                    <a:pt x="64033" y="28885"/>
                    <a:pt x="63405" y="28649"/>
                    <a:pt x="62781" y="28649"/>
                  </a:cubicBezTo>
                  <a:close/>
                  <a:moveTo>
                    <a:pt x="133774" y="32653"/>
                  </a:moveTo>
                  <a:cubicBezTo>
                    <a:pt x="135666" y="32653"/>
                    <a:pt x="137460" y="33403"/>
                    <a:pt x="138798" y="34741"/>
                  </a:cubicBezTo>
                  <a:cubicBezTo>
                    <a:pt x="141538" y="37513"/>
                    <a:pt x="141538" y="42015"/>
                    <a:pt x="138798" y="44755"/>
                  </a:cubicBezTo>
                  <a:cubicBezTo>
                    <a:pt x="137411" y="46141"/>
                    <a:pt x="135593" y="46834"/>
                    <a:pt x="133774" y="46834"/>
                  </a:cubicBezTo>
                  <a:cubicBezTo>
                    <a:pt x="131956" y="46834"/>
                    <a:pt x="130137" y="46141"/>
                    <a:pt x="128751" y="44755"/>
                  </a:cubicBezTo>
                  <a:cubicBezTo>
                    <a:pt x="126011" y="42015"/>
                    <a:pt x="126011" y="37513"/>
                    <a:pt x="128751" y="34741"/>
                  </a:cubicBezTo>
                  <a:cubicBezTo>
                    <a:pt x="130088" y="33403"/>
                    <a:pt x="131882" y="32653"/>
                    <a:pt x="133774" y="32653"/>
                  </a:cubicBezTo>
                  <a:close/>
                  <a:moveTo>
                    <a:pt x="133774" y="27760"/>
                  </a:moveTo>
                  <a:cubicBezTo>
                    <a:pt x="130577" y="27760"/>
                    <a:pt x="127576" y="29032"/>
                    <a:pt x="125293" y="31283"/>
                  </a:cubicBezTo>
                  <a:cubicBezTo>
                    <a:pt x="120628" y="35947"/>
                    <a:pt x="120628" y="43548"/>
                    <a:pt x="125293" y="48245"/>
                  </a:cubicBezTo>
                  <a:cubicBezTo>
                    <a:pt x="127642" y="50561"/>
                    <a:pt x="130708" y="51736"/>
                    <a:pt x="133774" y="51736"/>
                  </a:cubicBezTo>
                  <a:cubicBezTo>
                    <a:pt x="136840" y="51736"/>
                    <a:pt x="139907" y="50561"/>
                    <a:pt x="142255" y="48245"/>
                  </a:cubicBezTo>
                  <a:cubicBezTo>
                    <a:pt x="146920" y="43548"/>
                    <a:pt x="146920" y="35947"/>
                    <a:pt x="142255" y="31283"/>
                  </a:cubicBezTo>
                  <a:cubicBezTo>
                    <a:pt x="139972" y="29032"/>
                    <a:pt x="136971" y="27760"/>
                    <a:pt x="133774" y="27760"/>
                  </a:cubicBezTo>
                  <a:close/>
                  <a:moveTo>
                    <a:pt x="114757" y="0"/>
                  </a:moveTo>
                  <a:cubicBezTo>
                    <a:pt x="99067" y="0"/>
                    <a:pt x="84322" y="6100"/>
                    <a:pt x="73232" y="17158"/>
                  </a:cubicBezTo>
                  <a:lnTo>
                    <a:pt x="67099" y="23291"/>
                  </a:lnTo>
                  <a:cubicBezTo>
                    <a:pt x="66153" y="24237"/>
                    <a:pt x="66153" y="25803"/>
                    <a:pt x="67099" y="26749"/>
                  </a:cubicBezTo>
                  <a:cubicBezTo>
                    <a:pt x="67572" y="27238"/>
                    <a:pt x="68200" y="27483"/>
                    <a:pt x="68828" y="27483"/>
                  </a:cubicBezTo>
                  <a:cubicBezTo>
                    <a:pt x="69456" y="27483"/>
                    <a:pt x="70084" y="27238"/>
                    <a:pt x="70557" y="26749"/>
                  </a:cubicBezTo>
                  <a:lnTo>
                    <a:pt x="76689" y="20616"/>
                  </a:lnTo>
                  <a:cubicBezTo>
                    <a:pt x="87193" y="10145"/>
                    <a:pt x="100973" y="4910"/>
                    <a:pt x="114750" y="4910"/>
                  </a:cubicBezTo>
                  <a:cubicBezTo>
                    <a:pt x="128569" y="4910"/>
                    <a:pt x="142386" y="10178"/>
                    <a:pt x="152889" y="20714"/>
                  </a:cubicBezTo>
                  <a:cubicBezTo>
                    <a:pt x="173831" y="41689"/>
                    <a:pt x="173831" y="75842"/>
                    <a:pt x="152889" y="96849"/>
                  </a:cubicBezTo>
                  <a:lnTo>
                    <a:pt x="86084" y="163654"/>
                  </a:lnTo>
                  <a:cubicBezTo>
                    <a:pt x="82757" y="166981"/>
                    <a:pt x="78386" y="168645"/>
                    <a:pt x="74015" y="168645"/>
                  </a:cubicBezTo>
                  <a:cubicBezTo>
                    <a:pt x="69643" y="168645"/>
                    <a:pt x="65272" y="166981"/>
                    <a:pt x="61945" y="163654"/>
                  </a:cubicBezTo>
                  <a:lnTo>
                    <a:pt x="9884" y="111593"/>
                  </a:lnTo>
                  <a:cubicBezTo>
                    <a:pt x="3229" y="104939"/>
                    <a:pt x="3229" y="94109"/>
                    <a:pt x="9884" y="87422"/>
                  </a:cubicBezTo>
                  <a:lnTo>
                    <a:pt x="55584" y="41754"/>
                  </a:lnTo>
                  <a:cubicBezTo>
                    <a:pt x="56530" y="40808"/>
                    <a:pt x="56530" y="39242"/>
                    <a:pt x="55584" y="38296"/>
                  </a:cubicBezTo>
                  <a:cubicBezTo>
                    <a:pt x="55095" y="37823"/>
                    <a:pt x="54467" y="37587"/>
                    <a:pt x="53843" y="37587"/>
                  </a:cubicBezTo>
                  <a:cubicBezTo>
                    <a:pt x="53219" y="37587"/>
                    <a:pt x="52600" y="37823"/>
                    <a:pt x="52127" y="38296"/>
                  </a:cubicBezTo>
                  <a:lnTo>
                    <a:pt x="6426" y="83964"/>
                  </a:lnTo>
                  <a:cubicBezTo>
                    <a:pt x="2283" y="88139"/>
                    <a:pt x="0" y="93652"/>
                    <a:pt x="0" y="99524"/>
                  </a:cubicBezTo>
                  <a:cubicBezTo>
                    <a:pt x="0" y="105363"/>
                    <a:pt x="2283" y="110908"/>
                    <a:pt x="6426" y="115051"/>
                  </a:cubicBezTo>
                  <a:lnTo>
                    <a:pt x="58487" y="167112"/>
                  </a:lnTo>
                  <a:cubicBezTo>
                    <a:pt x="62761" y="171385"/>
                    <a:pt x="68404" y="173538"/>
                    <a:pt x="74015" y="173538"/>
                  </a:cubicBezTo>
                  <a:cubicBezTo>
                    <a:pt x="79658" y="173538"/>
                    <a:pt x="85268" y="171385"/>
                    <a:pt x="89542" y="167112"/>
                  </a:cubicBezTo>
                  <a:lnTo>
                    <a:pt x="156380" y="100306"/>
                  </a:lnTo>
                  <a:cubicBezTo>
                    <a:pt x="179214" y="77407"/>
                    <a:pt x="179214" y="40155"/>
                    <a:pt x="156380" y="17256"/>
                  </a:cubicBezTo>
                  <a:cubicBezTo>
                    <a:pt x="145289" y="6133"/>
                    <a:pt x="130512" y="0"/>
                    <a:pt x="1148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48"/>
            <p:cNvSpPr/>
            <p:nvPr/>
          </p:nvSpPr>
          <p:spPr>
            <a:xfrm>
              <a:off x="4398775" y="288725"/>
              <a:ext cx="1993925" cy="1984900"/>
            </a:xfrm>
            <a:custGeom>
              <a:avLst/>
              <a:gdLst/>
              <a:ahLst/>
              <a:cxnLst/>
              <a:rect l="l" t="t" r="r" b="b"/>
              <a:pathLst>
                <a:path w="79757" h="79396" extrusionOk="0">
                  <a:moveTo>
                    <a:pt x="53384" y="1"/>
                  </a:moveTo>
                  <a:cubicBezTo>
                    <a:pt x="50919" y="1"/>
                    <a:pt x="48339" y="270"/>
                    <a:pt x="45668" y="814"/>
                  </a:cubicBezTo>
                  <a:cubicBezTo>
                    <a:pt x="35458" y="2902"/>
                    <a:pt x="25053" y="8806"/>
                    <a:pt x="16441" y="17417"/>
                  </a:cubicBezTo>
                  <a:cubicBezTo>
                    <a:pt x="11222" y="22604"/>
                    <a:pt x="6916" y="28606"/>
                    <a:pt x="3719" y="35228"/>
                  </a:cubicBezTo>
                  <a:cubicBezTo>
                    <a:pt x="3132" y="36435"/>
                    <a:pt x="3654" y="37903"/>
                    <a:pt x="4861" y="38490"/>
                  </a:cubicBezTo>
                  <a:cubicBezTo>
                    <a:pt x="5198" y="38654"/>
                    <a:pt x="5556" y="38732"/>
                    <a:pt x="5910" y="38732"/>
                  </a:cubicBezTo>
                  <a:cubicBezTo>
                    <a:pt x="6820" y="38732"/>
                    <a:pt x="7700" y="38218"/>
                    <a:pt x="8123" y="37348"/>
                  </a:cubicBezTo>
                  <a:cubicBezTo>
                    <a:pt x="11091" y="31216"/>
                    <a:pt x="15038" y="25670"/>
                    <a:pt x="19899" y="20875"/>
                  </a:cubicBezTo>
                  <a:cubicBezTo>
                    <a:pt x="30267" y="10528"/>
                    <a:pt x="42860" y="4869"/>
                    <a:pt x="53297" y="4869"/>
                  </a:cubicBezTo>
                  <a:cubicBezTo>
                    <a:pt x="59147" y="4869"/>
                    <a:pt x="64320" y="6646"/>
                    <a:pt x="68046" y="10372"/>
                  </a:cubicBezTo>
                  <a:cubicBezTo>
                    <a:pt x="78419" y="20745"/>
                    <a:pt x="73689" y="42339"/>
                    <a:pt x="57509" y="58518"/>
                  </a:cubicBezTo>
                  <a:cubicBezTo>
                    <a:pt x="52714" y="63379"/>
                    <a:pt x="47201" y="67326"/>
                    <a:pt x="41069" y="70294"/>
                  </a:cubicBezTo>
                  <a:cubicBezTo>
                    <a:pt x="35256" y="73050"/>
                    <a:pt x="29386" y="74470"/>
                    <a:pt x="24107" y="74470"/>
                  </a:cubicBezTo>
                  <a:cubicBezTo>
                    <a:pt x="21387" y="74470"/>
                    <a:pt x="18824" y="74093"/>
                    <a:pt x="16506" y="73328"/>
                  </a:cubicBezTo>
                  <a:cubicBezTo>
                    <a:pt x="11059" y="71632"/>
                    <a:pt x="6785" y="67358"/>
                    <a:pt x="5089" y="61911"/>
                  </a:cubicBezTo>
                  <a:cubicBezTo>
                    <a:pt x="4746" y="60853"/>
                    <a:pt x="3780" y="60203"/>
                    <a:pt x="2732" y="60203"/>
                  </a:cubicBezTo>
                  <a:cubicBezTo>
                    <a:pt x="2487" y="60203"/>
                    <a:pt x="2238" y="60238"/>
                    <a:pt x="1990" y="60313"/>
                  </a:cubicBezTo>
                  <a:cubicBezTo>
                    <a:pt x="718" y="60704"/>
                    <a:pt x="1" y="62107"/>
                    <a:pt x="392" y="63379"/>
                  </a:cubicBezTo>
                  <a:cubicBezTo>
                    <a:pt x="2610" y="70327"/>
                    <a:pt x="8058" y="75807"/>
                    <a:pt x="15006" y="77993"/>
                  </a:cubicBezTo>
                  <a:cubicBezTo>
                    <a:pt x="17844" y="78939"/>
                    <a:pt x="20910" y="79395"/>
                    <a:pt x="24139" y="79395"/>
                  </a:cubicBezTo>
                  <a:cubicBezTo>
                    <a:pt x="30109" y="79395"/>
                    <a:pt x="36633" y="77797"/>
                    <a:pt x="43189" y="74698"/>
                  </a:cubicBezTo>
                  <a:cubicBezTo>
                    <a:pt x="49811" y="71501"/>
                    <a:pt x="55813" y="67195"/>
                    <a:pt x="61000" y="61976"/>
                  </a:cubicBezTo>
                  <a:cubicBezTo>
                    <a:pt x="69611" y="53332"/>
                    <a:pt x="75516" y="42959"/>
                    <a:pt x="77603" y="32749"/>
                  </a:cubicBezTo>
                  <a:cubicBezTo>
                    <a:pt x="79756" y="22180"/>
                    <a:pt x="77571" y="13014"/>
                    <a:pt x="71503" y="6914"/>
                  </a:cubicBezTo>
                  <a:cubicBezTo>
                    <a:pt x="66945" y="2355"/>
                    <a:pt x="60673" y="1"/>
                    <a:pt x="533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48"/>
            <p:cNvSpPr/>
            <p:nvPr/>
          </p:nvSpPr>
          <p:spPr>
            <a:xfrm>
              <a:off x="4817950" y="3072675"/>
              <a:ext cx="181050" cy="241125"/>
            </a:xfrm>
            <a:custGeom>
              <a:avLst/>
              <a:gdLst/>
              <a:ahLst/>
              <a:cxnLst/>
              <a:rect l="l" t="t" r="r" b="b"/>
              <a:pathLst>
                <a:path w="7242" h="9645" extrusionOk="0">
                  <a:moveTo>
                    <a:pt x="2206" y="1"/>
                  </a:moveTo>
                  <a:cubicBezTo>
                    <a:pt x="1691" y="1"/>
                    <a:pt x="1179" y="196"/>
                    <a:pt x="783" y="592"/>
                  </a:cubicBezTo>
                  <a:cubicBezTo>
                    <a:pt x="0" y="1407"/>
                    <a:pt x="33" y="2647"/>
                    <a:pt x="816" y="3430"/>
                  </a:cubicBezTo>
                  <a:lnTo>
                    <a:pt x="2218" y="4832"/>
                  </a:lnTo>
                  <a:lnTo>
                    <a:pt x="816" y="6268"/>
                  </a:lnTo>
                  <a:cubicBezTo>
                    <a:pt x="65" y="7018"/>
                    <a:pt x="65" y="8257"/>
                    <a:pt x="816" y="9040"/>
                  </a:cubicBezTo>
                  <a:cubicBezTo>
                    <a:pt x="1215" y="9440"/>
                    <a:pt x="1742" y="9644"/>
                    <a:pt x="2267" y="9644"/>
                  </a:cubicBezTo>
                  <a:cubicBezTo>
                    <a:pt x="2770" y="9644"/>
                    <a:pt x="3270" y="9456"/>
                    <a:pt x="3654" y="9073"/>
                  </a:cubicBezTo>
                  <a:lnTo>
                    <a:pt x="6459" y="6268"/>
                  </a:lnTo>
                  <a:cubicBezTo>
                    <a:pt x="7242" y="5485"/>
                    <a:pt x="7242" y="4213"/>
                    <a:pt x="6459" y="3430"/>
                  </a:cubicBezTo>
                  <a:lnTo>
                    <a:pt x="3654" y="592"/>
                  </a:lnTo>
                  <a:cubicBezTo>
                    <a:pt x="3621" y="592"/>
                    <a:pt x="3621" y="592"/>
                    <a:pt x="3621" y="559"/>
                  </a:cubicBezTo>
                  <a:cubicBezTo>
                    <a:pt x="3218" y="188"/>
                    <a:pt x="2710" y="1"/>
                    <a:pt x="22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48"/>
            <p:cNvSpPr/>
            <p:nvPr/>
          </p:nvSpPr>
          <p:spPr>
            <a:xfrm>
              <a:off x="3284800" y="3368400"/>
              <a:ext cx="1489950" cy="1480150"/>
            </a:xfrm>
            <a:custGeom>
              <a:avLst/>
              <a:gdLst/>
              <a:ahLst/>
              <a:cxnLst/>
              <a:rect l="l" t="t" r="r" b="b"/>
              <a:pathLst>
                <a:path w="59598" h="59206" extrusionOk="0">
                  <a:moveTo>
                    <a:pt x="57396" y="0"/>
                  </a:moveTo>
                  <a:cubicBezTo>
                    <a:pt x="56893" y="0"/>
                    <a:pt x="56392" y="188"/>
                    <a:pt x="56009" y="571"/>
                  </a:cubicBezTo>
                  <a:lnTo>
                    <a:pt x="49877" y="6704"/>
                  </a:lnTo>
                  <a:cubicBezTo>
                    <a:pt x="49844" y="6704"/>
                    <a:pt x="49844" y="6736"/>
                    <a:pt x="49844" y="6736"/>
                  </a:cubicBezTo>
                  <a:cubicBezTo>
                    <a:pt x="49061" y="7519"/>
                    <a:pt x="49094" y="8791"/>
                    <a:pt x="49877" y="9574"/>
                  </a:cubicBezTo>
                  <a:cubicBezTo>
                    <a:pt x="50264" y="9945"/>
                    <a:pt x="50771" y="10133"/>
                    <a:pt x="51275" y="10133"/>
                  </a:cubicBezTo>
                  <a:cubicBezTo>
                    <a:pt x="51790" y="10133"/>
                    <a:pt x="52303" y="9937"/>
                    <a:pt x="52682" y="9542"/>
                  </a:cubicBezTo>
                  <a:lnTo>
                    <a:pt x="58847" y="3377"/>
                  </a:lnTo>
                  <a:cubicBezTo>
                    <a:pt x="59597" y="2626"/>
                    <a:pt x="59597" y="1387"/>
                    <a:pt x="58847" y="604"/>
                  </a:cubicBezTo>
                  <a:cubicBezTo>
                    <a:pt x="58447" y="204"/>
                    <a:pt x="57920" y="0"/>
                    <a:pt x="57396" y="0"/>
                  </a:cubicBezTo>
                  <a:close/>
                  <a:moveTo>
                    <a:pt x="45143" y="12278"/>
                  </a:moveTo>
                  <a:cubicBezTo>
                    <a:pt x="44638" y="12278"/>
                    <a:pt x="44131" y="12465"/>
                    <a:pt x="43744" y="12836"/>
                  </a:cubicBezTo>
                  <a:lnTo>
                    <a:pt x="37579" y="18969"/>
                  </a:lnTo>
                  <a:cubicBezTo>
                    <a:pt x="36829" y="19752"/>
                    <a:pt x="36829" y="20991"/>
                    <a:pt x="37579" y="21774"/>
                  </a:cubicBezTo>
                  <a:cubicBezTo>
                    <a:pt x="37978" y="22174"/>
                    <a:pt x="38506" y="22378"/>
                    <a:pt x="39030" y="22378"/>
                  </a:cubicBezTo>
                  <a:cubicBezTo>
                    <a:pt x="39533" y="22378"/>
                    <a:pt x="40034" y="22190"/>
                    <a:pt x="40417" y="21807"/>
                  </a:cubicBezTo>
                  <a:lnTo>
                    <a:pt x="46549" y="15674"/>
                  </a:lnTo>
                  <a:cubicBezTo>
                    <a:pt x="47300" y="14891"/>
                    <a:pt x="47300" y="13652"/>
                    <a:pt x="46549" y="12869"/>
                  </a:cubicBezTo>
                  <a:cubicBezTo>
                    <a:pt x="46170" y="12473"/>
                    <a:pt x="45658" y="12278"/>
                    <a:pt x="45143" y="12278"/>
                  </a:cubicBezTo>
                  <a:close/>
                  <a:moveTo>
                    <a:pt x="32897" y="24514"/>
                  </a:moveTo>
                  <a:cubicBezTo>
                    <a:pt x="32373" y="24514"/>
                    <a:pt x="31846" y="24718"/>
                    <a:pt x="31446" y="25134"/>
                  </a:cubicBezTo>
                  <a:lnTo>
                    <a:pt x="25314" y="31266"/>
                  </a:lnTo>
                  <a:cubicBezTo>
                    <a:pt x="25314" y="31266"/>
                    <a:pt x="25281" y="31266"/>
                    <a:pt x="25281" y="31299"/>
                  </a:cubicBezTo>
                  <a:cubicBezTo>
                    <a:pt x="24498" y="32082"/>
                    <a:pt x="24531" y="33354"/>
                    <a:pt x="25314" y="34104"/>
                  </a:cubicBezTo>
                  <a:cubicBezTo>
                    <a:pt x="25701" y="34492"/>
                    <a:pt x="26209" y="34688"/>
                    <a:pt x="26717" y="34688"/>
                  </a:cubicBezTo>
                  <a:cubicBezTo>
                    <a:pt x="27236" y="34688"/>
                    <a:pt x="27756" y="34484"/>
                    <a:pt x="28152" y="34072"/>
                  </a:cubicBezTo>
                  <a:lnTo>
                    <a:pt x="34284" y="27939"/>
                  </a:lnTo>
                  <a:cubicBezTo>
                    <a:pt x="34284" y="27939"/>
                    <a:pt x="34317" y="27907"/>
                    <a:pt x="34317" y="27907"/>
                  </a:cubicBezTo>
                  <a:cubicBezTo>
                    <a:pt x="35067" y="27124"/>
                    <a:pt x="35067" y="25852"/>
                    <a:pt x="34284" y="25069"/>
                  </a:cubicBezTo>
                  <a:cubicBezTo>
                    <a:pt x="33901" y="24701"/>
                    <a:pt x="33400" y="24514"/>
                    <a:pt x="32897" y="24514"/>
                  </a:cubicBezTo>
                  <a:close/>
                  <a:moveTo>
                    <a:pt x="20564" y="36828"/>
                  </a:moveTo>
                  <a:cubicBezTo>
                    <a:pt x="20065" y="36828"/>
                    <a:pt x="19565" y="37016"/>
                    <a:pt x="19181" y="37399"/>
                  </a:cubicBezTo>
                  <a:lnTo>
                    <a:pt x="13049" y="43532"/>
                  </a:lnTo>
                  <a:cubicBezTo>
                    <a:pt x="12266" y="44314"/>
                    <a:pt x="12266" y="45554"/>
                    <a:pt x="13049" y="46337"/>
                  </a:cubicBezTo>
                  <a:cubicBezTo>
                    <a:pt x="13428" y="46732"/>
                    <a:pt x="13940" y="46928"/>
                    <a:pt x="14455" y="46928"/>
                  </a:cubicBezTo>
                  <a:cubicBezTo>
                    <a:pt x="14960" y="46928"/>
                    <a:pt x="15467" y="46741"/>
                    <a:pt x="15854" y="46369"/>
                  </a:cubicBezTo>
                  <a:lnTo>
                    <a:pt x="21987" y="40204"/>
                  </a:lnTo>
                  <a:cubicBezTo>
                    <a:pt x="22769" y="39454"/>
                    <a:pt x="22769" y="38215"/>
                    <a:pt x="21987" y="37432"/>
                  </a:cubicBezTo>
                  <a:cubicBezTo>
                    <a:pt x="21604" y="37032"/>
                    <a:pt x="21085" y="36828"/>
                    <a:pt x="20564" y="36828"/>
                  </a:cubicBezTo>
                  <a:close/>
                  <a:moveTo>
                    <a:pt x="8299" y="49105"/>
                  </a:moveTo>
                  <a:cubicBezTo>
                    <a:pt x="7794" y="49105"/>
                    <a:pt x="7287" y="49293"/>
                    <a:pt x="6884" y="49664"/>
                  </a:cubicBezTo>
                  <a:lnTo>
                    <a:pt x="751" y="55797"/>
                  </a:lnTo>
                  <a:cubicBezTo>
                    <a:pt x="1" y="56580"/>
                    <a:pt x="1" y="57819"/>
                    <a:pt x="751" y="58602"/>
                  </a:cubicBezTo>
                  <a:cubicBezTo>
                    <a:pt x="1151" y="59002"/>
                    <a:pt x="1678" y="59206"/>
                    <a:pt x="2202" y="59206"/>
                  </a:cubicBezTo>
                  <a:cubicBezTo>
                    <a:pt x="2705" y="59206"/>
                    <a:pt x="3206" y="59018"/>
                    <a:pt x="3589" y="58635"/>
                  </a:cubicBezTo>
                  <a:lnTo>
                    <a:pt x="9722" y="52502"/>
                  </a:lnTo>
                  <a:cubicBezTo>
                    <a:pt x="10472" y="51719"/>
                    <a:pt x="10472" y="50480"/>
                    <a:pt x="9722" y="49697"/>
                  </a:cubicBezTo>
                  <a:cubicBezTo>
                    <a:pt x="9326" y="49301"/>
                    <a:pt x="8814" y="49105"/>
                    <a:pt x="8299" y="491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48"/>
            <p:cNvSpPr/>
            <p:nvPr/>
          </p:nvSpPr>
          <p:spPr>
            <a:xfrm>
              <a:off x="2989600" y="4902750"/>
              <a:ext cx="250375" cy="170475"/>
            </a:xfrm>
            <a:custGeom>
              <a:avLst/>
              <a:gdLst/>
              <a:ahLst/>
              <a:cxnLst/>
              <a:rect l="l" t="t" r="r" b="b"/>
              <a:pathLst>
                <a:path w="10015" h="6819" extrusionOk="0">
                  <a:moveTo>
                    <a:pt x="2214" y="1"/>
                  </a:moveTo>
                  <a:cubicBezTo>
                    <a:pt x="1713" y="1"/>
                    <a:pt x="1207" y="196"/>
                    <a:pt x="816" y="588"/>
                  </a:cubicBezTo>
                  <a:cubicBezTo>
                    <a:pt x="33" y="1338"/>
                    <a:pt x="0" y="2610"/>
                    <a:pt x="783" y="3393"/>
                  </a:cubicBezTo>
                  <a:lnTo>
                    <a:pt x="3589" y="6231"/>
                  </a:lnTo>
                  <a:cubicBezTo>
                    <a:pt x="3980" y="6622"/>
                    <a:pt x="4494" y="6818"/>
                    <a:pt x="5008" y="6818"/>
                  </a:cubicBezTo>
                  <a:cubicBezTo>
                    <a:pt x="5521" y="6818"/>
                    <a:pt x="6035" y="6622"/>
                    <a:pt x="6427" y="6231"/>
                  </a:cubicBezTo>
                  <a:lnTo>
                    <a:pt x="9264" y="3393"/>
                  </a:lnTo>
                  <a:cubicBezTo>
                    <a:pt x="10015" y="2610"/>
                    <a:pt x="10015" y="1403"/>
                    <a:pt x="9264" y="620"/>
                  </a:cubicBezTo>
                  <a:cubicBezTo>
                    <a:pt x="8865" y="221"/>
                    <a:pt x="8338" y="17"/>
                    <a:pt x="7813" y="17"/>
                  </a:cubicBezTo>
                  <a:cubicBezTo>
                    <a:pt x="7310" y="17"/>
                    <a:pt x="6810" y="204"/>
                    <a:pt x="6427" y="588"/>
                  </a:cubicBezTo>
                  <a:lnTo>
                    <a:pt x="5024" y="1990"/>
                  </a:lnTo>
                  <a:lnTo>
                    <a:pt x="3589" y="588"/>
                  </a:lnTo>
                  <a:cubicBezTo>
                    <a:pt x="3213" y="196"/>
                    <a:pt x="2716" y="1"/>
                    <a:pt x="22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48"/>
            <p:cNvSpPr/>
            <p:nvPr/>
          </p:nvSpPr>
          <p:spPr>
            <a:xfrm>
              <a:off x="1790825" y="3703775"/>
              <a:ext cx="1158850" cy="1148450"/>
            </a:xfrm>
            <a:custGeom>
              <a:avLst/>
              <a:gdLst/>
              <a:ahLst/>
              <a:cxnLst/>
              <a:rect l="l" t="t" r="r" b="b"/>
              <a:pathLst>
                <a:path w="46354" h="45938" extrusionOk="0">
                  <a:moveTo>
                    <a:pt x="2186" y="0"/>
                  </a:moveTo>
                  <a:cubicBezTo>
                    <a:pt x="1680" y="0"/>
                    <a:pt x="1175" y="188"/>
                    <a:pt x="783" y="563"/>
                  </a:cubicBezTo>
                  <a:cubicBezTo>
                    <a:pt x="0" y="1346"/>
                    <a:pt x="0" y="2618"/>
                    <a:pt x="750" y="3401"/>
                  </a:cubicBezTo>
                  <a:lnTo>
                    <a:pt x="6753" y="9403"/>
                  </a:lnTo>
                  <a:cubicBezTo>
                    <a:pt x="7144" y="9778"/>
                    <a:pt x="7658" y="9966"/>
                    <a:pt x="8171" y="9966"/>
                  </a:cubicBezTo>
                  <a:cubicBezTo>
                    <a:pt x="8685" y="9966"/>
                    <a:pt x="9199" y="9778"/>
                    <a:pt x="9590" y="9403"/>
                  </a:cubicBezTo>
                  <a:cubicBezTo>
                    <a:pt x="10373" y="8620"/>
                    <a:pt x="10373" y="7348"/>
                    <a:pt x="9590" y="6565"/>
                  </a:cubicBezTo>
                  <a:lnTo>
                    <a:pt x="3588" y="563"/>
                  </a:lnTo>
                  <a:cubicBezTo>
                    <a:pt x="3197" y="188"/>
                    <a:pt x="2691" y="0"/>
                    <a:pt x="2186" y="0"/>
                  </a:cubicBezTo>
                  <a:close/>
                  <a:moveTo>
                    <a:pt x="14190" y="12004"/>
                  </a:moveTo>
                  <a:cubicBezTo>
                    <a:pt x="13684" y="12004"/>
                    <a:pt x="13179" y="12192"/>
                    <a:pt x="12787" y="12567"/>
                  </a:cubicBezTo>
                  <a:cubicBezTo>
                    <a:pt x="12004" y="13317"/>
                    <a:pt x="11972" y="14590"/>
                    <a:pt x="12755" y="15372"/>
                  </a:cubicBezTo>
                  <a:lnTo>
                    <a:pt x="18757" y="21374"/>
                  </a:lnTo>
                  <a:cubicBezTo>
                    <a:pt x="19148" y="21766"/>
                    <a:pt x="19654" y="21962"/>
                    <a:pt x="20159" y="21962"/>
                  </a:cubicBezTo>
                  <a:cubicBezTo>
                    <a:pt x="20665" y="21962"/>
                    <a:pt x="21171" y="21766"/>
                    <a:pt x="21562" y="21374"/>
                  </a:cubicBezTo>
                  <a:cubicBezTo>
                    <a:pt x="22345" y="20592"/>
                    <a:pt x="22345" y="19319"/>
                    <a:pt x="21562" y="18569"/>
                  </a:cubicBezTo>
                  <a:lnTo>
                    <a:pt x="15593" y="12567"/>
                  </a:lnTo>
                  <a:cubicBezTo>
                    <a:pt x="15201" y="12192"/>
                    <a:pt x="14695" y="12004"/>
                    <a:pt x="14190" y="12004"/>
                  </a:cubicBezTo>
                  <a:close/>
                  <a:moveTo>
                    <a:pt x="26129" y="23947"/>
                  </a:moveTo>
                  <a:cubicBezTo>
                    <a:pt x="25610" y="23947"/>
                    <a:pt x="25089" y="24143"/>
                    <a:pt x="24693" y="24539"/>
                  </a:cubicBezTo>
                  <a:cubicBezTo>
                    <a:pt x="23943" y="25354"/>
                    <a:pt x="23943" y="26594"/>
                    <a:pt x="24759" y="27376"/>
                  </a:cubicBezTo>
                  <a:lnTo>
                    <a:pt x="30728" y="33379"/>
                  </a:lnTo>
                  <a:cubicBezTo>
                    <a:pt x="31120" y="33770"/>
                    <a:pt x="31633" y="33966"/>
                    <a:pt x="32147" y="33966"/>
                  </a:cubicBezTo>
                  <a:cubicBezTo>
                    <a:pt x="32661" y="33966"/>
                    <a:pt x="33175" y="33770"/>
                    <a:pt x="33566" y="33379"/>
                  </a:cubicBezTo>
                  <a:cubicBezTo>
                    <a:pt x="34349" y="32596"/>
                    <a:pt x="34349" y="31323"/>
                    <a:pt x="33566" y="30541"/>
                  </a:cubicBezTo>
                  <a:lnTo>
                    <a:pt x="27564" y="24539"/>
                  </a:lnTo>
                  <a:cubicBezTo>
                    <a:pt x="27564" y="24539"/>
                    <a:pt x="27531" y="24539"/>
                    <a:pt x="27531" y="24506"/>
                  </a:cubicBezTo>
                  <a:cubicBezTo>
                    <a:pt x="27144" y="24135"/>
                    <a:pt x="26637" y="23947"/>
                    <a:pt x="26129" y="23947"/>
                  </a:cubicBezTo>
                  <a:close/>
                  <a:moveTo>
                    <a:pt x="38165" y="35980"/>
                  </a:moveTo>
                  <a:cubicBezTo>
                    <a:pt x="37660" y="35980"/>
                    <a:pt x="37154" y="36168"/>
                    <a:pt x="36763" y="36543"/>
                  </a:cubicBezTo>
                  <a:cubicBezTo>
                    <a:pt x="35980" y="37326"/>
                    <a:pt x="35980" y="38565"/>
                    <a:pt x="36730" y="39381"/>
                  </a:cubicBezTo>
                  <a:lnTo>
                    <a:pt x="42732" y="45350"/>
                  </a:lnTo>
                  <a:cubicBezTo>
                    <a:pt x="43124" y="45741"/>
                    <a:pt x="43637" y="45937"/>
                    <a:pt x="44151" y="45937"/>
                  </a:cubicBezTo>
                  <a:cubicBezTo>
                    <a:pt x="44665" y="45937"/>
                    <a:pt x="45179" y="45741"/>
                    <a:pt x="45570" y="45350"/>
                  </a:cubicBezTo>
                  <a:cubicBezTo>
                    <a:pt x="46353" y="44600"/>
                    <a:pt x="46353" y="43328"/>
                    <a:pt x="45570" y="42545"/>
                  </a:cubicBezTo>
                  <a:lnTo>
                    <a:pt x="39568" y="36543"/>
                  </a:lnTo>
                  <a:cubicBezTo>
                    <a:pt x="39177" y="36168"/>
                    <a:pt x="38671" y="35980"/>
                    <a:pt x="38165" y="3598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48"/>
            <p:cNvSpPr/>
            <p:nvPr/>
          </p:nvSpPr>
          <p:spPr>
            <a:xfrm>
              <a:off x="1569825" y="3412425"/>
              <a:ext cx="180250" cy="241000"/>
            </a:xfrm>
            <a:custGeom>
              <a:avLst/>
              <a:gdLst/>
              <a:ahLst/>
              <a:cxnLst/>
              <a:rect l="l" t="t" r="r" b="b"/>
              <a:pathLst>
                <a:path w="7210" h="9640" extrusionOk="0">
                  <a:moveTo>
                    <a:pt x="5004" y="1"/>
                  </a:moveTo>
                  <a:cubicBezTo>
                    <a:pt x="4505" y="1"/>
                    <a:pt x="4004" y="188"/>
                    <a:pt x="3621" y="572"/>
                  </a:cubicBezTo>
                  <a:lnTo>
                    <a:pt x="783" y="3410"/>
                  </a:lnTo>
                  <a:cubicBezTo>
                    <a:pt x="0" y="4192"/>
                    <a:pt x="0" y="5432"/>
                    <a:pt x="783" y="6215"/>
                  </a:cubicBezTo>
                  <a:lnTo>
                    <a:pt x="3621" y="9053"/>
                  </a:lnTo>
                  <a:cubicBezTo>
                    <a:pt x="3996" y="9444"/>
                    <a:pt x="4502" y="9640"/>
                    <a:pt x="5011" y="9640"/>
                  </a:cubicBezTo>
                  <a:cubicBezTo>
                    <a:pt x="5521" y="9640"/>
                    <a:pt x="6035" y="9444"/>
                    <a:pt x="6426" y="9053"/>
                  </a:cubicBezTo>
                  <a:cubicBezTo>
                    <a:pt x="7209" y="8270"/>
                    <a:pt x="7209" y="6998"/>
                    <a:pt x="6426" y="6215"/>
                  </a:cubicBezTo>
                  <a:lnTo>
                    <a:pt x="5024" y="4812"/>
                  </a:lnTo>
                  <a:lnTo>
                    <a:pt x="6426" y="3410"/>
                  </a:lnTo>
                  <a:cubicBezTo>
                    <a:pt x="7177" y="2627"/>
                    <a:pt x="7177" y="1387"/>
                    <a:pt x="6426" y="604"/>
                  </a:cubicBezTo>
                  <a:cubicBezTo>
                    <a:pt x="6043" y="205"/>
                    <a:pt x="5525" y="1"/>
                    <a:pt x="50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48"/>
            <p:cNvSpPr/>
            <p:nvPr/>
          </p:nvSpPr>
          <p:spPr>
            <a:xfrm>
              <a:off x="1794900" y="1877975"/>
              <a:ext cx="1489125" cy="1480250"/>
            </a:xfrm>
            <a:custGeom>
              <a:avLst/>
              <a:gdLst/>
              <a:ahLst/>
              <a:cxnLst/>
              <a:rect l="l" t="t" r="r" b="b"/>
              <a:pathLst>
                <a:path w="59565" h="59210" extrusionOk="0">
                  <a:moveTo>
                    <a:pt x="57391" y="0"/>
                  </a:moveTo>
                  <a:cubicBezTo>
                    <a:pt x="56887" y="0"/>
                    <a:pt x="56379" y="188"/>
                    <a:pt x="55976" y="559"/>
                  </a:cubicBezTo>
                  <a:lnTo>
                    <a:pt x="49843" y="6692"/>
                  </a:lnTo>
                  <a:cubicBezTo>
                    <a:pt x="49843" y="6724"/>
                    <a:pt x="49811" y="6724"/>
                    <a:pt x="49811" y="6757"/>
                  </a:cubicBezTo>
                  <a:cubicBezTo>
                    <a:pt x="49028" y="7540"/>
                    <a:pt x="49061" y="8812"/>
                    <a:pt x="49843" y="9562"/>
                  </a:cubicBezTo>
                  <a:cubicBezTo>
                    <a:pt x="50227" y="9945"/>
                    <a:pt x="50727" y="10133"/>
                    <a:pt x="51230" y="10133"/>
                  </a:cubicBezTo>
                  <a:cubicBezTo>
                    <a:pt x="51755" y="10133"/>
                    <a:pt x="52282" y="9929"/>
                    <a:pt x="52681" y="9530"/>
                  </a:cubicBezTo>
                  <a:lnTo>
                    <a:pt x="58814" y="3397"/>
                  </a:lnTo>
                  <a:cubicBezTo>
                    <a:pt x="59564" y="2614"/>
                    <a:pt x="59564" y="1375"/>
                    <a:pt x="58814" y="592"/>
                  </a:cubicBezTo>
                  <a:cubicBezTo>
                    <a:pt x="58418" y="196"/>
                    <a:pt x="57906" y="0"/>
                    <a:pt x="57391" y="0"/>
                  </a:cubicBezTo>
                  <a:close/>
                  <a:moveTo>
                    <a:pt x="45114" y="12274"/>
                  </a:moveTo>
                  <a:cubicBezTo>
                    <a:pt x="44606" y="12274"/>
                    <a:pt x="44098" y="12469"/>
                    <a:pt x="43711" y="12857"/>
                  </a:cubicBezTo>
                  <a:lnTo>
                    <a:pt x="37578" y="18989"/>
                  </a:lnTo>
                  <a:cubicBezTo>
                    <a:pt x="36828" y="19772"/>
                    <a:pt x="36828" y="21012"/>
                    <a:pt x="37578" y="21762"/>
                  </a:cubicBezTo>
                  <a:cubicBezTo>
                    <a:pt x="37957" y="22174"/>
                    <a:pt x="38469" y="22378"/>
                    <a:pt x="38984" y="22378"/>
                  </a:cubicBezTo>
                  <a:cubicBezTo>
                    <a:pt x="39489" y="22378"/>
                    <a:pt x="39996" y="22182"/>
                    <a:pt x="40384" y="21795"/>
                  </a:cubicBezTo>
                  <a:lnTo>
                    <a:pt x="46549" y="15662"/>
                  </a:lnTo>
                  <a:cubicBezTo>
                    <a:pt x="47299" y="14879"/>
                    <a:pt x="47299" y="13640"/>
                    <a:pt x="46549" y="12889"/>
                  </a:cubicBezTo>
                  <a:cubicBezTo>
                    <a:pt x="46153" y="12477"/>
                    <a:pt x="45633" y="12274"/>
                    <a:pt x="45114" y="12274"/>
                  </a:cubicBezTo>
                  <a:close/>
                  <a:moveTo>
                    <a:pt x="32829" y="24551"/>
                  </a:moveTo>
                  <a:cubicBezTo>
                    <a:pt x="32330" y="24551"/>
                    <a:pt x="31829" y="24739"/>
                    <a:pt x="31446" y="25122"/>
                  </a:cubicBezTo>
                  <a:lnTo>
                    <a:pt x="25281" y="31254"/>
                  </a:lnTo>
                  <a:cubicBezTo>
                    <a:pt x="25281" y="31287"/>
                    <a:pt x="25281" y="31287"/>
                    <a:pt x="25248" y="31287"/>
                  </a:cubicBezTo>
                  <a:cubicBezTo>
                    <a:pt x="24498" y="32070"/>
                    <a:pt x="24498" y="33342"/>
                    <a:pt x="25281" y="34125"/>
                  </a:cubicBezTo>
                  <a:cubicBezTo>
                    <a:pt x="25684" y="34496"/>
                    <a:pt x="26191" y="34684"/>
                    <a:pt x="26696" y="34684"/>
                  </a:cubicBezTo>
                  <a:cubicBezTo>
                    <a:pt x="27211" y="34684"/>
                    <a:pt x="27723" y="34488"/>
                    <a:pt x="28119" y="34092"/>
                  </a:cubicBezTo>
                  <a:lnTo>
                    <a:pt x="34251" y="27960"/>
                  </a:lnTo>
                  <a:cubicBezTo>
                    <a:pt x="35001" y="27177"/>
                    <a:pt x="35001" y="25937"/>
                    <a:pt x="34251" y="25154"/>
                  </a:cubicBezTo>
                  <a:cubicBezTo>
                    <a:pt x="33868" y="24755"/>
                    <a:pt x="33349" y="24551"/>
                    <a:pt x="32829" y="24551"/>
                  </a:cubicBezTo>
                  <a:close/>
                  <a:moveTo>
                    <a:pt x="20551" y="36828"/>
                  </a:moveTo>
                  <a:cubicBezTo>
                    <a:pt x="20042" y="36828"/>
                    <a:pt x="19535" y="37016"/>
                    <a:pt x="19148" y="37387"/>
                  </a:cubicBezTo>
                  <a:lnTo>
                    <a:pt x="13016" y="43552"/>
                  </a:lnTo>
                  <a:cubicBezTo>
                    <a:pt x="12265" y="44302"/>
                    <a:pt x="12265" y="45542"/>
                    <a:pt x="13016" y="46325"/>
                  </a:cubicBezTo>
                  <a:cubicBezTo>
                    <a:pt x="13415" y="46724"/>
                    <a:pt x="13934" y="46928"/>
                    <a:pt x="14454" y="46928"/>
                  </a:cubicBezTo>
                  <a:cubicBezTo>
                    <a:pt x="14953" y="46928"/>
                    <a:pt x="15454" y="46741"/>
                    <a:pt x="15854" y="46357"/>
                  </a:cubicBezTo>
                  <a:lnTo>
                    <a:pt x="21986" y="40225"/>
                  </a:lnTo>
                  <a:cubicBezTo>
                    <a:pt x="22736" y="39442"/>
                    <a:pt x="22736" y="38202"/>
                    <a:pt x="21986" y="37420"/>
                  </a:cubicBezTo>
                  <a:cubicBezTo>
                    <a:pt x="21591" y="37024"/>
                    <a:pt x="21070" y="36828"/>
                    <a:pt x="20551" y="36828"/>
                  </a:cubicBezTo>
                  <a:close/>
                  <a:moveTo>
                    <a:pt x="8270" y="49113"/>
                  </a:moveTo>
                  <a:cubicBezTo>
                    <a:pt x="7767" y="49113"/>
                    <a:pt x="7266" y="49301"/>
                    <a:pt x="6883" y="49685"/>
                  </a:cubicBezTo>
                  <a:lnTo>
                    <a:pt x="751" y="55817"/>
                  </a:lnTo>
                  <a:cubicBezTo>
                    <a:pt x="0" y="56600"/>
                    <a:pt x="0" y="57840"/>
                    <a:pt x="751" y="58590"/>
                  </a:cubicBezTo>
                  <a:cubicBezTo>
                    <a:pt x="1134" y="59006"/>
                    <a:pt x="1652" y="59210"/>
                    <a:pt x="2173" y="59210"/>
                  </a:cubicBezTo>
                  <a:cubicBezTo>
                    <a:pt x="2672" y="59210"/>
                    <a:pt x="3173" y="59022"/>
                    <a:pt x="3556" y="58655"/>
                  </a:cubicBezTo>
                  <a:lnTo>
                    <a:pt x="9721" y="52490"/>
                  </a:lnTo>
                  <a:cubicBezTo>
                    <a:pt x="10471" y="51740"/>
                    <a:pt x="10471" y="50500"/>
                    <a:pt x="9721" y="49717"/>
                  </a:cubicBezTo>
                  <a:cubicBezTo>
                    <a:pt x="9321" y="49318"/>
                    <a:pt x="8794" y="49113"/>
                    <a:pt x="8270" y="4911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48"/>
            <p:cNvSpPr/>
            <p:nvPr/>
          </p:nvSpPr>
          <p:spPr>
            <a:xfrm>
              <a:off x="3328850" y="1653000"/>
              <a:ext cx="250375" cy="171275"/>
            </a:xfrm>
            <a:custGeom>
              <a:avLst/>
              <a:gdLst/>
              <a:ahLst/>
              <a:cxnLst/>
              <a:rect l="l" t="t" r="r" b="b"/>
              <a:pathLst>
                <a:path w="10015" h="6851" extrusionOk="0">
                  <a:moveTo>
                    <a:pt x="5007" y="0"/>
                  </a:moveTo>
                  <a:cubicBezTo>
                    <a:pt x="4494" y="0"/>
                    <a:pt x="3980" y="196"/>
                    <a:pt x="3588" y="588"/>
                  </a:cubicBezTo>
                  <a:lnTo>
                    <a:pt x="783" y="3426"/>
                  </a:lnTo>
                  <a:cubicBezTo>
                    <a:pt x="0" y="4208"/>
                    <a:pt x="0" y="5448"/>
                    <a:pt x="783" y="6231"/>
                  </a:cubicBezTo>
                  <a:cubicBezTo>
                    <a:pt x="1162" y="6626"/>
                    <a:pt x="1675" y="6822"/>
                    <a:pt x="2190" y="6822"/>
                  </a:cubicBezTo>
                  <a:cubicBezTo>
                    <a:pt x="2694" y="6822"/>
                    <a:pt x="3201" y="6635"/>
                    <a:pt x="3588" y="6263"/>
                  </a:cubicBezTo>
                  <a:lnTo>
                    <a:pt x="5024" y="4828"/>
                  </a:lnTo>
                  <a:lnTo>
                    <a:pt x="6426" y="6263"/>
                  </a:lnTo>
                  <a:cubicBezTo>
                    <a:pt x="6818" y="6655"/>
                    <a:pt x="7332" y="6851"/>
                    <a:pt x="7841" y="6851"/>
                  </a:cubicBezTo>
                  <a:cubicBezTo>
                    <a:pt x="8351" y="6851"/>
                    <a:pt x="8857" y="6655"/>
                    <a:pt x="9232" y="6263"/>
                  </a:cubicBezTo>
                  <a:cubicBezTo>
                    <a:pt x="10015" y="5481"/>
                    <a:pt x="10015" y="4208"/>
                    <a:pt x="9232" y="3426"/>
                  </a:cubicBezTo>
                  <a:lnTo>
                    <a:pt x="6426" y="588"/>
                  </a:lnTo>
                  <a:cubicBezTo>
                    <a:pt x="6035" y="196"/>
                    <a:pt x="5521" y="0"/>
                    <a:pt x="50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48"/>
            <p:cNvSpPr/>
            <p:nvPr/>
          </p:nvSpPr>
          <p:spPr>
            <a:xfrm>
              <a:off x="3619975" y="1874600"/>
              <a:ext cx="1158850" cy="1148450"/>
            </a:xfrm>
            <a:custGeom>
              <a:avLst/>
              <a:gdLst/>
              <a:ahLst/>
              <a:cxnLst/>
              <a:rect l="l" t="t" r="r" b="b"/>
              <a:pathLst>
                <a:path w="46354" h="45938" extrusionOk="0">
                  <a:moveTo>
                    <a:pt x="2202" y="1"/>
                  </a:moveTo>
                  <a:cubicBezTo>
                    <a:pt x="1705" y="1"/>
                    <a:pt x="1208" y="188"/>
                    <a:pt x="816" y="564"/>
                  </a:cubicBezTo>
                  <a:cubicBezTo>
                    <a:pt x="1" y="1314"/>
                    <a:pt x="1" y="2586"/>
                    <a:pt x="783" y="3369"/>
                  </a:cubicBezTo>
                  <a:lnTo>
                    <a:pt x="6753" y="9371"/>
                  </a:lnTo>
                  <a:cubicBezTo>
                    <a:pt x="7144" y="9762"/>
                    <a:pt x="7658" y="9958"/>
                    <a:pt x="8172" y="9958"/>
                  </a:cubicBezTo>
                  <a:cubicBezTo>
                    <a:pt x="8686" y="9958"/>
                    <a:pt x="9199" y="9762"/>
                    <a:pt x="9591" y="9371"/>
                  </a:cubicBezTo>
                  <a:cubicBezTo>
                    <a:pt x="10374" y="8588"/>
                    <a:pt x="10374" y="7349"/>
                    <a:pt x="9591" y="6566"/>
                  </a:cubicBezTo>
                  <a:lnTo>
                    <a:pt x="3589" y="564"/>
                  </a:lnTo>
                  <a:cubicBezTo>
                    <a:pt x="3197" y="188"/>
                    <a:pt x="2700" y="1"/>
                    <a:pt x="2202" y="1"/>
                  </a:cubicBezTo>
                  <a:close/>
                  <a:moveTo>
                    <a:pt x="14190" y="11972"/>
                  </a:moveTo>
                  <a:cubicBezTo>
                    <a:pt x="13685" y="11972"/>
                    <a:pt x="13179" y="12160"/>
                    <a:pt x="12788" y="12535"/>
                  </a:cubicBezTo>
                  <a:cubicBezTo>
                    <a:pt x="12005" y="13318"/>
                    <a:pt x="12005" y="14590"/>
                    <a:pt x="12755" y="15373"/>
                  </a:cubicBezTo>
                  <a:lnTo>
                    <a:pt x="18757" y="21375"/>
                  </a:lnTo>
                  <a:cubicBezTo>
                    <a:pt x="19148" y="21767"/>
                    <a:pt x="19662" y="21962"/>
                    <a:pt x="20176" y="21962"/>
                  </a:cubicBezTo>
                  <a:cubicBezTo>
                    <a:pt x="20690" y="21962"/>
                    <a:pt x="21203" y="21767"/>
                    <a:pt x="21595" y="21375"/>
                  </a:cubicBezTo>
                  <a:cubicBezTo>
                    <a:pt x="22378" y="20592"/>
                    <a:pt x="22378" y="19320"/>
                    <a:pt x="21595" y="18537"/>
                  </a:cubicBezTo>
                  <a:lnTo>
                    <a:pt x="15593" y="12535"/>
                  </a:lnTo>
                  <a:cubicBezTo>
                    <a:pt x="15201" y="12160"/>
                    <a:pt x="14696" y="11972"/>
                    <a:pt x="14190" y="11972"/>
                  </a:cubicBezTo>
                  <a:close/>
                  <a:moveTo>
                    <a:pt x="26190" y="23977"/>
                  </a:moveTo>
                  <a:cubicBezTo>
                    <a:pt x="25689" y="23977"/>
                    <a:pt x="25183" y="24164"/>
                    <a:pt x="24792" y="24539"/>
                  </a:cubicBezTo>
                  <a:cubicBezTo>
                    <a:pt x="24009" y="25322"/>
                    <a:pt x="23976" y="26562"/>
                    <a:pt x="24759" y="27377"/>
                  </a:cubicBezTo>
                  <a:lnTo>
                    <a:pt x="30761" y="33379"/>
                  </a:lnTo>
                  <a:cubicBezTo>
                    <a:pt x="31153" y="33754"/>
                    <a:pt x="31658" y="33942"/>
                    <a:pt x="32164" y="33942"/>
                  </a:cubicBezTo>
                  <a:cubicBezTo>
                    <a:pt x="32669" y="33942"/>
                    <a:pt x="33175" y="33754"/>
                    <a:pt x="33566" y="33379"/>
                  </a:cubicBezTo>
                  <a:cubicBezTo>
                    <a:pt x="34349" y="32596"/>
                    <a:pt x="34349" y="31324"/>
                    <a:pt x="33566" y="30541"/>
                  </a:cubicBezTo>
                  <a:lnTo>
                    <a:pt x="27564" y="24539"/>
                  </a:lnTo>
                  <a:cubicBezTo>
                    <a:pt x="27189" y="24164"/>
                    <a:pt x="26692" y="23977"/>
                    <a:pt x="26190" y="23977"/>
                  </a:cubicBezTo>
                  <a:close/>
                  <a:moveTo>
                    <a:pt x="38149" y="35940"/>
                  </a:moveTo>
                  <a:cubicBezTo>
                    <a:pt x="37625" y="35940"/>
                    <a:pt x="37098" y="36144"/>
                    <a:pt x="36698" y="36543"/>
                  </a:cubicBezTo>
                  <a:cubicBezTo>
                    <a:pt x="35948" y="37326"/>
                    <a:pt x="35948" y="38598"/>
                    <a:pt x="36763" y="39349"/>
                  </a:cubicBezTo>
                  <a:lnTo>
                    <a:pt x="42733" y="45351"/>
                  </a:lnTo>
                  <a:cubicBezTo>
                    <a:pt x="43124" y="45742"/>
                    <a:pt x="43638" y="45938"/>
                    <a:pt x="44152" y="45938"/>
                  </a:cubicBezTo>
                  <a:cubicBezTo>
                    <a:pt x="44665" y="45938"/>
                    <a:pt x="45179" y="45742"/>
                    <a:pt x="45571" y="45351"/>
                  </a:cubicBezTo>
                  <a:cubicBezTo>
                    <a:pt x="46353" y="44568"/>
                    <a:pt x="46353" y="43296"/>
                    <a:pt x="45571" y="42545"/>
                  </a:cubicBezTo>
                  <a:lnTo>
                    <a:pt x="39568" y="36543"/>
                  </a:lnTo>
                  <a:cubicBezTo>
                    <a:pt x="39568" y="36511"/>
                    <a:pt x="39536" y="36511"/>
                    <a:pt x="39536" y="36511"/>
                  </a:cubicBezTo>
                  <a:cubicBezTo>
                    <a:pt x="39153" y="36127"/>
                    <a:pt x="38652" y="35940"/>
                    <a:pt x="38149" y="3594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48"/>
            <p:cNvSpPr/>
            <p:nvPr/>
          </p:nvSpPr>
          <p:spPr>
            <a:xfrm>
              <a:off x="2491325" y="2633875"/>
              <a:ext cx="1513600" cy="1535775"/>
            </a:xfrm>
            <a:custGeom>
              <a:avLst/>
              <a:gdLst/>
              <a:ahLst/>
              <a:cxnLst/>
              <a:rect l="l" t="t" r="r" b="b"/>
              <a:pathLst>
                <a:path w="60544" h="61431" extrusionOk="0">
                  <a:moveTo>
                    <a:pt x="38861" y="4079"/>
                  </a:moveTo>
                  <a:cubicBezTo>
                    <a:pt x="38977" y="4079"/>
                    <a:pt x="39094" y="4081"/>
                    <a:pt x="39210" y="4085"/>
                  </a:cubicBezTo>
                  <a:lnTo>
                    <a:pt x="39242" y="4085"/>
                  </a:lnTo>
                  <a:cubicBezTo>
                    <a:pt x="42733" y="4117"/>
                    <a:pt x="45799" y="5389"/>
                    <a:pt x="48637" y="7999"/>
                  </a:cubicBezTo>
                  <a:cubicBezTo>
                    <a:pt x="49027" y="8342"/>
                    <a:pt x="49514" y="8514"/>
                    <a:pt x="49998" y="8514"/>
                  </a:cubicBezTo>
                  <a:cubicBezTo>
                    <a:pt x="50526" y="8514"/>
                    <a:pt x="51051" y="8310"/>
                    <a:pt x="51442" y="7901"/>
                  </a:cubicBezTo>
                  <a:lnTo>
                    <a:pt x="51932" y="7444"/>
                  </a:lnTo>
                  <a:cubicBezTo>
                    <a:pt x="52144" y="7232"/>
                    <a:pt x="52437" y="7126"/>
                    <a:pt x="52735" y="7126"/>
                  </a:cubicBezTo>
                  <a:cubicBezTo>
                    <a:pt x="53032" y="7126"/>
                    <a:pt x="53334" y="7232"/>
                    <a:pt x="53563" y="7444"/>
                  </a:cubicBezTo>
                  <a:lnTo>
                    <a:pt x="54182" y="8064"/>
                  </a:lnTo>
                  <a:cubicBezTo>
                    <a:pt x="54606" y="8521"/>
                    <a:pt x="54606" y="9239"/>
                    <a:pt x="54182" y="9695"/>
                  </a:cubicBezTo>
                  <a:lnTo>
                    <a:pt x="53334" y="10511"/>
                  </a:lnTo>
                  <a:cubicBezTo>
                    <a:pt x="52649" y="11196"/>
                    <a:pt x="52551" y="12240"/>
                    <a:pt x="53073" y="13055"/>
                  </a:cubicBezTo>
                  <a:cubicBezTo>
                    <a:pt x="54182" y="14784"/>
                    <a:pt x="55030" y="16676"/>
                    <a:pt x="55618" y="18666"/>
                  </a:cubicBezTo>
                  <a:cubicBezTo>
                    <a:pt x="55813" y="19449"/>
                    <a:pt x="55944" y="20231"/>
                    <a:pt x="56042" y="21014"/>
                  </a:cubicBezTo>
                  <a:cubicBezTo>
                    <a:pt x="56237" y="22482"/>
                    <a:pt x="55193" y="23787"/>
                    <a:pt x="53758" y="23950"/>
                  </a:cubicBezTo>
                  <a:cubicBezTo>
                    <a:pt x="53628" y="23983"/>
                    <a:pt x="53497" y="23983"/>
                    <a:pt x="53399" y="23983"/>
                  </a:cubicBezTo>
                  <a:lnTo>
                    <a:pt x="52290" y="23950"/>
                  </a:lnTo>
                  <a:cubicBezTo>
                    <a:pt x="50986" y="23950"/>
                    <a:pt x="49909" y="22972"/>
                    <a:pt x="49713" y="21667"/>
                  </a:cubicBezTo>
                  <a:cubicBezTo>
                    <a:pt x="49191" y="18340"/>
                    <a:pt x="47919" y="15632"/>
                    <a:pt x="45962" y="13675"/>
                  </a:cubicBezTo>
                  <a:cubicBezTo>
                    <a:pt x="44233" y="11946"/>
                    <a:pt x="42309" y="11000"/>
                    <a:pt x="40221" y="10837"/>
                  </a:cubicBezTo>
                  <a:cubicBezTo>
                    <a:pt x="39967" y="10814"/>
                    <a:pt x="39716" y="10803"/>
                    <a:pt x="39470" y="10803"/>
                  </a:cubicBezTo>
                  <a:cubicBezTo>
                    <a:pt x="37602" y="10803"/>
                    <a:pt x="35984" y="11453"/>
                    <a:pt x="34773" y="12664"/>
                  </a:cubicBezTo>
                  <a:cubicBezTo>
                    <a:pt x="33567" y="13871"/>
                    <a:pt x="32947" y="15534"/>
                    <a:pt x="32882" y="17622"/>
                  </a:cubicBezTo>
                  <a:cubicBezTo>
                    <a:pt x="32816" y="19514"/>
                    <a:pt x="33501" y="22123"/>
                    <a:pt x="34969" y="25614"/>
                  </a:cubicBezTo>
                  <a:cubicBezTo>
                    <a:pt x="37220" y="31127"/>
                    <a:pt x="38525" y="35171"/>
                    <a:pt x="38818" y="37650"/>
                  </a:cubicBezTo>
                  <a:cubicBezTo>
                    <a:pt x="39112" y="39934"/>
                    <a:pt x="38851" y="42250"/>
                    <a:pt x="38101" y="44403"/>
                  </a:cubicBezTo>
                  <a:cubicBezTo>
                    <a:pt x="37285" y="46654"/>
                    <a:pt x="35980" y="48709"/>
                    <a:pt x="34252" y="50405"/>
                  </a:cubicBezTo>
                  <a:cubicBezTo>
                    <a:pt x="34219" y="50405"/>
                    <a:pt x="34219" y="50405"/>
                    <a:pt x="34219" y="50437"/>
                  </a:cubicBezTo>
                  <a:cubicBezTo>
                    <a:pt x="32490" y="52199"/>
                    <a:pt x="30337" y="53536"/>
                    <a:pt x="27989" y="54352"/>
                  </a:cubicBezTo>
                  <a:cubicBezTo>
                    <a:pt x="26451" y="54913"/>
                    <a:pt x="24805" y="55200"/>
                    <a:pt x="23171" y="55200"/>
                  </a:cubicBezTo>
                  <a:cubicBezTo>
                    <a:pt x="22621" y="55200"/>
                    <a:pt x="22072" y="55168"/>
                    <a:pt x="21530" y="55102"/>
                  </a:cubicBezTo>
                  <a:cubicBezTo>
                    <a:pt x="19475" y="54809"/>
                    <a:pt x="17028" y="53732"/>
                    <a:pt x="14223" y="51905"/>
                  </a:cubicBezTo>
                  <a:cubicBezTo>
                    <a:pt x="13886" y="51690"/>
                    <a:pt x="13511" y="51586"/>
                    <a:pt x="13138" y="51586"/>
                  </a:cubicBezTo>
                  <a:cubicBezTo>
                    <a:pt x="12607" y="51586"/>
                    <a:pt x="12081" y="51797"/>
                    <a:pt x="11679" y="52199"/>
                  </a:cubicBezTo>
                  <a:lnTo>
                    <a:pt x="6949" y="56896"/>
                  </a:lnTo>
                  <a:cubicBezTo>
                    <a:pt x="6655" y="57206"/>
                    <a:pt x="6247" y="57361"/>
                    <a:pt x="5836" y="57361"/>
                  </a:cubicBezTo>
                  <a:cubicBezTo>
                    <a:pt x="5424" y="57361"/>
                    <a:pt x="5008" y="57206"/>
                    <a:pt x="4698" y="56896"/>
                  </a:cubicBezTo>
                  <a:cubicBezTo>
                    <a:pt x="4404" y="56603"/>
                    <a:pt x="4241" y="56211"/>
                    <a:pt x="4241" y="55787"/>
                  </a:cubicBezTo>
                  <a:cubicBezTo>
                    <a:pt x="4241" y="55363"/>
                    <a:pt x="4404" y="54972"/>
                    <a:pt x="4698" y="54645"/>
                  </a:cubicBezTo>
                  <a:lnTo>
                    <a:pt x="9265" y="50111"/>
                  </a:lnTo>
                  <a:cubicBezTo>
                    <a:pt x="9982" y="49361"/>
                    <a:pt x="10048" y="48219"/>
                    <a:pt x="9428" y="47404"/>
                  </a:cubicBezTo>
                  <a:cubicBezTo>
                    <a:pt x="7471" y="44957"/>
                    <a:pt x="6166" y="42543"/>
                    <a:pt x="5513" y="40227"/>
                  </a:cubicBezTo>
                  <a:cubicBezTo>
                    <a:pt x="4926" y="38238"/>
                    <a:pt x="4567" y="36183"/>
                    <a:pt x="4372" y="34128"/>
                  </a:cubicBezTo>
                  <a:cubicBezTo>
                    <a:pt x="4274" y="32692"/>
                    <a:pt x="5350" y="31420"/>
                    <a:pt x="6786" y="31322"/>
                  </a:cubicBezTo>
                  <a:cubicBezTo>
                    <a:pt x="6851" y="31322"/>
                    <a:pt x="6916" y="31290"/>
                    <a:pt x="6981" y="31290"/>
                  </a:cubicBezTo>
                  <a:lnTo>
                    <a:pt x="8188" y="31290"/>
                  </a:lnTo>
                  <a:cubicBezTo>
                    <a:pt x="9526" y="31290"/>
                    <a:pt x="10700" y="32333"/>
                    <a:pt x="10798" y="33736"/>
                  </a:cubicBezTo>
                  <a:cubicBezTo>
                    <a:pt x="11255" y="38890"/>
                    <a:pt x="12918" y="42935"/>
                    <a:pt x="15691" y="45675"/>
                  </a:cubicBezTo>
                  <a:cubicBezTo>
                    <a:pt x="17583" y="47534"/>
                    <a:pt x="20095" y="48611"/>
                    <a:pt x="22737" y="48643"/>
                  </a:cubicBezTo>
                  <a:cubicBezTo>
                    <a:pt x="22845" y="48647"/>
                    <a:pt x="22952" y="48649"/>
                    <a:pt x="23059" y="48649"/>
                  </a:cubicBezTo>
                  <a:cubicBezTo>
                    <a:pt x="27848" y="48649"/>
                    <a:pt x="31951" y="45110"/>
                    <a:pt x="32621" y="40293"/>
                  </a:cubicBezTo>
                  <a:cubicBezTo>
                    <a:pt x="32621" y="40293"/>
                    <a:pt x="32621" y="40260"/>
                    <a:pt x="32621" y="40260"/>
                  </a:cubicBezTo>
                  <a:cubicBezTo>
                    <a:pt x="32849" y="38238"/>
                    <a:pt x="32360" y="35563"/>
                    <a:pt x="31087" y="32105"/>
                  </a:cubicBezTo>
                  <a:cubicBezTo>
                    <a:pt x="28837" y="25973"/>
                    <a:pt x="27499" y="21536"/>
                    <a:pt x="27173" y="18959"/>
                  </a:cubicBezTo>
                  <a:cubicBezTo>
                    <a:pt x="26847" y="16806"/>
                    <a:pt x="27010" y="14588"/>
                    <a:pt x="27630" y="12533"/>
                  </a:cubicBezTo>
                  <a:cubicBezTo>
                    <a:pt x="28217" y="10641"/>
                    <a:pt x="29261" y="8912"/>
                    <a:pt x="30696" y="7510"/>
                  </a:cubicBezTo>
                  <a:cubicBezTo>
                    <a:pt x="32833" y="5310"/>
                    <a:pt x="35817" y="4079"/>
                    <a:pt x="38861" y="4079"/>
                  </a:cubicBezTo>
                  <a:close/>
                  <a:moveTo>
                    <a:pt x="38845" y="0"/>
                  </a:moveTo>
                  <a:cubicBezTo>
                    <a:pt x="34701" y="0"/>
                    <a:pt x="30686" y="1683"/>
                    <a:pt x="27793" y="4639"/>
                  </a:cubicBezTo>
                  <a:cubicBezTo>
                    <a:pt x="25933" y="6499"/>
                    <a:pt x="24531" y="8782"/>
                    <a:pt x="23748" y="11326"/>
                  </a:cubicBezTo>
                  <a:cubicBezTo>
                    <a:pt x="22932" y="13968"/>
                    <a:pt x="22737" y="16839"/>
                    <a:pt x="23128" y="19546"/>
                  </a:cubicBezTo>
                  <a:cubicBezTo>
                    <a:pt x="23520" y="22417"/>
                    <a:pt x="24857" y="26984"/>
                    <a:pt x="27271" y="33508"/>
                  </a:cubicBezTo>
                  <a:cubicBezTo>
                    <a:pt x="28543" y="36965"/>
                    <a:pt x="28674" y="38825"/>
                    <a:pt x="28576" y="39771"/>
                  </a:cubicBezTo>
                  <a:cubicBezTo>
                    <a:pt x="28161" y="42513"/>
                    <a:pt x="25814" y="44569"/>
                    <a:pt x="23028" y="44569"/>
                  </a:cubicBezTo>
                  <a:cubicBezTo>
                    <a:pt x="22964" y="44569"/>
                    <a:pt x="22899" y="44568"/>
                    <a:pt x="22835" y="44566"/>
                  </a:cubicBezTo>
                  <a:cubicBezTo>
                    <a:pt x="21204" y="44533"/>
                    <a:pt x="19703" y="43914"/>
                    <a:pt x="18561" y="42772"/>
                  </a:cubicBezTo>
                  <a:cubicBezTo>
                    <a:pt x="16474" y="40717"/>
                    <a:pt x="15234" y="37553"/>
                    <a:pt x="14875" y="33377"/>
                  </a:cubicBezTo>
                  <a:cubicBezTo>
                    <a:pt x="14582" y="29920"/>
                    <a:pt x="11646" y="27212"/>
                    <a:pt x="8156" y="27212"/>
                  </a:cubicBezTo>
                  <a:lnTo>
                    <a:pt x="6916" y="27212"/>
                  </a:lnTo>
                  <a:cubicBezTo>
                    <a:pt x="6753" y="27245"/>
                    <a:pt x="6590" y="27245"/>
                    <a:pt x="6427" y="27245"/>
                  </a:cubicBezTo>
                  <a:cubicBezTo>
                    <a:pt x="2773" y="27571"/>
                    <a:pt x="1" y="30800"/>
                    <a:pt x="327" y="34486"/>
                  </a:cubicBezTo>
                  <a:cubicBezTo>
                    <a:pt x="523" y="36802"/>
                    <a:pt x="947" y="39118"/>
                    <a:pt x="1566" y="41337"/>
                  </a:cubicBezTo>
                  <a:cubicBezTo>
                    <a:pt x="2251" y="43718"/>
                    <a:pt x="3458" y="46099"/>
                    <a:pt x="5122" y="48480"/>
                  </a:cubicBezTo>
                  <a:lnTo>
                    <a:pt x="1827" y="51775"/>
                  </a:lnTo>
                  <a:cubicBezTo>
                    <a:pt x="751" y="52851"/>
                    <a:pt x="164" y="54254"/>
                    <a:pt x="164" y="55787"/>
                  </a:cubicBezTo>
                  <a:cubicBezTo>
                    <a:pt x="164" y="57288"/>
                    <a:pt x="751" y="58723"/>
                    <a:pt x="1827" y="59799"/>
                  </a:cubicBezTo>
                  <a:cubicBezTo>
                    <a:pt x="2904" y="60843"/>
                    <a:pt x="4307" y="61430"/>
                    <a:pt x="5840" y="61430"/>
                  </a:cubicBezTo>
                  <a:cubicBezTo>
                    <a:pt x="7340" y="61430"/>
                    <a:pt x="8775" y="60843"/>
                    <a:pt x="9819" y="59799"/>
                  </a:cubicBezTo>
                  <a:lnTo>
                    <a:pt x="13407" y="56211"/>
                  </a:lnTo>
                  <a:cubicBezTo>
                    <a:pt x="16180" y="57875"/>
                    <a:pt x="18659" y="58821"/>
                    <a:pt x="20975" y="59147"/>
                  </a:cubicBezTo>
                  <a:cubicBezTo>
                    <a:pt x="21702" y="59239"/>
                    <a:pt x="22432" y="59284"/>
                    <a:pt x="23162" y="59284"/>
                  </a:cubicBezTo>
                  <a:cubicBezTo>
                    <a:pt x="25282" y="59284"/>
                    <a:pt x="27393" y="58905"/>
                    <a:pt x="29359" y="58201"/>
                  </a:cubicBezTo>
                  <a:cubicBezTo>
                    <a:pt x="32262" y="57190"/>
                    <a:pt x="34937" y="55494"/>
                    <a:pt x="37089" y="53308"/>
                  </a:cubicBezTo>
                  <a:cubicBezTo>
                    <a:pt x="39242" y="51220"/>
                    <a:pt x="40939" y="48611"/>
                    <a:pt x="41950" y="45773"/>
                  </a:cubicBezTo>
                  <a:cubicBezTo>
                    <a:pt x="42896" y="43000"/>
                    <a:pt x="43222" y="40032"/>
                    <a:pt x="42863" y="37161"/>
                  </a:cubicBezTo>
                  <a:cubicBezTo>
                    <a:pt x="42537" y="34291"/>
                    <a:pt x="41167" y="29985"/>
                    <a:pt x="38720" y="24048"/>
                  </a:cubicBezTo>
                  <a:cubicBezTo>
                    <a:pt x="37122" y="20231"/>
                    <a:pt x="36926" y="18470"/>
                    <a:pt x="36959" y="17785"/>
                  </a:cubicBezTo>
                  <a:cubicBezTo>
                    <a:pt x="36959" y="17752"/>
                    <a:pt x="36959" y="17752"/>
                    <a:pt x="36959" y="17720"/>
                  </a:cubicBezTo>
                  <a:cubicBezTo>
                    <a:pt x="36992" y="16709"/>
                    <a:pt x="37220" y="15991"/>
                    <a:pt x="37644" y="15567"/>
                  </a:cubicBezTo>
                  <a:cubicBezTo>
                    <a:pt x="37967" y="15244"/>
                    <a:pt x="38476" y="14868"/>
                    <a:pt x="39527" y="14868"/>
                  </a:cubicBezTo>
                  <a:cubicBezTo>
                    <a:pt x="39643" y="14868"/>
                    <a:pt x="39765" y="14872"/>
                    <a:pt x="39895" y="14882"/>
                  </a:cubicBezTo>
                  <a:cubicBezTo>
                    <a:pt x="41004" y="14980"/>
                    <a:pt x="42048" y="15534"/>
                    <a:pt x="43092" y="16545"/>
                  </a:cubicBezTo>
                  <a:cubicBezTo>
                    <a:pt x="44429" y="17883"/>
                    <a:pt x="45310" y="19840"/>
                    <a:pt x="45668" y="22287"/>
                  </a:cubicBezTo>
                  <a:cubicBezTo>
                    <a:pt x="46158" y="25549"/>
                    <a:pt x="48898" y="27995"/>
                    <a:pt x="52225" y="28028"/>
                  </a:cubicBezTo>
                  <a:lnTo>
                    <a:pt x="53334" y="28060"/>
                  </a:lnTo>
                  <a:cubicBezTo>
                    <a:pt x="53660" y="28060"/>
                    <a:pt x="53954" y="28028"/>
                    <a:pt x="54248" y="27995"/>
                  </a:cubicBezTo>
                  <a:cubicBezTo>
                    <a:pt x="57934" y="27571"/>
                    <a:pt x="60543" y="24211"/>
                    <a:pt x="60086" y="20558"/>
                  </a:cubicBezTo>
                  <a:cubicBezTo>
                    <a:pt x="59989" y="19579"/>
                    <a:pt x="59793" y="18568"/>
                    <a:pt x="59565" y="17622"/>
                  </a:cubicBezTo>
                  <a:cubicBezTo>
                    <a:pt x="59532" y="17589"/>
                    <a:pt x="59532" y="17589"/>
                    <a:pt x="59532" y="17557"/>
                  </a:cubicBezTo>
                  <a:cubicBezTo>
                    <a:pt x="59010" y="15730"/>
                    <a:pt x="58260" y="13936"/>
                    <a:pt x="57346" y="12272"/>
                  </a:cubicBezTo>
                  <a:cubicBezTo>
                    <a:pt x="59075" y="10217"/>
                    <a:pt x="58977" y="7118"/>
                    <a:pt x="57053" y="5194"/>
                  </a:cubicBezTo>
                  <a:lnTo>
                    <a:pt x="56433" y="4541"/>
                  </a:lnTo>
                  <a:cubicBezTo>
                    <a:pt x="55454" y="3563"/>
                    <a:pt x="54117" y="3041"/>
                    <a:pt x="52747" y="3041"/>
                  </a:cubicBezTo>
                  <a:cubicBezTo>
                    <a:pt x="51768" y="3041"/>
                    <a:pt x="50822" y="3302"/>
                    <a:pt x="50007" y="3791"/>
                  </a:cubicBezTo>
                  <a:cubicBezTo>
                    <a:pt x="46778" y="1345"/>
                    <a:pt x="43189" y="40"/>
                    <a:pt x="39308" y="7"/>
                  </a:cubicBezTo>
                  <a:cubicBezTo>
                    <a:pt x="39153" y="2"/>
                    <a:pt x="38999" y="0"/>
                    <a:pt x="388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51" name="Google Shape;4351;p48"/>
          <p:cNvGrpSpPr/>
          <p:nvPr/>
        </p:nvGrpSpPr>
        <p:grpSpPr>
          <a:xfrm>
            <a:off x="7419056" y="4021792"/>
            <a:ext cx="549505" cy="580393"/>
            <a:chOff x="1377350" y="288675"/>
            <a:chExt cx="4845725" cy="5118100"/>
          </a:xfrm>
        </p:grpSpPr>
        <p:sp>
          <p:nvSpPr>
            <p:cNvPr id="4352" name="Google Shape;4352;p48"/>
            <p:cNvSpPr/>
            <p:nvPr/>
          </p:nvSpPr>
          <p:spPr>
            <a:xfrm>
              <a:off x="4295200" y="4838325"/>
              <a:ext cx="597800" cy="507275"/>
            </a:xfrm>
            <a:custGeom>
              <a:avLst/>
              <a:gdLst/>
              <a:ahLst/>
              <a:cxnLst/>
              <a:rect l="l" t="t" r="r" b="b"/>
              <a:pathLst>
                <a:path w="23912" h="20291" extrusionOk="0">
                  <a:moveTo>
                    <a:pt x="4796" y="1"/>
                  </a:moveTo>
                  <a:lnTo>
                    <a:pt x="686" y="15299"/>
                  </a:lnTo>
                  <a:cubicBezTo>
                    <a:pt x="1" y="17844"/>
                    <a:pt x="2447" y="20290"/>
                    <a:pt x="5677" y="20290"/>
                  </a:cubicBezTo>
                  <a:lnTo>
                    <a:pt x="18235" y="20290"/>
                  </a:lnTo>
                  <a:cubicBezTo>
                    <a:pt x="21465" y="20290"/>
                    <a:pt x="23911" y="17844"/>
                    <a:pt x="23226" y="15299"/>
                  </a:cubicBezTo>
                  <a:lnTo>
                    <a:pt x="191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48"/>
            <p:cNvSpPr/>
            <p:nvPr/>
          </p:nvSpPr>
          <p:spPr>
            <a:xfrm>
              <a:off x="1438525" y="350650"/>
              <a:ext cx="4723375" cy="4485250"/>
            </a:xfrm>
            <a:custGeom>
              <a:avLst/>
              <a:gdLst/>
              <a:ahLst/>
              <a:cxnLst/>
              <a:rect l="l" t="t" r="r" b="b"/>
              <a:pathLst>
                <a:path w="188935" h="179410" extrusionOk="0">
                  <a:moveTo>
                    <a:pt x="42145" y="1"/>
                  </a:moveTo>
                  <a:cubicBezTo>
                    <a:pt x="18789" y="1"/>
                    <a:pt x="0" y="18790"/>
                    <a:pt x="0" y="42145"/>
                  </a:cubicBezTo>
                  <a:lnTo>
                    <a:pt x="0" y="137265"/>
                  </a:lnTo>
                  <a:cubicBezTo>
                    <a:pt x="0" y="160621"/>
                    <a:pt x="18789" y="179410"/>
                    <a:pt x="42145" y="179410"/>
                  </a:cubicBezTo>
                  <a:lnTo>
                    <a:pt x="146790" y="179410"/>
                  </a:lnTo>
                  <a:cubicBezTo>
                    <a:pt x="170146" y="179410"/>
                    <a:pt x="188935" y="160621"/>
                    <a:pt x="188935" y="137265"/>
                  </a:cubicBezTo>
                  <a:lnTo>
                    <a:pt x="188935" y="42145"/>
                  </a:lnTo>
                  <a:cubicBezTo>
                    <a:pt x="188935" y="18790"/>
                    <a:pt x="170146" y="1"/>
                    <a:pt x="1467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48"/>
            <p:cNvSpPr/>
            <p:nvPr/>
          </p:nvSpPr>
          <p:spPr>
            <a:xfrm>
              <a:off x="1967775" y="879900"/>
              <a:ext cx="3664875" cy="3426750"/>
            </a:xfrm>
            <a:custGeom>
              <a:avLst/>
              <a:gdLst/>
              <a:ahLst/>
              <a:cxnLst/>
              <a:rect l="l" t="t" r="r" b="b"/>
              <a:pathLst>
                <a:path w="146595" h="137070" extrusionOk="0">
                  <a:moveTo>
                    <a:pt x="20975" y="1"/>
                  </a:moveTo>
                  <a:cubicBezTo>
                    <a:pt x="9395" y="1"/>
                    <a:pt x="1" y="9395"/>
                    <a:pt x="1" y="20975"/>
                  </a:cubicBezTo>
                  <a:lnTo>
                    <a:pt x="1" y="116095"/>
                  </a:lnTo>
                  <a:cubicBezTo>
                    <a:pt x="1" y="127675"/>
                    <a:pt x="9395" y="137037"/>
                    <a:pt x="20975" y="137070"/>
                  </a:cubicBezTo>
                  <a:lnTo>
                    <a:pt x="125620" y="137070"/>
                  </a:lnTo>
                  <a:cubicBezTo>
                    <a:pt x="137200" y="137037"/>
                    <a:pt x="146594" y="127675"/>
                    <a:pt x="146594" y="116095"/>
                  </a:cubicBezTo>
                  <a:lnTo>
                    <a:pt x="146594" y="113257"/>
                  </a:lnTo>
                  <a:cubicBezTo>
                    <a:pt x="143169" y="113257"/>
                    <a:pt x="140397" y="110452"/>
                    <a:pt x="140397" y="107027"/>
                  </a:cubicBezTo>
                  <a:lnTo>
                    <a:pt x="140397" y="93522"/>
                  </a:lnTo>
                  <a:cubicBezTo>
                    <a:pt x="140397" y="90097"/>
                    <a:pt x="143169" y="87324"/>
                    <a:pt x="146594" y="87324"/>
                  </a:cubicBezTo>
                  <a:lnTo>
                    <a:pt x="146594" y="49746"/>
                  </a:lnTo>
                  <a:cubicBezTo>
                    <a:pt x="143169" y="49746"/>
                    <a:pt x="140397" y="46941"/>
                    <a:pt x="140397" y="43516"/>
                  </a:cubicBezTo>
                  <a:lnTo>
                    <a:pt x="140397" y="30011"/>
                  </a:lnTo>
                  <a:cubicBezTo>
                    <a:pt x="140397" y="26586"/>
                    <a:pt x="143169" y="23813"/>
                    <a:pt x="146594" y="23813"/>
                  </a:cubicBezTo>
                  <a:lnTo>
                    <a:pt x="146594" y="20975"/>
                  </a:lnTo>
                  <a:cubicBezTo>
                    <a:pt x="146594" y="9395"/>
                    <a:pt x="137200" y="1"/>
                    <a:pt x="1256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48"/>
            <p:cNvSpPr/>
            <p:nvPr/>
          </p:nvSpPr>
          <p:spPr>
            <a:xfrm>
              <a:off x="3010800" y="1803875"/>
              <a:ext cx="1578825" cy="1578000"/>
            </a:xfrm>
            <a:custGeom>
              <a:avLst/>
              <a:gdLst/>
              <a:ahLst/>
              <a:cxnLst/>
              <a:rect l="l" t="t" r="r" b="b"/>
              <a:pathLst>
                <a:path w="63153" h="63120" extrusionOk="0">
                  <a:moveTo>
                    <a:pt x="31577" y="0"/>
                  </a:moveTo>
                  <a:cubicBezTo>
                    <a:pt x="14158" y="0"/>
                    <a:pt x="1" y="14125"/>
                    <a:pt x="1" y="31576"/>
                  </a:cubicBezTo>
                  <a:cubicBezTo>
                    <a:pt x="1" y="48995"/>
                    <a:pt x="14158" y="63120"/>
                    <a:pt x="31577" y="63120"/>
                  </a:cubicBezTo>
                  <a:cubicBezTo>
                    <a:pt x="48996" y="63120"/>
                    <a:pt x="63153" y="48995"/>
                    <a:pt x="63153" y="31576"/>
                  </a:cubicBezTo>
                  <a:cubicBezTo>
                    <a:pt x="63153" y="14125"/>
                    <a:pt x="48996" y="0"/>
                    <a:pt x="315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48"/>
            <p:cNvSpPr/>
            <p:nvPr/>
          </p:nvSpPr>
          <p:spPr>
            <a:xfrm>
              <a:off x="3500925" y="2293175"/>
              <a:ext cx="598600" cy="599400"/>
            </a:xfrm>
            <a:custGeom>
              <a:avLst/>
              <a:gdLst/>
              <a:ahLst/>
              <a:cxnLst/>
              <a:rect l="l" t="t" r="r" b="b"/>
              <a:pathLst>
                <a:path w="23944" h="23976" extrusionOk="0">
                  <a:moveTo>
                    <a:pt x="11972" y="0"/>
                  </a:moveTo>
                  <a:cubicBezTo>
                    <a:pt x="5350" y="0"/>
                    <a:pt x="0" y="5382"/>
                    <a:pt x="0" y="12004"/>
                  </a:cubicBezTo>
                  <a:cubicBezTo>
                    <a:pt x="0" y="18626"/>
                    <a:pt x="5350" y="23976"/>
                    <a:pt x="11972" y="23976"/>
                  </a:cubicBezTo>
                  <a:cubicBezTo>
                    <a:pt x="18593" y="23976"/>
                    <a:pt x="23943" y="18626"/>
                    <a:pt x="23943" y="12004"/>
                  </a:cubicBezTo>
                  <a:cubicBezTo>
                    <a:pt x="23943" y="5382"/>
                    <a:pt x="18593" y="0"/>
                    <a:pt x="119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48"/>
            <p:cNvSpPr/>
            <p:nvPr/>
          </p:nvSpPr>
          <p:spPr>
            <a:xfrm>
              <a:off x="5477675" y="1475225"/>
              <a:ext cx="310725" cy="648350"/>
            </a:xfrm>
            <a:custGeom>
              <a:avLst/>
              <a:gdLst/>
              <a:ahLst/>
              <a:cxnLst/>
              <a:rect l="l" t="t" r="r" b="b"/>
              <a:pathLst>
                <a:path w="12429" h="25934" extrusionOk="0">
                  <a:moveTo>
                    <a:pt x="6198" y="0"/>
                  </a:moveTo>
                  <a:cubicBezTo>
                    <a:pt x="2773" y="0"/>
                    <a:pt x="1" y="2773"/>
                    <a:pt x="1" y="6198"/>
                  </a:cubicBezTo>
                  <a:lnTo>
                    <a:pt x="1" y="19703"/>
                  </a:lnTo>
                  <a:cubicBezTo>
                    <a:pt x="1" y="23160"/>
                    <a:pt x="2773" y="25933"/>
                    <a:pt x="6198" y="25933"/>
                  </a:cubicBezTo>
                  <a:cubicBezTo>
                    <a:pt x="9656" y="25933"/>
                    <a:pt x="12429" y="23160"/>
                    <a:pt x="12429" y="19703"/>
                  </a:cubicBezTo>
                  <a:lnTo>
                    <a:pt x="12429" y="6198"/>
                  </a:lnTo>
                  <a:cubicBezTo>
                    <a:pt x="12429" y="2773"/>
                    <a:pt x="9656" y="0"/>
                    <a:pt x="6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48"/>
            <p:cNvSpPr/>
            <p:nvPr/>
          </p:nvSpPr>
          <p:spPr>
            <a:xfrm>
              <a:off x="5477675" y="3063000"/>
              <a:ext cx="310725" cy="648325"/>
            </a:xfrm>
            <a:custGeom>
              <a:avLst/>
              <a:gdLst/>
              <a:ahLst/>
              <a:cxnLst/>
              <a:rect l="l" t="t" r="r" b="b"/>
              <a:pathLst>
                <a:path w="12429" h="25933" extrusionOk="0">
                  <a:moveTo>
                    <a:pt x="6198" y="0"/>
                  </a:moveTo>
                  <a:cubicBezTo>
                    <a:pt x="2773" y="0"/>
                    <a:pt x="1" y="2773"/>
                    <a:pt x="1" y="6198"/>
                  </a:cubicBezTo>
                  <a:lnTo>
                    <a:pt x="1" y="19703"/>
                  </a:lnTo>
                  <a:cubicBezTo>
                    <a:pt x="1" y="23160"/>
                    <a:pt x="2773" y="25933"/>
                    <a:pt x="6198" y="25933"/>
                  </a:cubicBezTo>
                  <a:cubicBezTo>
                    <a:pt x="9656" y="25933"/>
                    <a:pt x="12429" y="23160"/>
                    <a:pt x="12429" y="19703"/>
                  </a:cubicBezTo>
                  <a:lnTo>
                    <a:pt x="12429" y="6198"/>
                  </a:lnTo>
                  <a:cubicBezTo>
                    <a:pt x="12429" y="2773"/>
                    <a:pt x="9656" y="0"/>
                    <a:pt x="6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48"/>
            <p:cNvSpPr/>
            <p:nvPr/>
          </p:nvSpPr>
          <p:spPr>
            <a:xfrm>
              <a:off x="2548425" y="4838325"/>
              <a:ext cx="597775" cy="507275"/>
            </a:xfrm>
            <a:custGeom>
              <a:avLst/>
              <a:gdLst/>
              <a:ahLst/>
              <a:cxnLst/>
              <a:rect l="l" t="t" r="r" b="b"/>
              <a:pathLst>
                <a:path w="23911" h="20291" extrusionOk="0">
                  <a:moveTo>
                    <a:pt x="4795" y="1"/>
                  </a:moveTo>
                  <a:lnTo>
                    <a:pt x="718" y="15299"/>
                  </a:lnTo>
                  <a:cubicBezTo>
                    <a:pt x="0" y="17844"/>
                    <a:pt x="2447" y="20290"/>
                    <a:pt x="5709" y="20290"/>
                  </a:cubicBezTo>
                  <a:lnTo>
                    <a:pt x="18235" y="20290"/>
                  </a:lnTo>
                  <a:cubicBezTo>
                    <a:pt x="21497" y="20290"/>
                    <a:pt x="23910" y="17844"/>
                    <a:pt x="23225" y="15299"/>
                  </a:cubicBezTo>
                  <a:lnTo>
                    <a:pt x="1911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48"/>
            <p:cNvSpPr/>
            <p:nvPr/>
          </p:nvSpPr>
          <p:spPr>
            <a:xfrm>
              <a:off x="1438525" y="505600"/>
              <a:ext cx="1627750" cy="4330300"/>
            </a:xfrm>
            <a:custGeom>
              <a:avLst/>
              <a:gdLst/>
              <a:ahLst/>
              <a:cxnLst/>
              <a:rect l="l" t="t" r="r" b="b"/>
              <a:pathLst>
                <a:path w="65110" h="173212" extrusionOk="0">
                  <a:moveTo>
                    <a:pt x="20127" y="0"/>
                  </a:moveTo>
                  <a:lnTo>
                    <a:pt x="20127" y="0"/>
                  </a:lnTo>
                  <a:cubicBezTo>
                    <a:pt x="7601" y="7666"/>
                    <a:pt x="0" y="21268"/>
                    <a:pt x="0" y="35947"/>
                  </a:cubicBezTo>
                  <a:lnTo>
                    <a:pt x="0" y="131067"/>
                  </a:lnTo>
                  <a:cubicBezTo>
                    <a:pt x="0" y="154325"/>
                    <a:pt x="18855" y="173212"/>
                    <a:pt x="42145" y="173212"/>
                  </a:cubicBezTo>
                  <a:lnTo>
                    <a:pt x="65110" y="173212"/>
                  </a:lnTo>
                  <a:cubicBezTo>
                    <a:pt x="23682" y="125750"/>
                    <a:pt x="7046" y="61587"/>
                    <a:pt x="20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48"/>
            <p:cNvSpPr/>
            <p:nvPr/>
          </p:nvSpPr>
          <p:spPr>
            <a:xfrm>
              <a:off x="1967775" y="2709075"/>
              <a:ext cx="694025" cy="1597575"/>
            </a:xfrm>
            <a:custGeom>
              <a:avLst/>
              <a:gdLst/>
              <a:ahLst/>
              <a:cxnLst/>
              <a:rect l="l" t="t" r="r" b="b"/>
              <a:pathLst>
                <a:path w="27761" h="63903" extrusionOk="0">
                  <a:moveTo>
                    <a:pt x="1" y="0"/>
                  </a:moveTo>
                  <a:lnTo>
                    <a:pt x="1" y="42928"/>
                  </a:lnTo>
                  <a:cubicBezTo>
                    <a:pt x="1" y="54508"/>
                    <a:pt x="9395" y="63870"/>
                    <a:pt x="20975" y="63903"/>
                  </a:cubicBezTo>
                  <a:lnTo>
                    <a:pt x="27760" y="63903"/>
                  </a:lnTo>
                  <a:cubicBezTo>
                    <a:pt x="14810" y="44396"/>
                    <a:pt x="5416" y="22769"/>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48"/>
            <p:cNvSpPr/>
            <p:nvPr/>
          </p:nvSpPr>
          <p:spPr>
            <a:xfrm>
              <a:off x="2495400" y="4777175"/>
              <a:ext cx="704625" cy="629600"/>
            </a:xfrm>
            <a:custGeom>
              <a:avLst/>
              <a:gdLst/>
              <a:ahLst/>
              <a:cxnLst/>
              <a:rect l="l" t="t" r="r" b="b"/>
              <a:pathLst>
                <a:path w="28185" h="25184" extrusionOk="0">
                  <a:moveTo>
                    <a:pt x="19377" y="4893"/>
                  </a:moveTo>
                  <a:lnTo>
                    <a:pt x="22998" y="18365"/>
                  </a:lnTo>
                  <a:cubicBezTo>
                    <a:pt x="23063" y="18691"/>
                    <a:pt x="22998" y="19050"/>
                    <a:pt x="22769" y="19279"/>
                  </a:cubicBezTo>
                  <a:cubicBezTo>
                    <a:pt x="22176" y="19935"/>
                    <a:pt x="21342" y="20292"/>
                    <a:pt x="20470" y="20292"/>
                  </a:cubicBezTo>
                  <a:cubicBezTo>
                    <a:pt x="20432" y="20292"/>
                    <a:pt x="20394" y="20291"/>
                    <a:pt x="20356" y="20290"/>
                  </a:cubicBezTo>
                  <a:lnTo>
                    <a:pt x="7830" y="20290"/>
                  </a:lnTo>
                  <a:cubicBezTo>
                    <a:pt x="7791" y="20291"/>
                    <a:pt x="7753" y="20292"/>
                    <a:pt x="7715" y="20292"/>
                  </a:cubicBezTo>
                  <a:cubicBezTo>
                    <a:pt x="6840" y="20292"/>
                    <a:pt x="5978" y="19935"/>
                    <a:pt x="5416" y="19279"/>
                  </a:cubicBezTo>
                  <a:cubicBezTo>
                    <a:pt x="5187" y="19050"/>
                    <a:pt x="5089" y="18691"/>
                    <a:pt x="5187" y="18365"/>
                  </a:cubicBezTo>
                  <a:lnTo>
                    <a:pt x="8808" y="4893"/>
                  </a:lnTo>
                  <a:close/>
                  <a:moveTo>
                    <a:pt x="6916" y="0"/>
                  </a:moveTo>
                  <a:cubicBezTo>
                    <a:pt x="5807" y="0"/>
                    <a:pt x="4861" y="750"/>
                    <a:pt x="4568" y="1827"/>
                  </a:cubicBezTo>
                  <a:lnTo>
                    <a:pt x="457" y="17126"/>
                  </a:lnTo>
                  <a:cubicBezTo>
                    <a:pt x="1" y="18887"/>
                    <a:pt x="392" y="20812"/>
                    <a:pt x="1534" y="22247"/>
                  </a:cubicBezTo>
                  <a:cubicBezTo>
                    <a:pt x="3044" y="24111"/>
                    <a:pt x="5315" y="25183"/>
                    <a:pt x="7721" y="25183"/>
                  </a:cubicBezTo>
                  <a:cubicBezTo>
                    <a:pt x="7757" y="25183"/>
                    <a:pt x="7794" y="25183"/>
                    <a:pt x="7830" y="25183"/>
                  </a:cubicBezTo>
                  <a:lnTo>
                    <a:pt x="20356" y="25183"/>
                  </a:lnTo>
                  <a:cubicBezTo>
                    <a:pt x="20392" y="25183"/>
                    <a:pt x="20428" y="25183"/>
                    <a:pt x="20464" y="25183"/>
                  </a:cubicBezTo>
                  <a:cubicBezTo>
                    <a:pt x="22870" y="25183"/>
                    <a:pt x="25141" y="24111"/>
                    <a:pt x="26651" y="22247"/>
                  </a:cubicBezTo>
                  <a:cubicBezTo>
                    <a:pt x="27793" y="20812"/>
                    <a:pt x="28184" y="18887"/>
                    <a:pt x="27728" y="17126"/>
                  </a:cubicBezTo>
                  <a:lnTo>
                    <a:pt x="23618" y="1827"/>
                  </a:lnTo>
                  <a:cubicBezTo>
                    <a:pt x="23324" y="750"/>
                    <a:pt x="22345" y="0"/>
                    <a:pt x="212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48"/>
            <p:cNvSpPr/>
            <p:nvPr/>
          </p:nvSpPr>
          <p:spPr>
            <a:xfrm>
              <a:off x="4241375" y="4777175"/>
              <a:ext cx="705450" cy="629600"/>
            </a:xfrm>
            <a:custGeom>
              <a:avLst/>
              <a:gdLst/>
              <a:ahLst/>
              <a:cxnLst/>
              <a:rect l="l" t="t" r="r" b="b"/>
              <a:pathLst>
                <a:path w="28218" h="25184" extrusionOk="0">
                  <a:moveTo>
                    <a:pt x="19410" y="4893"/>
                  </a:moveTo>
                  <a:lnTo>
                    <a:pt x="22998" y="18365"/>
                  </a:lnTo>
                  <a:cubicBezTo>
                    <a:pt x="23096" y="18691"/>
                    <a:pt x="22998" y="19050"/>
                    <a:pt x="22802" y="19279"/>
                  </a:cubicBezTo>
                  <a:cubicBezTo>
                    <a:pt x="22208" y="19935"/>
                    <a:pt x="21375" y="20292"/>
                    <a:pt x="20503" y="20292"/>
                  </a:cubicBezTo>
                  <a:cubicBezTo>
                    <a:pt x="20465" y="20292"/>
                    <a:pt x="20427" y="20291"/>
                    <a:pt x="20388" y="20290"/>
                  </a:cubicBezTo>
                  <a:lnTo>
                    <a:pt x="7830" y="20290"/>
                  </a:lnTo>
                  <a:cubicBezTo>
                    <a:pt x="7791" y="20291"/>
                    <a:pt x="7753" y="20292"/>
                    <a:pt x="7715" y="20292"/>
                  </a:cubicBezTo>
                  <a:cubicBezTo>
                    <a:pt x="6843" y="20292"/>
                    <a:pt x="6010" y="19935"/>
                    <a:pt x="5416" y="19279"/>
                  </a:cubicBezTo>
                  <a:cubicBezTo>
                    <a:pt x="5220" y="19050"/>
                    <a:pt x="5122" y="18691"/>
                    <a:pt x="5220" y="18365"/>
                  </a:cubicBezTo>
                  <a:lnTo>
                    <a:pt x="8808" y="4893"/>
                  </a:lnTo>
                  <a:close/>
                  <a:moveTo>
                    <a:pt x="6949" y="0"/>
                  </a:moveTo>
                  <a:cubicBezTo>
                    <a:pt x="5840" y="0"/>
                    <a:pt x="4861" y="750"/>
                    <a:pt x="4600" y="1827"/>
                  </a:cubicBezTo>
                  <a:lnTo>
                    <a:pt x="490" y="17126"/>
                  </a:lnTo>
                  <a:cubicBezTo>
                    <a:pt x="1" y="18887"/>
                    <a:pt x="392" y="20812"/>
                    <a:pt x="1534" y="22247"/>
                  </a:cubicBezTo>
                  <a:cubicBezTo>
                    <a:pt x="3077" y="24111"/>
                    <a:pt x="5348" y="25183"/>
                    <a:pt x="7723" y="25183"/>
                  </a:cubicBezTo>
                  <a:cubicBezTo>
                    <a:pt x="7759" y="25183"/>
                    <a:pt x="7794" y="25183"/>
                    <a:pt x="7830" y="25183"/>
                  </a:cubicBezTo>
                  <a:lnTo>
                    <a:pt x="20388" y="25183"/>
                  </a:lnTo>
                  <a:cubicBezTo>
                    <a:pt x="20424" y="25183"/>
                    <a:pt x="20459" y="25183"/>
                    <a:pt x="20495" y="25183"/>
                  </a:cubicBezTo>
                  <a:cubicBezTo>
                    <a:pt x="22870" y="25183"/>
                    <a:pt x="25141" y="24111"/>
                    <a:pt x="26684" y="22247"/>
                  </a:cubicBezTo>
                  <a:cubicBezTo>
                    <a:pt x="27826" y="20812"/>
                    <a:pt x="28217" y="18887"/>
                    <a:pt x="27728" y="17126"/>
                  </a:cubicBezTo>
                  <a:lnTo>
                    <a:pt x="23650" y="1827"/>
                  </a:lnTo>
                  <a:cubicBezTo>
                    <a:pt x="23357" y="750"/>
                    <a:pt x="22378" y="0"/>
                    <a:pt x="212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48"/>
            <p:cNvSpPr/>
            <p:nvPr/>
          </p:nvSpPr>
          <p:spPr>
            <a:xfrm>
              <a:off x="1377350" y="288675"/>
              <a:ext cx="4845725" cy="4608400"/>
            </a:xfrm>
            <a:custGeom>
              <a:avLst/>
              <a:gdLst/>
              <a:ahLst/>
              <a:cxnLst/>
              <a:rect l="l" t="t" r="r" b="b"/>
              <a:pathLst>
                <a:path w="193829" h="184336" extrusionOk="0">
                  <a:moveTo>
                    <a:pt x="44592" y="0"/>
                  </a:moveTo>
                  <a:cubicBezTo>
                    <a:pt x="19964" y="33"/>
                    <a:pt x="34" y="19996"/>
                    <a:pt x="1" y="44624"/>
                  </a:cubicBezTo>
                  <a:lnTo>
                    <a:pt x="1" y="67980"/>
                  </a:lnTo>
                  <a:cubicBezTo>
                    <a:pt x="1" y="69350"/>
                    <a:pt x="1077" y="70427"/>
                    <a:pt x="2447" y="70427"/>
                  </a:cubicBezTo>
                  <a:cubicBezTo>
                    <a:pt x="3785" y="70427"/>
                    <a:pt x="4894" y="69350"/>
                    <a:pt x="4894" y="67980"/>
                  </a:cubicBezTo>
                  <a:lnTo>
                    <a:pt x="4894" y="44624"/>
                  </a:lnTo>
                  <a:cubicBezTo>
                    <a:pt x="4927" y="22704"/>
                    <a:pt x="22672" y="4926"/>
                    <a:pt x="44592" y="4893"/>
                  </a:cubicBezTo>
                  <a:lnTo>
                    <a:pt x="149237" y="4893"/>
                  </a:lnTo>
                  <a:cubicBezTo>
                    <a:pt x="171157" y="4926"/>
                    <a:pt x="188903" y="22704"/>
                    <a:pt x="188935" y="44624"/>
                  </a:cubicBezTo>
                  <a:lnTo>
                    <a:pt x="188935" y="139744"/>
                  </a:lnTo>
                  <a:cubicBezTo>
                    <a:pt x="188903" y="161664"/>
                    <a:pt x="171157" y="179410"/>
                    <a:pt x="149237" y="179442"/>
                  </a:cubicBezTo>
                  <a:lnTo>
                    <a:pt x="44592" y="179442"/>
                  </a:lnTo>
                  <a:cubicBezTo>
                    <a:pt x="22672" y="179410"/>
                    <a:pt x="4927" y="161664"/>
                    <a:pt x="4894" y="139744"/>
                  </a:cubicBezTo>
                  <a:lnTo>
                    <a:pt x="4894" y="88759"/>
                  </a:lnTo>
                  <a:cubicBezTo>
                    <a:pt x="4894" y="87422"/>
                    <a:pt x="3785" y="86345"/>
                    <a:pt x="2447" y="86345"/>
                  </a:cubicBezTo>
                  <a:cubicBezTo>
                    <a:pt x="1077" y="86345"/>
                    <a:pt x="1" y="87422"/>
                    <a:pt x="1" y="88759"/>
                  </a:cubicBezTo>
                  <a:lnTo>
                    <a:pt x="1" y="139744"/>
                  </a:lnTo>
                  <a:cubicBezTo>
                    <a:pt x="34" y="164339"/>
                    <a:pt x="19964" y="184303"/>
                    <a:pt x="44592" y="184335"/>
                  </a:cubicBezTo>
                  <a:lnTo>
                    <a:pt x="149237" y="184335"/>
                  </a:lnTo>
                  <a:cubicBezTo>
                    <a:pt x="173865" y="184303"/>
                    <a:pt x="193796" y="164339"/>
                    <a:pt x="193828" y="139744"/>
                  </a:cubicBezTo>
                  <a:lnTo>
                    <a:pt x="193828" y="44624"/>
                  </a:lnTo>
                  <a:cubicBezTo>
                    <a:pt x="193796" y="19996"/>
                    <a:pt x="173865" y="33"/>
                    <a:pt x="1492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48"/>
            <p:cNvSpPr/>
            <p:nvPr/>
          </p:nvSpPr>
          <p:spPr>
            <a:xfrm>
              <a:off x="1377350" y="2137400"/>
              <a:ext cx="122350" cy="221850"/>
            </a:xfrm>
            <a:custGeom>
              <a:avLst/>
              <a:gdLst/>
              <a:ahLst/>
              <a:cxnLst/>
              <a:rect l="l" t="t" r="r" b="b"/>
              <a:pathLst>
                <a:path w="4894" h="8874" extrusionOk="0">
                  <a:moveTo>
                    <a:pt x="2447" y="1"/>
                  </a:moveTo>
                  <a:cubicBezTo>
                    <a:pt x="1077" y="1"/>
                    <a:pt x="1" y="1077"/>
                    <a:pt x="1" y="2447"/>
                  </a:cubicBezTo>
                  <a:lnTo>
                    <a:pt x="1" y="6427"/>
                  </a:lnTo>
                  <a:cubicBezTo>
                    <a:pt x="1" y="7797"/>
                    <a:pt x="1077" y="8873"/>
                    <a:pt x="2447" y="8873"/>
                  </a:cubicBezTo>
                  <a:cubicBezTo>
                    <a:pt x="3785" y="8873"/>
                    <a:pt x="4894" y="7797"/>
                    <a:pt x="4894" y="6427"/>
                  </a:cubicBezTo>
                  <a:lnTo>
                    <a:pt x="4894" y="2447"/>
                  </a:lnTo>
                  <a:cubicBezTo>
                    <a:pt x="4894" y="1077"/>
                    <a:pt x="3785" y="1"/>
                    <a:pt x="24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48"/>
            <p:cNvSpPr/>
            <p:nvPr/>
          </p:nvSpPr>
          <p:spPr>
            <a:xfrm>
              <a:off x="1906625" y="817925"/>
              <a:ext cx="3787175" cy="3549875"/>
            </a:xfrm>
            <a:custGeom>
              <a:avLst/>
              <a:gdLst/>
              <a:ahLst/>
              <a:cxnLst/>
              <a:rect l="l" t="t" r="r" b="b"/>
              <a:pathLst>
                <a:path w="151487" h="141995" extrusionOk="0">
                  <a:moveTo>
                    <a:pt x="128066" y="4926"/>
                  </a:moveTo>
                  <a:cubicBezTo>
                    <a:pt x="138308" y="4926"/>
                    <a:pt x="146594" y="13212"/>
                    <a:pt x="146594" y="23454"/>
                  </a:cubicBezTo>
                  <a:lnTo>
                    <a:pt x="146594" y="24172"/>
                  </a:lnTo>
                  <a:cubicBezTo>
                    <a:pt x="142908" y="25281"/>
                    <a:pt x="140396" y="28641"/>
                    <a:pt x="140396" y="32490"/>
                  </a:cubicBezTo>
                  <a:lnTo>
                    <a:pt x="140396" y="45995"/>
                  </a:lnTo>
                  <a:cubicBezTo>
                    <a:pt x="140396" y="49844"/>
                    <a:pt x="142908" y="53204"/>
                    <a:pt x="146594" y="54313"/>
                  </a:cubicBezTo>
                  <a:lnTo>
                    <a:pt x="146594" y="87683"/>
                  </a:lnTo>
                  <a:cubicBezTo>
                    <a:pt x="142908" y="88792"/>
                    <a:pt x="140396" y="92152"/>
                    <a:pt x="140396" y="96001"/>
                  </a:cubicBezTo>
                  <a:lnTo>
                    <a:pt x="140396" y="109506"/>
                  </a:lnTo>
                  <a:cubicBezTo>
                    <a:pt x="140396" y="113355"/>
                    <a:pt x="142908" y="116715"/>
                    <a:pt x="146594" y="117824"/>
                  </a:cubicBezTo>
                  <a:lnTo>
                    <a:pt x="146594" y="118574"/>
                  </a:lnTo>
                  <a:cubicBezTo>
                    <a:pt x="146594" y="128784"/>
                    <a:pt x="138308" y="137102"/>
                    <a:pt x="128066" y="137102"/>
                  </a:cubicBezTo>
                  <a:lnTo>
                    <a:pt x="23421" y="137102"/>
                  </a:lnTo>
                  <a:cubicBezTo>
                    <a:pt x="13179" y="137102"/>
                    <a:pt x="4893" y="128784"/>
                    <a:pt x="4893" y="118574"/>
                  </a:cubicBezTo>
                  <a:lnTo>
                    <a:pt x="4893" y="23454"/>
                  </a:lnTo>
                  <a:cubicBezTo>
                    <a:pt x="4893" y="13212"/>
                    <a:pt x="13179" y="4926"/>
                    <a:pt x="23421" y="4926"/>
                  </a:cubicBezTo>
                  <a:close/>
                  <a:moveTo>
                    <a:pt x="23421" y="1"/>
                  </a:moveTo>
                  <a:cubicBezTo>
                    <a:pt x="10504" y="33"/>
                    <a:pt x="0" y="10504"/>
                    <a:pt x="0" y="23422"/>
                  </a:cubicBezTo>
                  <a:lnTo>
                    <a:pt x="0" y="118574"/>
                  </a:lnTo>
                  <a:cubicBezTo>
                    <a:pt x="0" y="131491"/>
                    <a:pt x="10504" y="141962"/>
                    <a:pt x="23421" y="141995"/>
                  </a:cubicBezTo>
                  <a:lnTo>
                    <a:pt x="128066" y="141995"/>
                  </a:lnTo>
                  <a:cubicBezTo>
                    <a:pt x="140983" y="141962"/>
                    <a:pt x="151487" y="131491"/>
                    <a:pt x="151487" y="118574"/>
                  </a:cubicBezTo>
                  <a:lnTo>
                    <a:pt x="151487" y="115736"/>
                  </a:lnTo>
                  <a:cubicBezTo>
                    <a:pt x="151487" y="114366"/>
                    <a:pt x="150410" y="113290"/>
                    <a:pt x="149040" y="113290"/>
                  </a:cubicBezTo>
                  <a:cubicBezTo>
                    <a:pt x="146953" y="113290"/>
                    <a:pt x="145289" y="111593"/>
                    <a:pt x="145289" y="109506"/>
                  </a:cubicBezTo>
                  <a:lnTo>
                    <a:pt x="145289" y="96001"/>
                  </a:lnTo>
                  <a:cubicBezTo>
                    <a:pt x="145289" y="93913"/>
                    <a:pt x="146953" y="92250"/>
                    <a:pt x="149040" y="92250"/>
                  </a:cubicBezTo>
                  <a:cubicBezTo>
                    <a:pt x="150410" y="92250"/>
                    <a:pt x="151487" y="91141"/>
                    <a:pt x="151487" y="89803"/>
                  </a:cubicBezTo>
                  <a:lnTo>
                    <a:pt x="151487" y="52225"/>
                  </a:lnTo>
                  <a:cubicBezTo>
                    <a:pt x="151487" y="50855"/>
                    <a:pt x="150410" y="49779"/>
                    <a:pt x="149040" y="49779"/>
                  </a:cubicBezTo>
                  <a:cubicBezTo>
                    <a:pt x="146953" y="49779"/>
                    <a:pt x="145289" y="48082"/>
                    <a:pt x="145289" y="45995"/>
                  </a:cubicBezTo>
                  <a:lnTo>
                    <a:pt x="145289" y="32490"/>
                  </a:lnTo>
                  <a:cubicBezTo>
                    <a:pt x="145289" y="30402"/>
                    <a:pt x="146953" y="28739"/>
                    <a:pt x="149040" y="28739"/>
                  </a:cubicBezTo>
                  <a:cubicBezTo>
                    <a:pt x="150410" y="28739"/>
                    <a:pt x="151487" y="27630"/>
                    <a:pt x="151487" y="26292"/>
                  </a:cubicBezTo>
                  <a:lnTo>
                    <a:pt x="151487" y="23422"/>
                  </a:lnTo>
                  <a:cubicBezTo>
                    <a:pt x="151487" y="10504"/>
                    <a:pt x="140983" y="33"/>
                    <a:pt x="1280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48"/>
            <p:cNvSpPr/>
            <p:nvPr/>
          </p:nvSpPr>
          <p:spPr>
            <a:xfrm>
              <a:off x="2150450" y="2532100"/>
              <a:ext cx="571700" cy="122350"/>
            </a:xfrm>
            <a:custGeom>
              <a:avLst/>
              <a:gdLst/>
              <a:ahLst/>
              <a:cxnLst/>
              <a:rect l="l" t="t" r="r" b="b"/>
              <a:pathLst>
                <a:path w="22868" h="4894" extrusionOk="0">
                  <a:moveTo>
                    <a:pt x="2447" y="1"/>
                  </a:moveTo>
                  <a:cubicBezTo>
                    <a:pt x="1110" y="1"/>
                    <a:pt x="1" y="1077"/>
                    <a:pt x="1" y="2447"/>
                  </a:cubicBezTo>
                  <a:cubicBezTo>
                    <a:pt x="1" y="3785"/>
                    <a:pt x="1110" y="4894"/>
                    <a:pt x="2447" y="4894"/>
                  </a:cubicBezTo>
                  <a:lnTo>
                    <a:pt x="20453" y="4894"/>
                  </a:lnTo>
                  <a:cubicBezTo>
                    <a:pt x="21791" y="4894"/>
                    <a:pt x="22867" y="3785"/>
                    <a:pt x="22867" y="2447"/>
                  </a:cubicBezTo>
                  <a:cubicBezTo>
                    <a:pt x="22867" y="1077"/>
                    <a:pt x="21791" y="1"/>
                    <a:pt x="204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48"/>
            <p:cNvSpPr/>
            <p:nvPr/>
          </p:nvSpPr>
          <p:spPr>
            <a:xfrm>
              <a:off x="2882775" y="1742550"/>
              <a:ext cx="1768025" cy="1700500"/>
            </a:xfrm>
            <a:custGeom>
              <a:avLst/>
              <a:gdLst/>
              <a:ahLst/>
              <a:cxnLst/>
              <a:rect l="l" t="t" r="r" b="b"/>
              <a:pathLst>
                <a:path w="70721" h="68020" extrusionOk="0">
                  <a:moveTo>
                    <a:pt x="36698" y="4900"/>
                  </a:moveTo>
                  <a:cubicBezTo>
                    <a:pt x="52779" y="4900"/>
                    <a:pt x="65794" y="17948"/>
                    <a:pt x="65827" y="34029"/>
                  </a:cubicBezTo>
                  <a:cubicBezTo>
                    <a:pt x="65827" y="45805"/>
                    <a:pt x="58716" y="56406"/>
                    <a:pt x="47854" y="60908"/>
                  </a:cubicBezTo>
                  <a:cubicBezTo>
                    <a:pt x="44243" y="62411"/>
                    <a:pt x="40453" y="63139"/>
                    <a:pt x="36696" y="63139"/>
                  </a:cubicBezTo>
                  <a:cubicBezTo>
                    <a:pt x="29118" y="63139"/>
                    <a:pt x="21676" y="60174"/>
                    <a:pt x="16114" y="54612"/>
                  </a:cubicBezTo>
                  <a:cubicBezTo>
                    <a:pt x="7764" y="46294"/>
                    <a:pt x="5285" y="33768"/>
                    <a:pt x="9786" y="22873"/>
                  </a:cubicBezTo>
                  <a:cubicBezTo>
                    <a:pt x="14288" y="11978"/>
                    <a:pt x="24922" y="4900"/>
                    <a:pt x="36698" y="4900"/>
                  </a:cubicBezTo>
                  <a:close/>
                  <a:moveTo>
                    <a:pt x="36705" y="0"/>
                  </a:moveTo>
                  <a:cubicBezTo>
                    <a:pt x="27853" y="0"/>
                    <a:pt x="19160" y="3452"/>
                    <a:pt x="12657" y="9956"/>
                  </a:cubicBezTo>
                  <a:cubicBezTo>
                    <a:pt x="2903" y="19709"/>
                    <a:pt x="0" y="34323"/>
                    <a:pt x="5285" y="47044"/>
                  </a:cubicBezTo>
                  <a:cubicBezTo>
                    <a:pt x="10536" y="59734"/>
                    <a:pt x="22932" y="68019"/>
                    <a:pt x="36698" y="68019"/>
                  </a:cubicBezTo>
                  <a:cubicBezTo>
                    <a:pt x="55487" y="68019"/>
                    <a:pt x="70687" y="52786"/>
                    <a:pt x="70720" y="34029"/>
                  </a:cubicBezTo>
                  <a:cubicBezTo>
                    <a:pt x="70720" y="20264"/>
                    <a:pt x="62435" y="7868"/>
                    <a:pt x="49713" y="2584"/>
                  </a:cubicBezTo>
                  <a:cubicBezTo>
                    <a:pt x="45502" y="845"/>
                    <a:pt x="41084" y="0"/>
                    <a:pt x="367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48"/>
            <p:cNvSpPr/>
            <p:nvPr/>
          </p:nvSpPr>
          <p:spPr>
            <a:xfrm>
              <a:off x="3411200" y="2232000"/>
              <a:ext cx="749475" cy="721750"/>
            </a:xfrm>
            <a:custGeom>
              <a:avLst/>
              <a:gdLst/>
              <a:ahLst/>
              <a:cxnLst/>
              <a:rect l="l" t="t" r="r" b="b"/>
              <a:pathLst>
                <a:path w="29979" h="28870" extrusionOk="0">
                  <a:moveTo>
                    <a:pt x="15561" y="4894"/>
                  </a:moveTo>
                  <a:cubicBezTo>
                    <a:pt x="20812" y="4894"/>
                    <a:pt x="25086" y="9167"/>
                    <a:pt x="25086" y="14451"/>
                  </a:cubicBezTo>
                  <a:cubicBezTo>
                    <a:pt x="25086" y="20194"/>
                    <a:pt x="20374" y="24008"/>
                    <a:pt x="15468" y="24008"/>
                  </a:cubicBezTo>
                  <a:cubicBezTo>
                    <a:pt x="13129" y="24008"/>
                    <a:pt x="10746" y="23141"/>
                    <a:pt x="8808" y="21203"/>
                  </a:cubicBezTo>
                  <a:cubicBezTo>
                    <a:pt x="2806" y="15169"/>
                    <a:pt x="7047" y="4894"/>
                    <a:pt x="15561" y="4894"/>
                  </a:cubicBezTo>
                  <a:close/>
                  <a:moveTo>
                    <a:pt x="15553" y="1"/>
                  </a:moveTo>
                  <a:cubicBezTo>
                    <a:pt x="11806" y="1"/>
                    <a:pt x="8119" y="1473"/>
                    <a:pt x="5351" y="4241"/>
                  </a:cubicBezTo>
                  <a:cubicBezTo>
                    <a:pt x="1240" y="8351"/>
                    <a:pt x="1" y="14582"/>
                    <a:pt x="2219" y="19964"/>
                  </a:cubicBezTo>
                  <a:cubicBezTo>
                    <a:pt x="4470" y="25346"/>
                    <a:pt x="9722" y="28869"/>
                    <a:pt x="15561" y="28869"/>
                  </a:cubicBezTo>
                  <a:cubicBezTo>
                    <a:pt x="23520" y="28869"/>
                    <a:pt x="29979" y="22410"/>
                    <a:pt x="29979" y="14451"/>
                  </a:cubicBezTo>
                  <a:cubicBezTo>
                    <a:pt x="29979" y="8612"/>
                    <a:pt x="26488" y="3328"/>
                    <a:pt x="21073" y="1110"/>
                  </a:cubicBezTo>
                  <a:cubicBezTo>
                    <a:pt x="19288" y="363"/>
                    <a:pt x="17413" y="1"/>
                    <a:pt x="155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48"/>
            <p:cNvSpPr/>
            <p:nvPr/>
          </p:nvSpPr>
          <p:spPr>
            <a:xfrm>
              <a:off x="5416525" y="1414050"/>
              <a:ext cx="433050" cy="770675"/>
            </a:xfrm>
            <a:custGeom>
              <a:avLst/>
              <a:gdLst/>
              <a:ahLst/>
              <a:cxnLst/>
              <a:rect l="l" t="t" r="r" b="b"/>
              <a:pathLst>
                <a:path w="17322" h="30827" extrusionOk="0">
                  <a:moveTo>
                    <a:pt x="8644" y="4894"/>
                  </a:moveTo>
                  <a:cubicBezTo>
                    <a:pt x="10732" y="4894"/>
                    <a:pt x="12428" y="6557"/>
                    <a:pt x="12428" y="8645"/>
                  </a:cubicBezTo>
                  <a:lnTo>
                    <a:pt x="12428" y="22150"/>
                  </a:lnTo>
                  <a:cubicBezTo>
                    <a:pt x="12428" y="24237"/>
                    <a:pt x="10732" y="25934"/>
                    <a:pt x="8644" y="25934"/>
                  </a:cubicBezTo>
                  <a:cubicBezTo>
                    <a:pt x="6557" y="25934"/>
                    <a:pt x="4860" y="24237"/>
                    <a:pt x="4893" y="22150"/>
                  </a:cubicBezTo>
                  <a:lnTo>
                    <a:pt x="4893" y="8645"/>
                  </a:lnTo>
                  <a:cubicBezTo>
                    <a:pt x="4893" y="6557"/>
                    <a:pt x="6557" y="4894"/>
                    <a:pt x="8644" y="4894"/>
                  </a:cubicBezTo>
                  <a:close/>
                  <a:moveTo>
                    <a:pt x="8644" y="1"/>
                  </a:moveTo>
                  <a:cubicBezTo>
                    <a:pt x="3882" y="1"/>
                    <a:pt x="0" y="3883"/>
                    <a:pt x="0" y="8645"/>
                  </a:cubicBezTo>
                  <a:lnTo>
                    <a:pt x="0" y="22150"/>
                  </a:lnTo>
                  <a:cubicBezTo>
                    <a:pt x="0" y="26945"/>
                    <a:pt x="3882" y="30794"/>
                    <a:pt x="8644" y="30827"/>
                  </a:cubicBezTo>
                  <a:cubicBezTo>
                    <a:pt x="13440" y="30794"/>
                    <a:pt x="17321" y="26945"/>
                    <a:pt x="17321" y="22150"/>
                  </a:cubicBezTo>
                  <a:lnTo>
                    <a:pt x="17321" y="8645"/>
                  </a:lnTo>
                  <a:cubicBezTo>
                    <a:pt x="17289" y="3883"/>
                    <a:pt x="13440" y="1"/>
                    <a:pt x="86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48"/>
            <p:cNvSpPr/>
            <p:nvPr/>
          </p:nvSpPr>
          <p:spPr>
            <a:xfrm>
              <a:off x="5416525" y="3001825"/>
              <a:ext cx="433050" cy="770675"/>
            </a:xfrm>
            <a:custGeom>
              <a:avLst/>
              <a:gdLst/>
              <a:ahLst/>
              <a:cxnLst/>
              <a:rect l="l" t="t" r="r" b="b"/>
              <a:pathLst>
                <a:path w="17322" h="30827" extrusionOk="0">
                  <a:moveTo>
                    <a:pt x="8644" y="4894"/>
                  </a:moveTo>
                  <a:cubicBezTo>
                    <a:pt x="10732" y="4894"/>
                    <a:pt x="12428" y="6557"/>
                    <a:pt x="12428" y="8645"/>
                  </a:cubicBezTo>
                  <a:lnTo>
                    <a:pt x="12428" y="22150"/>
                  </a:lnTo>
                  <a:cubicBezTo>
                    <a:pt x="12396" y="24237"/>
                    <a:pt x="10732" y="25901"/>
                    <a:pt x="8644" y="25901"/>
                  </a:cubicBezTo>
                  <a:cubicBezTo>
                    <a:pt x="6589" y="25901"/>
                    <a:pt x="4893" y="24237"/>
                    <a:pt x="4893" y="22150"/>
                  </a:cubicBezTo>
                  <a:lnTo>
                    <a:pt x="4893" y="8645"/>
                  </a:lnTo>
                  <a:cubicBezTo>
                    <a:pt x="4893" y="6557"/>
                    <a:pt x="6557" y="4894"/>
                    <a:pt x="8644" y="4894"/>
                  </a:cubicBezTo>
                  <a:close/>
                  <a:moveTo>
                    <a:pt x="8644" y="1"/>
                  </a:moveTo>
                  <a:cubicBezTo>
                    <a:pt x="3882" y="1"/>
                    <a:pt x="0" y="3882"/>
                    <a:pt x="0" y="8645"/>
                  </a:cubicBezTo>
                  <a:lnTo>
                    <a:pt x="0" y="22150"/>
                  </a:lnTo>
                  <a:cubicBezTo>
                    <a:pt x="0" y="26945"/>
                    <a:pt x="3882" y="30826"/>
                    <a:pt x="8644" y="30826"/>
                  </a:cubicBezTo>
                  <a:cubicBezTo>
                    <a:pt x="13440" y="30826"/>
                    <a:pt x="17321" y="26945"/>
                    <a:pt x="17321" y="22150"/>
                  </a:cubicBezTo>
                  <a:lnTo>
                    <a:pt x="17321" y="8645"/>
                  </a:lnTo>
                  <a:cubicBezTo>
                    <a:pt x="17289" y="3882"/>
                    <a:pt x="13440" y="1"/>
                    <a:pt x="86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a:blip r:embed="rId3"/>
          <a:stretch>
            <a:fillRect/>
          </a:stretch>
        </p:blipFill>
        <p:spPr>
          <a:xfrm>
            <a:off x="1020726" y="1112874"/>
            <a:ext cx="7173431" cy="37072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7066051"/>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75"/>
        <p:cNvGrpSpPr/>
        <p:nvPr/>
      </p:nvGrpSpPr>
      <p:grpSpPr>
        <a:xfrm>
          <a:off x="0" y="0"/>
          <a:ext cx="0" cy="0"/>
          <a:chOff x="0" y="0"/>
          <a:chExt cx="0" cy="0"/>
        </a:xfrm>
      </p:grpSpPr>
      <p:sp>
        <p:nvSpPr>
          <p:cNvPr id="4376" name="Google Shape;4376;p49"/>
          <p:cNvSpPr txBox="1">
            <a:spLocks noGrp="1"/>
          </p:cNvSpPr>
          <p:nvPr>
            <p:ph type="title"/>
          </p:nvPr>
        </p:nvSpPr>
        <p:spPr>
          <a:xfrm>
            <a:off x="720000" y="445024"/>
            <a:ext cx="7704000" cy="1036445"/>
          </a:xfrm>
          <a:prstGeom prst="rect">
            <a:avLst/>
          </a:prstGeom>
        </p:spPr>
        <p:txBody>
          <a:bodyPr spcFirstLastPara="1" wrap="square" lIns="91425" tIns="91425" rIns="91425" bIns="91425" anchor="ctr" anchorCtr="0">
            <a:noAutofit/>
          </a:bodyPr>
          <a:lstStyle/>
          <a:p>
            <a:pPr lvl="0"/>
            <a:r>
              <a:rPr lang="en" sz="5400" dirty="0"/>
              <a:t>Sf</a:t>
            </a:r>
            <a:r>
              <a:rPr lang="ro-RO" sz="5400" dirty="0"/>
              <a:t>â</a:t>
            </a:r>
            <a:r>
              <a:rPr lang="en" sz="5400" dirty="0"/>
              <a:t>r</a:t>
            </a:r>
            <a:r>
              <a:rPr lang="ro-RO" sz="5400" dirty="0"/>
              <a:t>ș</a:t>
            </a:r>
            <a:r>
              <a:rPr lang="en" sz="5400" dirty="0"/>
              <a:t>it!</a:t>
            </a:r>
            <a:endParaRPr sz="5400" dirty="0"/>
          </a:p>
        </p:txBody>
      </p:sp>
      <p:sp>
        <p:nvSpPr>
          <p:cNvPr id="4495" name="Google Shape;4495;p49"/>
          <p:cNvSpPr txBox="1">
            <a:spLocks noGrp="1"/>
          </p:cNvSpPr>
          <p:nvPr>
            <p:ph type="body" idx="1"/>
          </p:nvPr>
        </p:nvSpPr>
        <p:spPr>
          <a:xfrm>
            <a:off x="448575" y="1665767"/>
            <a:ext cx="8373880" cy="3032709"/>
          </a:xfrm>
          <a:prstGeom prst="rect">
            <a:avLst/>
          </a:prstGeom>
        </p:spPr>
        <p:txBody>
          <a:bodyPr spcFirstLastPara="1" wrap="square" lIns="91425" tIns="91425" rIns="91425" bIns="91425" anchor="t" anchorCtr="0">
            <a:noAutofit/>
          </a:bodyPr>
          <a:lstStyle/>
          <a:p>
            <a:pPr marL="0" indent="0" algn="just">
              <a:lnSpc>
                <a:spcPct val="150000"/>
              </a:lnSpc>
              <a:buNone/>
            </a:pPr>
            <a:r>
              <a:rPr lang="ro-RO" sz="1800" dirty="0"/>
              <a:t>          </a:t>
            </a:r>
            <a:r>
              <a:rPr lang="en-GB" sz="1800" dirty="0" err="1"/>
              <a:t>Astfel</a:t>
            </a:r>
            <a:r>
              <a:rPr lang="en-GB" sz="1800" dirty="0"/>
              <a:t>, </a:t>
            </a:r>
            <a:r>
              <a:rPr lang="en-GB" sz="1800" dirty="0" err="1"/>
              <a:t>istoria</a:t>
            </a:r>
            <a:r>
              <a:rPr lang="en-GB" sz="1800" dirty="0"/>
              <a:t> </a:t>
            </a:r>
            <a:r>
              <a:rPr lang="en-GB" sz="1800" dirty="0" err="1"/>
              <a:t>monedelor</a:t>
            </a:r>
            <a:r>
              <a:rPr lang="en-GB" sz="1800" dirty="0"/>
              <a:t> </a:t>
            </a:r>
            <a:r>
              <a:rPr lang="en-GB" sz="1800" dirty="0" err="1"/>
              <a:t>românești</a:t>
            </a:r>
            <a:r>
              <a:rPr lang="en-GB" sz="1800" dirty="0"/>
              <a:t> </a:t>
            </a:r>
            <a:r>
              <a:rPr lang="en-GB" sz="1800" dirty="0" err="1"/>
              <a:t>este</a:t>
            </a:r>
            <a:r>
              <a:rPr lang="en-GB" sz="1800" dirty="0"/>
              <a:t> o </a:t>
            </a:r>
            <a:r>
              <a:rPr lang="en-GB" sz="1800" dirty="0" err="1"/>
              <a:t>poveste</a:t>
            </a:r>
            <a:r>
              <a:rPr lang="en-GB" sz="1800" dirty="0"/>
              <a:t> </a:t>
            </a:r>
            <a:r>
              <a:rPr lang="en-GB" sz="1800" dirty="0" err="1"/>
              <a:t>captivantă</a:t>
            </a:r>
            <a:r>
              <a:rPr lang="en-GB" sz="1800" dirty="0"/>
              <a:t> a </a:t>
            </a:r>
            <a:r>
              <a:rPr lang="en-GB" sz="1800" dirty="0" err="1"/>
              <a:t>evoluției</a:t>
            </a:r>
            <a:r>
              <a:rPr lang="en-GB" sz="1800" dirty="0"/>
              <a:t> </a:t>
            </a:r>
            <a:r>
              <a:rPr lang="en-GB" sz="1800" dirty="0" err="1"/>
              <a:t>și</a:t>
            </a:r>
            <a:r>
              <a:rPr lang="en-GB" sz="1800" dirty="0"/>
              <a:t> </a:t>
            </a:r>
            <a:r>
              <a:rPr lang="en-GB" sz="1800" dirty="0" err="1"/>
              <a:t>schimbării</a:t>
            </a:r>
            <a:r>
              <a:rPr lang="en-GB" sz="1800" dirty="0"/>
              <a:t>. De la </a:t>
            </a:r>
            <a:r>
              <a:rPr lang="en-GB" sz="1800" dirty="0" err="1"/>
              <a:t>primele</a:t>
            </a:r>
            <a:r>
              <a:rPr lang="en-GB" sz="1800" dirty="0"/>
              <a:t> </a:t>
            </a:r>
            <a:r>
              <a:rPr lang="en-GB" sz="1800" dirty="0" err="1"/>
              <a:t>emisiuni</a:t>
            </a:r>
            <a:r>
              <a:rPr lang="en-GB" sz="1800" dirty="0"/>
              <a:t> locale la </a:t>
            </a:r>
            <a:r>
              <a:rPr lang="en-GB" sz="1800" dirty="0" err="1"/>
              <a:t>stabilirea</a:t>
            </a:r>
            <a:r>
              <a:rPr lang="en-GB" sz="1800" dirty="0"/>
              <a:t> </a:t>
            </a:r>
            <a:r>
              <a:rPr lang="en-GB" sz="1800" dirty="0" err="1"/>
              <a:t>leului</a:t>
            </a:r>
            <a:r>
              <a:rPr lang="en-GB" sz="1800" dirty="0"/>
              <a:t> ca </a:t>
            </a:r>
            <a:r>
              <a:rPr lang="en-GB" sz="1800" dirty="0" err="1"/>
              <a:t>monedă</a:t>
            </a:r>
            <a:r>
              <a:rPr lang="en-GB" sz="1800" dirty="0"/>
              <a:t> </a:t>
            </a:r>
            <a:r>
              <a:rPr lang="en-GB" sz="1800" dirty="0" err="1"/>
              <a:t>națională</a:t>
            </a:r>
            <a:r>
              <a:rPr lang="en-GB" sz="1800" dirty="0"/>
              <a:t> </a:t>
            </a:r>
            <a:r>
              <a:rPr lang="en-GB" sz="1800" dirty="0" err="1"/>
              <a:t>și</a:t>
            </a:r>
            <a:r>
              <a:rPr lang="en-GB" sz="1800" dirty="0"/>
              <a:t> </a:t>
            </a:r>
            <a:r>
              <a:rPr lang="en-GB" sz="1800" dirty="0" err="1"/>
              <a:t>înființarea</a:t>
            </a:r>
            <a:r>
              <a:rPr lang="en-GB" sz="1800" dirty="0"/>
              <a:t> </a:t>
            </a:r>
            <a:r>
              <a:rPr lang="en-GB" sz="1800" dirty="0" err="1"/>
              <a:t>Monetăriei</a:t>
            </a:r>
            <a:r>
              <a:rPr lang="en-GB" sz="1800" dirty="0"/>
              <a:t> </a:t>
            </a:r>
            <a:r>
              <a:rPr lang="en-GB" sz="1800" dirty="0" err="1"/>
              <a:t>Statului</a:t>
            </a:r>
            <a:r>
              <a:rPr lang="en-GB" sz="1800" dirty="0"/>
              <a:t>, </a:t>
            </a:r>
            <a:r>
              <a:rPr lang="en-GB" sz="1800" dirty="0" err="1"/>
              <a:t>fiecare</a:t>
            </a:r>
            <a:r>
              <a:rPr lang="en-GB" sz="1800" dirty="0"/>
              <a:t> </a:t>
            </a:r>
            <a:r>
              <a:rPr lang="en-GB" sz="1800" dirty="0" err="1"/>
              <a:t>etapă</a:t>
            </a:r>
            <a:r>
              <a:rPr lang="en-GB" sz="1800" dirty="0"/>
              <a:t> a </a:t>
            </a:r>
            <a:r>
              <a:rPr lang="en-GB" sz="1800" dirty="0" err="1"/>
              <a:t>contribuit</a:t>
            </a:r>
            <a:r>
              <a:rPr lang="en-GB" sz="1800" dirty="0"/>
              <a:t> la </a:t>
            </a:r>
            <a:r>
              <a:rPr lang="en-GB" sz="1800" dirty="0" err="1"/>
              <a:t>consolidarea</a:t>
            </a:r>
            <a:r>
              <a:rPr lang="en-GB" sz="1800" dirty="0"/>
              <a:t> </a:t>
            </a:r>
            <a:r>
              <a:rPr lang="en-GB" sz="1800" dirty="0" err="1"/>
              <a:t>sistemului</a:t>
            </a:r>
            <a:r>
              <a:rPr lang="en-GB" sz="1800" dirty="0"/>
              <a:t> </a:t>
            </a:r>
            <a:r>
              <a:rPr lang="en-GB" sz="1800" dirty="0" err="1"/>
              <a:t>monetar</a:t>
            </a:r>
            <a:r>
              <a:rPr lang="en-GB" sz="1800" dirty="0"/>
              <a:t> al </a:t>
            </a:r>
            <a:r>
              <a:rPr lang="en-GB" sz="1800" dirty="0" err="1"/>
              <a:t>țării</a:t>
            </a:r>
            <a:r>
              <a:rPr lang="en-GB" sz="1800" dirty="0"/>
              <a:t>. </a:t>
            </a:r>
            <a:r>
              <a:rPr lang="en-GB" sz="1800" dirty="0" err="1"/>
              <a:t>Astăzi</a:t>
            </a:r>
            <a:r>
              <a:rPr lang="en-GB" sz="1800" dirty="0"/>
              <a:t>, </a:t>
            </a:r>
            <a:r>
              <a:rPr lang="en-GB" sz="1800" dirty="0" err="1"/>
              <a:t>leul</a:t>
            </a:r>
            <a:r>
              <a:rPr lang="en-GB" sz="1800" dirty="0"/>
              <a:t> </a:t>
            </a:r>
            <a:r>
              <a:rPr lang="en-GB" sz="1800" dirty="0" err="1"/>
              <a:t>rămâne</a:t>
            </a:r>
            <a:r>
              <a:rPr lang="en-GB" sz="1800" dirty="0"/>
              <a:t> un </a:t>
            </a:r>
            <a:r>
              <a:rPr lang="en-GB" sz="1800" dirty="0" err="1"/>
              <a:t>simbol</a:t>
            </a:r>
            <a:r>
              <a:rPr lang="en-GB" sz="1800" dirty="0"/>
              <a:t> al </a:t>
            </a:r>
            <a:r>
              <a:rPr lang="en-GB" sz="1800" dirty="0" err="1"/>
              <a:t>stabilității</a:t>
            </a:r>
            <a:r>
              <a:rPr lang="en-GB" sz="1800" dirty="0"/>
              <a:t> </a:t>
            </a:r>
            <a:r>
              <a:rPr lang="en-GB" sz="1800" dirty="0" err="1"/>
              <a:t>economice</a:t>
            </a:r>
            <a:r>
              <a:rPr lang="en-GB" sz="1800" dirty="0"/>
              <a:t> a </a:t>
            </a:r>
            <a:r>
              <a:rPr lang="en-GB" sz="1800" dirty="0" err="1"/>
              <a:t>României</a:t>
            </a:r>
            <a:r>
              <a:rPr lang="en-GB" sz="1800" dirty="0"/>
              <a:t>, </a:t>
            </a:r>
            <a:r>
              <a:rPr lang="en-GB" sz="1800" dirty="0" err="1"/>
              <a:t>reflectând</a:t>
            </a:r>
            <a:r>
              <a:rPr lang="en-GB" sz="1800" dirty="0"/>
              <a:t> </a:t>
            </a:r>
            <a:r>
              <a:rPr lang="en-GB" sz="1800" dirty="0" err="1"/>
              <a:t>parcursul</a:t>
            </a:r>
            <a:r>
              <a:rPr lang="en-GB" sz="1800" dirty="0"/>
              <a:t> </a:t>
            </a:r>
            <a:r>
              <a:rPr lang="en-GB" sz="1800" dirty="0" err="1"/>
              <a:t>său</a:t>
            </a:r>
            <a:r>
              <a:rPr lang="en-GB" sz="1800" dirty="0"/>
              <a:t> de la </a:t>
            </a:r>
            <a:r>
              <a:rPr lang="en-GB" sz="1800" dirty="0" err="1"/>
              <a:t>diversitatea</a:t>
            </a:r>
            <a:r>
              <a:rPr lang="en-GB" sz="1800" dirty="0"/>
              <a:t> </a:t>
            </a:r>
            <a:r>
              <a:rPr lang="en-GB" sz="1800" dirty="0" err="1"/>
              <a:t>monetară</a:t>
            </a:r>
            <a:r>
              <a:rPr lang="en-GB" sz="1800" dirty="0"/>
              <a:t> la un </a:t>
            </a:r>
            <a:r>
              <a:rPr lang="en-GB" sz="1800" dirty="0" err="1"/>
              <a:t>sistem</a:t>
            </a:r>
            <a:r>
              <a:rPr lang="en-GB" sz="1800" dirty="0"/>
              <a:t> </a:t>
            </a:r>
            <a:r>
              <a:rPr lang="en-GB" sz="1800" dirty="0" err="1"/>
              <a:t>monetar</a:t>
            </a:r>
            <a:r>
              <a:rPr lang="en-GB" sz="1800" dirty="0"/>
              <a:t> intern solid.</a:t>
            </a:r>
          </a:p>
          <a:p>
            <a:pPr marL="0" lvl="0" indent="0" algn="ctr" rtl="0">
              <a:spcBef>
                <a:spcPts val="0"/>
              </a:spcBef>
              <a:spcAft>
                <a:spcPts val="0"/>
              </a:spcAft>
              <a:buNone/>
            </a:pPr>
            <a:endParaRPr dirty="0">
              <a:solidFill>
                <a:schemeClr val="dk1"/>
              </a:solidFill>
            </a:endParaRPr>
          </a:p>
        </p:txBody>
      </p:sp>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59"/>
        <p:cNvGrpSpPr/>
        <p:nvPr/>
      </p:nvGrpSpPr>
      <p:grpSpPr>
        <a:xfrm>
          <a:off x="0" y="0"/>
          <a:ext cx="0" cy="0"/>
          <a:chOff x="0" y="0"/>
          <a:chExt cx="0" cy="0"/>
        </a:xfrm>
      </p:grpSpPr>
      <p:sp>
        <p:nvSpPr>
          <p:cNvPr id="2460" name="Google Shape;2460;p31"/>
          <p:cNvSpPr/>
          <p:nvPr/>
        </p:nvSpPr>
        <p:spPr>
          <a:xfrm>
            <a:off x="1086225" y="1326565"/>
            <a:ext cx="6902400" cy="2403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31"/>
          <p:cNvSpPr txBox="1">
            <a:spLocks noGrp="1"/>
          </p:cNvSpPr>
          <p:nvPr>
            <p:ph type="subTitle" idx="1"/>
          </p:nvPr>
        </p:nvSpPr>
        <p:spPr>
          <a:xfrm>
            <a:off x="1463053" y="1527555"/>
            <a:ext cx="6194400" cy="2036958"/>
          </a:xfrm>
          <a:prstGeom prst="rect">
            <a:avLst/>
          </a:prstGeom>
        </p:spPr>
        <p:txBody>
          <a:bodyPr spcFirstLastPara="1" wrap="square" lIns="91425" tIns="91425" rIns="91425" bIns="91425" anchor="t" anchorCtr="0">
            <a:noAutofit/>
          </a:bodyPr>
          <a:lstStyle/>
          <a:p>
            <a:pPr marL="0" lvl="0" indent="0"/>
            <a:r>
              <a:rPr lang="en-GB" sz="2000" dirty="0"/>
              <a:t>I</a:t>
            </a:r>
            <a:r>
              <a:rPr lang="ro-RO" sz="2000" dirty="0"/>
              <a:t>storia monedei naționale românești încep</a:t>
            </a:r>
            <a:r>
              <a:rPr lang="en-GB" sz="2000" dirty="0"/>
              <a:t>e</a:t>
            </a:r>
            <a:r>
              <a:rPr lang="ro-RO" sz="2000" dirty="0"/>
              <a:t> cu apariția primului leu românesc în 186</a:t>
            </a:r>
            <a:r>
              <a:rPr lang="en-GB" sz="2000" dirty="0"/>
              <a:t>8. </a:t>
            </a:r>
            <a:r>
              <a:rPr lang="ro-RO" sz="2000" dirty="0"/>
              <a:t>Cea mai veche monedă atestată pe teritoriul românesc este drahma de argint</a:t>
            </a:r>
            <a:r>
              <a:rPr lang="en-GB" sz="2000" dirty="0"/>
              <a:t>, </a:t>
            </a:r>
            <a:r>
              <a:rPr lang="en-GB" sz="2000" dirty="0" err="1"/>
              <a:t>gasita</a:t>
            </a:r>
            <a:r>
              <a:rPr lang="en-GB" sz="2000" dirty="0"/>
              <a:t> in </a:t>
            </a:r>
            <a:r>
              <a:rPr lang="en-GB" sz="2000" dirty="0" err="1"/>
              <a:t>orasul</a:t>
            </a:r>
            <a:r>
              <a:rPr lang="en-GB" sz="2000" dirty="0"/>
              <a:t> </a:t>
            </a:r>
            <a:r>
              <a:rPr lang="en-GB" sz="2000" dirty="0" err="1"/>
              <a:t>grecest</a:t>
            </a:r>
            <a:r>
              <a:rPr lang="en-GB" sz="2000" dirty="0"/>
              <a:t> </a:t>
            </a:r>
            <a:r>
              <a:rPr lang="en-GB" sz="2000" dirty="0" err="1"/>
              <a:t>Histria</a:t>
            </a:r>
            <a:r>
              <a:rPr lang="en-GB" sz="2000" dirty="0"/>
              <a:t>, din </a:t>
            </a:r>
            <a:r>
              <a:rPr lang="en-GB" sz="2000" dirty="0" err="1"/>
              <a:t>anul</a:t>
            </a:r>
            <a:r>
              <a:rPr lang="en-GB" sz="2000" dirty="0"/>
              <a:t> 480 </a:t>
            </a:r>
            <a:r>
              <a:rPr lang="ro-RO" sz="1800" dirty="0"/>
              <a:t>î</a:t>
            </a:r>
            <a:r>
              <a:rPr lang="en-GB" sz="2000" dirty="0"/>
              <a:t>.Ch.</a:t>
            </a:r>
            <a:endParaRPr sz="2800" dirty="0"/>
          </a:p>
        </p:txBody>
      </p:sp>
      <p:sp>
        <p:nvSpPr>
          <p:cNvPr id="2462" name="Google Shape;2462;p31"/>
          <p:cNvSpPr txBox="1">
            <a:spLocks noGrp="1"/>
          </p:cNvSpPr>
          <p:nvPr>
            <p:ph type="title"/>
          </p:nvPr>
        </p:nvSpPr>
        <p:spPr>
          <a:xfrm>
            <a:off x="2287003" y="498221"/>
            <a:ext cx="4546500" cy="695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Introducere</a:t>
            </a:r>
            <a:endParaRPr dirty="0"/>
          </a:p>
        </p:txBody>
      </p:sp>
      <p:grpSp>
        <p:nvGrpSpPr>
          <p:cNvPr id="2463" name="Google Shape;2463;p31"/>
          <p:cNvGrpSpPr/>
          <p:nvPr/>
        </p:nvGrpSpPr>
        <p:grpSpPr>
          <a:xfrm rot="10315699">
            <a:off x="7496374" y="928292"/>
            <a:ext cx="1224277" cy="1509382"/>
            <a:chOff x="9743146" y="2970638"/>
            <a:chExt cx="1446996" cy="1783072"/>
          </a:xfrm>
        </p:grpSpPr>
        <p:sp>
          <p:nvSpPr>
            <p:cNvPr id="2464" name="Google Shape;2464;p31"/>
            <p:cNvSpPr/>
            <p:nvPr/>
          </p:nvSpPr>
          <p:spPr>
            <a:xfrm rot="4346401">
              <a:off x="9694335" y="3347712"/>
              <a:ext cx="1544618" cy="10289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w="76200" cap="flat" cmpd="sng">
              <a:solidFill>
                <a:schemeClr val="dk2"/>
              </a:solidFill>
              <a:prstDash val="solid"/>
              <a:round/>
              <a:headEnd type="none" w="sm" len="sm"/>
              <a:tailEnd type="none" w="sm" len="sm"/>
            </a:ln>
            <a:effectLst>
              <a:outerShdw dist="47625" dir="648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65" name="Google Shape;2465;p31"/>
            <p:cNvGrpSpPr/>
            <p:nvPr/>
          </p:nvGrpSpPr>
          <p:grpSpPr>
            <a:xfrm rot="4346401">
              <a:off x="9694335" y="3347712"/>
              <a:ext cx="1544618" cy="1028925"/>
              <a:chOff x="2670525" y="1658075"/>
              <a:chExt cx="1301725" cy="867125"/>
            </a:xfrm>
          </p:grpSpPr>
          <p:sp>
            <p:nvSpPr>
              <p:cNvPr id="2466" name="Google Shape;2466;p31"/>
              <p:cNvSpPr/>
              <p:nvPr/>
            </p:nvSpPr>
            <p:spPr>
              <a:xfrm>
                <a:off x="2670525" y="1658075"/>
                <a:ext cx="1301725" cy="8671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1"/>
              <p:cNvSpPr/>
              <p:nvPr/>
            </p:nvSpPr>
            <p:spPr>
              <a:xfrm>
                <a:off x="2745750" y="1705450"/>
                <a:ext cx="1153550" cy="771375"/>
              </a:xfrm>
              <a:custGeom>
                <a:avLst/>
                <a:gdLst/>
                <a:ahLst/>
                <a:cxnLst/>
                <a:rect l="l" t="t" r="r" b="b"/>
                <a:pathLst>
                  <a:path w="46142" h="30855" extrusionOk="0">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31"/>
              <p:cNvSpPr/>
              <p:nvPr/>
            </p:nvSpPr>
            <p:spPr>
              <a:xfrm>
                <a:off x="3095300" y="1846500"/>
                <a:ext cx="466600" cy="485400"/>
              </a:xfrm>
              <a:custGeom>
                <a:avLst/>
                <a:gdLst/>
                <a:ahLst/>
                <a:cxnLst/>
                <a:rect l="l" t="t" r="r" b="b"/>
                <a:pathLst>
                  <a:path w="18664" h="19416" extrusionOk="0">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31"/>
              <p:cNvSpPr/>
              <p:nvPr/>
            </p:nvSpPr>
            <p:spPr>
              <a:xfrm>
                <a:off x="3219175" y="1912175"/>
                <a:ext cx="218100" cy="337425"/>
              </a:xfrm>
              <a:custGeom>
                <a:avLst/>
                <a:gdLst/>
                <a:ahLst/>
                <a:cxnLst/>
                <a:rect l="l" t="t" r="r" b="b"/>
                <a:pathLst>
                  <a:path w="8724" h="13497" extrusionOk="0">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31"/>
              <p:cNvSpPr/>
              <p:nvPr/>
            </p:nvSpPr>
            <p:spPr>
              <a:xfrm>
                <a:off x="3710904" y="1696193"/>
                <a:ext cx="158250" cy="139500"/>
              </a:xfrm>
              <a:custGeom>
                <a:avLst/>
                <a:gdLst/>
                <a:ahLst/>
                <a:cxnLst/>
                <a:rect l="l" t="t" r="r" b="b"/>
                <a:pathLst>
                  <a:path w="6330" h="5580" extrusionOk="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1"/>
              <p:cNvSpPr/>
              <p:nvPr/>
            </p:nvSpPr>
            <p:spPr>
              <a:xfrm>
                <a:off x="3774100" y="2106607"/>
                <a:ext cx="158375" cy="139725"/>
              </a:xfrm>
              <a:custGeom>
                <a:avLst/>
                <a:gdLst/>
                <a:ahLst/>
                <a:cxnLst/>
                <a:rect l="l" t="t" r="r" b="b"/>
                <a:pathLst>
                  <a:path w="6335" h="5589" extrusionOk="0">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31"/>
              <p:cNvSpPr/>
              <p:nvPr/>
            </p:nvSpPr>
            <p:spPr>
              <a:xfrm>
                <a:off x="2694985" y="1936311"/>
                <a:ext cx="159000" cy="139950"/>
              </a:xfrm>
              <a:custGeom>
                <a:avLst/>
                <a:gdLst/>
                <a:ahLst/>
                <a:cxnLst/>
                <a:rect l="l" t="t" r="r" b="b"/>
                <a:pathLst>
                  <a:path w="6360" h="5598" extrusionOk="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1"/>
              <p:cNvSpPr/>
              <p:nvPr/>
            </p:nvSpPr>
            <p:spPr>
              <a:xfrm>
                <a:off x="2776216" y="2366185"/>
                <a:ext cx="158250" cy="139925"/>
              </a:xfrm>
              <a:custGeom>
                <a:avLst/>
                <a:gdLst/>
                <a:ahLst/>
                <a:cxnLst/>
                <a:rect l="l" t="t" r="r" b="b"/>
                <a:pathLst>
                  <a:path w="6330" h="5597" extrusionOk="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74" name="Google Shape;2474;p31"/>
          <p:cNvGrpSpPr/>
          <p:nvPr/>
        </p:nvGrpSpPr>
        <p:grpSpPr>
          <a:xfrm rot="-8528979">
            <a:off x="106077" y="2476630"/>
            <a:ext cx="974174" cy="1200965"/>
            <a:chOff x="9743146" y="2970638"/>
            <a:chExt cx="1446996" cy="1783072"/>
          </a:xfrm>
        </p:grpSpPr>
        <p:sp>
          <p:nvSpPr>
            <p:cNvPr id="2475" name="Google Shape;2475;p31"/>
            <p:cNvSpPr/>
            <p:nvPr/>
          </p:nvSpPr>
          <p:spPr>
            <a:xfrm rot="4346401">
              <a:off x="9694335" y="3347712"/>
              <a:ext cx="1544618" cy="10289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w="76200" cap="flat" cmpd="sng">
              <a:solidFill>
                <a:schemeClr val="dk2"/>
              </a:solidFill>
              <a:prstDash val="solid"/>
              <a:round/>
              <a:headEnd type="none" w="sm" len="sm"/>
              <a:tailEnd type="none" w="sm" len="sm"/>
            </a:ln>
            <a:effectLst>
              <a:outerShdw dist="47625" dir="648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6" name="Google Shape;2476;p31"/>
            <p:cNvGrpSpPr/>
            <p:nvPr/>
          </p:nvGrpSpPr>
          <p:grpSpPr>
            <a:xfrm rot="4346401">
              <a:off x="9694335" y="3347712"/>
              <a:ext cx="1544618" cy="1028925"/>
              <a:chOff x="2670525" y="1658075"/>
              <a:chExt cx="1301725" cy="867125"/>
            </a:xfrm>
          </p:grpSpPr>
          <p:sp>
            <p:nvSpPr>
              <p:cNvPr id="2477" name="Google Shape;2477;p31"/>
              <p:cNvSpPr/>
              <p:nvPr/>
            </p:nvSpPr>
            <p:spPr>
              <a:xfrm>
                <a:off x="2670525" y="1658075"/>
                <a:ext cx="1301725" cy="8671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1"/>
              <p:cNvSpPr/>
              <p:nvPr/>
            </p:nvSpPr>
            <p:spPr>
              <a:xfrm>
                <a:off x="2745750" y="1705450"/>
                <a:ext cx="1153550" cy="771375"/>
              </a:xfrm>
              <a:custGeom>
                <a:avLst/>
                <a:gdLst/>
                <a:ahLst/>
                <a:cxnLst/>
                <a:rect l="l" t="t" r="r" b="b"/>
                <a:pathLst>
                  <a:path w="46142" h="30855" extrusionOk="0">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31"/>
              <p:cNvSpPr/>
              <p:nvPr/>
            </p:nvSpPr>
            <p:spPr>
              <a:xfrm>
                <a:off x="3095300" y="1846500"/>
                <a:ext cx="466600" cy="485400"/>
              </a:xfrm>
              <a:custGeom>
                <a:avLst/>
                <a:gdLst/>
                <a:ahLst/>
                <a:cxnLst/>
                <a:rect l="l" t="t" r="r" b="b"/>
                <a:pathLst>
                  <a:path w="18664" h="19416" extrusionOk="0">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1"/>
              <p:cNvSpPr/>
              <p:nvPr/>
            </p:nvSpPr>
            <p:spPr>
              <a:xfrm>
                <a:off x="3219175" y="1912175"/>
                <a:ext cx="218100" cy="337425"/>
              </a:xfrm>
              <a:custGeom>
                <a:avLst/>
                <a:gdLst/>
                <a:ahLst/>
                <a:cxnLst/>
                <a:rect l="l" t="t" r="r" b="b"/>
                <a:pathLst>
                  <a:path w="8724" h="13497" extrusionOk="0">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1"/>
              <p:cNvSpPr/>
              <p:nvPr/>
            </p:nvSpPr>
            <p:spPr>
              <a:xfrm>
                <a:off x="3710904" y="1696193"/>
                <a:ext cx="158250" cy="139500"/>
              </a:xfrm>
              <a:custGeom>
                <a:avLst/>
                <a:gdLst/>
                <a:ahLst/>
                <a:cxnLst/>
                <a:rect l="l" t="t" r="r" b="b"/>
                <a:pathLst>
                  <a:path w="6330" h="5580" extrusionOk="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1"/>
              <p:cNvSpPr/>
              <p:nvPr/>
            </p:nvSpPr>
            <p:spPr>
              <a:xfrm>
                <a:off x="3774100" y="2106607"/>
                <a:ext cx="158375" cy="139725"/>
              </a:xfrm>
              <a:custGeom>
                <a:avLst/>
                <a:gdLst/>
                <a:ahLst/>
                <a:cxnLst/>
                <a:rect l="l" t="t" r="r" b="b"/>
                <a:pathLst>
                  <a:path w="6335" h="5589" extrusionOk="0">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1"/>
              <p:cNvSpPr/>
              <p:nvPr/>
            </p:nvSpPr>
            <p:spPr>
              <a:xfrm>
                <a:off x="2694985" y="1936311"/>
                <a:ext cx="159000" cy="139950"/>
              </a:xfrm>
              <a:custGeom>
                <a:avLst/>
                <a:gdLst/>
                <a:ahLst/>
                <a:cxnLst/>
                <a:rect l="l" t="t" r="r" b="b"/>
                <a:pathLst>
                  <a:path w="6360" h="5598" extrusionOk="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1"/>
              <p:cNvSpPr/>
              <p:nvPr/>
            </p:nvSpPr>
            <p:spPr>
              <a:xfrm>
                <a:off x="2776216" y="2366185"/>
                <a:ext cx="158250" cy="139925"/>
              </a:xfrm>
              <a:custGeom>
                <a:avLst/>
                <a:gdLst/>
                <a:ahLst/>
                <a:cxnLst/>
                <a:rect l="l" t="t" r="r" b="b"/>
                <a:pathLst>
                  <a:path w="6330" h="5597" extrusionOk="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85" name="Google Shape;2485;p31"/>
          <p:cNvGrpSpPr/>
          <p:nvPr/>
        </p:nvGrpSpPr>
        <p:grpSpPr>
          <a:xfrm rot="-7044101">
            <a:off x="504658" y="3450419"/>
            <a:ext cx="1156714" cy="1426091"/>
            <a:chOff x="9743146" y="2970638"/>
            <a:chExt cx="1446996" cy="1783072"/>
          </a:xfrm>
        </p:grpSpPr>
        <p:sp>
          <p:nvSpPr>
            <p:cNvPr id="2486" name="Google Shape;2486;p31"/>
            <p:cNvSpPr/>
            <p:nvPr/>
          </p:nvSpPr>
          <p:spPr>
            <a:xfrm rot="4346401">
              <a:off x="9694335" y="3347712"/>
              <a:ext cx="1544618" cy="10289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w="76200" cap="flat" cmpd="sng">
              <a:solidFill>
                <a:schemeClr val="dk2"/>
              </a:solidFill>
              <a:prstDash val="solid"/>
              <a:round/>
              <a:headEnd type="none" w="sm" len="sm"/>
              <a:tailEnd type="none" w="sm" len="sm"/>
            </a:ln>
            <a:effectLst>
              <a:outerShdw dist="47625" dir="648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87" name="Google Shape;2487;p31"/>
            <p:cNvGrpSpPr/>
            <p:nvPr/>
          </p:nvGrpSpPr>
          <p:grpSpPr>
            <a:xfrm rot="4346401">
              <a:off x="9694335" y="3347712"/>
              <a:ext cx="1544618" cy="1028925"/>
              <a:chOff x="2670525" y="1658075"/>
              <a:chExt cx="1301725" cy="867125"/>
            </a:xfrm>
          </p:grpSpPr>
          <p:sp>
            <p:nvSpPr>
              <p:cNvPr id="2488" name="Google Shape;2488;p31"/>
              <p:cNvSpPr/>
              <p:nvPr/>
            </p:nvSpPr>
            <p:spPr>
              <a:xfrm>
                <a:off x="2670525" y="1658075"/>
                <a:ext cx="1301725" cy="8671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31"/>
              <p:cNvSpPr/>
              <p:nvPr/>
            </p:nvSpPr>
            <p:spPr>
              <a:xfrm>
                <a:off x="2745750" y="1705450"/>
                <a:ext cx="1153550" cy="771375"/>
              </a:xfrm>
              <a:custGeom>
                <a:avLst/>
                <a:gdLst/>
                <a:ahLst/>
                <a:cxnLst/>
                <a:rect l="l" t="t" r="r" b="b"/>
                <a:pathLst>
                  <a:path w="46142" h="30855" extrusionOk="0">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31"/>
              <p:cNvSpPr/>
              <p:nvPr/>
            </p:nvSpPr>
            <p:spPr>
              <a:xfrm>
                <a:off x="3095300" y="1846500"/>
                <a:ext cx="466600" cy="485400"/>
              </a:xfrm>
              <a:custGeom>
                <a:avLst/>
                <a:gdLst/>
                <a:ahLst/>
                <a:cxnLst/>
                <a:rect l="l" t="t" r="r" b="b"/>
                <a:pathLst>
                  <a:path w="18664" h="19416" extrusionOk="0">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1"/>
              <p:cNvSpPr/>
              <p:nvPr/>
            </p:nvSpPr>
            <p:spPr>
              <a:xfrm>
                <a:off x="3219175" y="1912175"/>
                <a:ext cx="218100" cy="337425"/>
              </a:xfrm>
              <a:custGeom>
                <a:avLst/>
                <a:gdLst/>
                <a:ahLst/>
                <a:cxnLst/>
                <a:rect l="l" t="t" r="r" b="b"/>
                <a:pathLst>
                  <a:path w="8724" h="13497" extrusionOk="0">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31"/>
              <p:cNvSpPr/>
              <p:nvPr/>
            </p:nvSpPr>
            <p:spPr>
              <a:xfrm>
                <a:off x="3710904" y="1696193"/>
                <a:ext cx="158250" cy="139500"/>
              </a:xfrm>
              <a:custGeom>
                <a:avLst/>
                <a:gdLst/>
                <a:ahLst/>
                <a:cxnLst/>
                <a:rect l="l" t="t" r="r" b="b"/>
                <a:pathLst>
                  <a:path w="6330" h="5580" extrusionOk="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31"/>
              <p:cNvSpPr/>
              <p:nvPr/>
            </p:nvSpPr>
            <p:spPr>
              <a:xfrm>
                <a:off x="3774100" y="2106607"/>
                <a:ext cx="158375" cy="139725"/>
              </a:xfrm>
              <a:custGeom>
                <a:avLst/>
                <a:gdLst/>
                <a:ahLst/>
                <a:cxnLst/>
                <a:rect l="l" t="t" r="r" b="b"/>
                <a:pathLst>
                  <a:path w="6335" h="5589" extrusionOk="0">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31"/>
              <p:cNvSpPr/>
              <p:nvPr/>
            </p:nvSpPr>
            <p:spPr>
              <a:xfrm>
                <a:off x="2694985" y="1936311"/>
                <a:ext cx="159000" cy="139950"/>
              </a:xfrm>
              <a:custGeom>
                <a:avLst/>
                <a:gdLst/>
                <a:ahLst/>
                <a:cxnLst/>
                <a:rect l="l" t="t" r="r" b="b"/>
                <a:pathLst>
                  <a:path w="6360" h="5598" extrusionOk="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31"/>
              <p:cNvSpPr/>
              <p:nvPr/>
            </p:nvSpPr>
            <p:spPr>
              <a:xfrm>
                <a:off x="2776216" y="2366185"/>
                <a:ext cx="158250" cy="139925"/>
              </a:xfrm>
              <a:custGeom>
                <a:avLst/>
                <a:gdLst/>
                <a:ahLst/>
                <a:cxnLst/>
                <a:rect l="l" t="t" r="r" b="b"/>
                <a:pathLst>
                  <a:path w="6330" h="5597" extrusionOk="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Rectangle 1"/>
          <p:cNvSpPr>
            <a:spLocks noChangeArrowheads="1"/>
          </p:cNvSpPr>
          <p:nvPr/>
        </p:nvSpPr>
        <p:spPr bwMode="auto">
          <a:xfrm>
            <a:off x="0" y="-945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o-RO" altLang="ro-RO" sz="1800" b="0" i="0" u="none" strike="noStrike" cap="none" normalizeH="0" baseline="0" dirty="0">
                <a:ln>
                  <a:noFill/>
                </a:ln>
                <a:solidFill>
                  <a:srgbClr val="000000"/>
                </a:solidFill>
                <a:effectLst/>
                <a:latin typeface="Söhne"/>
              </a:rPr>
            </a:b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pic>
        <p:nvPicPr>
          <p:cNvPr id="3" name="Picture 2"/>
          <p:cNvPicPr>
            <a:picLocks noChangeAspect="1"/>
          </p:cNvPicPr>
          <p:nvPr/>
        </p:nvPicPr>
        <p:blipFill>
          <a:blip r:embed="rId3"/>
          <a:stretch>
            <a:fillRect/>
          </a:stretch>
        </p:blipFill>
        <p:spPr>
          <a:xfrm>
            <a:off x="2924696" y="3313152"/>
            <a:ext cx="3128775" cy="1582744"/>
          </a:xfrm>
          <a:prstGeom prst="rect">
            <a:avLst/>
          </a:prstGeom>
          <a:ln>
            <a:noFill/>
          </a:ln>
          <a:effectLst>
            <a:softEdge rad="112500"/>
          </a:effectLst>
        </p:spPr>
      </p:pic>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99"/>
        <p:cNvGrpSpPr/>
        <p:nvPr/>
      </p:nvGrpSpPr>
      <p:grpSpPr>
        <a:xfrm>
          <a:off x="0" y="0"/>
          <a:ext cx="0" cy="0"/>
          <a:chOff x="0" y="0"/>
          <a:chExt cx="0" cy="0"/>
        </a:xfrm>
      </p:grpSpPr>
      <p:sp>
        <p:nvSpPr>
          <p:cNvPr id="2500" name="Google Shape;2500;p32"/>
          <p:cNvSpPr txBox="1">
            <a:spLocks noGrp="1"/>
          </p:cNvSpPr>
          <p:nvPr>
            <p:ph type="subTitle" idx="1"/>
          </p:nvPr>
        </p:nvSpPr>
        <p:spPr>
          <a:xfrm>
            <a:off x="3828700" y="3612775"/>
            <a:ext cx="4839300" cy="474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dirty="0"/>
          </a:p>
        </p:txBody>
      </p:sp>
      <p:sp>
        <p:nvSpPr>
          <p:cNvPr id="2501" name="Google Shape;2501;p32"/>
          <p:cNvSpPr txBox="1">
            <a:spLocks noGrp="1"/>
          </p:cNvSpPr>
          <p:nvPr>
            <p:ph type="title"/>
          </p:nvPr>
        </p:nvSpPr>
        <p:spPr>
          <a:xfrm>
            <a:off x="3535185" y="2618575"/>
            <a:ext cx="5261485" cy="84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Banii in era medievala</a:t>
            </a:r>
            <a:endParaRPr dirty="0"/>
          </a:p>
        </p:txBody>
      </p:sp>
      <p:sp>
        <p:nvSpPr>
          <p:cNvPr id="2502" name="Google Shape;2502;p32"/>
          <p:cNvSpPr txBox="1">
            <a:spLocks noGrp="1"/>
          </p:cNvSpPr>
          <p:nvPr>
            <p:ph type="title" idx="2"/>
          </p:nvPr>
        </p:nvSpPr>
        <p:spPr>
          <a:xfrm>
            <a:off x="5353900" y="1666025"/>
            <a:ext cx="17889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grpSp>
        <p:nvGrpSpPr>
          <p:cNvPr id="2503" name="Google Shape;2503;p32"/>
          <p:cNvGrpSpPr/>
          <p:nvPr/>
        </p:nvGrpSpPr>
        <p:grpSpPr>
          <a:xfrm rot="4164861">
            <a:off x="674057" y="90869"/>
            <a:ext cx="2195965" cy="2706162"/>
            <a:chOff x="9743146" y="2970638"/>
            <a:chExt cx="1446996" cy="1783072"/>
          </a:xfrm>
        </p:grpSpPr>
        <p:sp>
          <p:nvSpPr>
            <p:cNvPr id="2504" name="Google Shape;2504;p32"/>
            <p:cNvSpPr/>
            <p:nvPr/>
          </p:nvSpPr>
          <p:spPr>
            <a:xfrm rot="4346401">
              <a:off x="9694335" y="3347712"/>
              <a:ext cx="1544618" cy="10289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w="76200" cap="flat" cmpd="sng">
              <a:solidFill>
                <a:schemeClr val="dk2"/>
              </a:solidFill>
              <a:prstDash val="solid"/>
              <a:round/>
              <a:headEnd type="none" w="sm" len="sm"/>
              <a:tailEnd type="none" w="sm" len="sm"/>
            </a:ln>
            <a:effectLst>
              <a:outerShdw dist="47625" dir="648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05" name="Google Shape;2505;p32"/>
            <p:cNvGrpSpPr/>
            <p:nvPr/>
          </p:nvGrpSpPr>
          <p:grpSpPr>
            <a:xfrm rot="4346401">
              <a:off x="9694335" y="3347712"/>
              <a:ext cx="1544618" cy="1028925"/>
              <a:chOff x="2670525" y="1658075"/>
              <a:chExt cx="1301725" cy="867125"/>
            </a:xfrm>
          </p:grpSpPr>
          <p:sp>
            <p:nvSpPr>
              <p:cNvPr id="2506" name="Google Shape;2506;p32"/>
              <p:cNvSpPr/>
              <p:nvPr/>
            </p:nvSpPr>
            <p:spPr>
              <a:xfrm>
                <a:off x="2670525" y="1658075"/>
                <a:ext cx="1301725" cy="8671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32"/>
              <p:cNvSpPr/>
              <p:nvPr/>
            </p:nvSpPr>
            <p:spPr>
              <a:xfrm>
                <a:off x="2745750" y="1705450"/>
                <a:ext cx="1153550" cy="771375"/>
              </a:xfrm>
              <a:custGeom>
                <a:avLst/>
                <a:gdLst/>
                <a:ahLst/>
                <a:cxnLst/>
                <a:rect l="l" t="t" r="r" b="b"/>
                <a:pathLst>
                  <a:path w="46142" h="30855" extrusionOk="0">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2"/>
              <p:cNvSpPr/>
              <p:nvPr/>
            </p:nvSpPr>
            <p:spPr>
              <a:xfrm>
                <a:off x="3095300" y="1846500"/>
                <a:ext cx="466600" cy="485400"/>
              </a:xfrm>
              <a:custGeom>
                <a:avLst/>
                <a:gdLst/>
                <a:ahLst/>
                <a:cxnLst/>
                <a:rect l="l" t="t" r="r" b="b"/>
                <a:pathLst>
                  <a:path w="18664" h="19416" extrusionOk="0">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2"/>
              <p:cNvSpPr/>
              <p:nvPr/>
            </p:nvSpPr>
            <p:spPr>
              <a:xfrm>
                <a:off x="3219175" y="1912175"/>
                <a:ext cx="218100" cy="337425"/>
              </a:xfrm>
              <a:custGeom>
                <a:avLst/>
                <a:gdLst/>
                <a:ahLst/>
                <a:cxnLst/>
                <a:rect l="l" t="t" r="r" b="b"/>
                <a:pathLst>
                  <a:path w="8724" h="13497" extrusionOk="0">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2"/>
              <p:cNvSpPr/>
              <p:nvPr/>
            </p:nvSpPr>
            <p:spPr>
              <a:xfrm>
                <a:off x="3710904" y="1696193"/>
                <a:ext cx="158250" cy="139500"/>
              </a:xfrm>
              <a:custGeom>
                <a:avLst/>
                <a:gdLst/>
                <a:ahLst/>
                <a:cxnLst/>
                <a:rect l="l" t="t" r="r" b="b"/>
                <a:pathLst>
                  <a:path w="6330" h="5580" extrusionOk="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2"/>
              <p:cNvSpPr/>
              <p:nvPr/>
            </p:nvSpPr>
            <p:spPr>
              <a:xfrm>
                <a:off x="3774100" y="2106607"/>
                <a:ext cx="158375" cy="139725"/>
              </a:xfrm>
              <a:custGeom>
                <a:avLst/>
                <a:gdLst/>
                <a:ahLst/>
                <a:cxnLst/>
                <a:rect l="l" t="t" r="r" b="b"/>
                <a:pathLst>
                  <a:path w="6335" h="5589" extrusionOk="0">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2"/>
              <p:cNvSpPr/>
              <p:nvPr/>
            </p:nvSpPr>
            <p:spPr>
              <a:xfrm>
                <a:off x="2694985" y="1936311"/>
                <a:ext cx="159000" cy="139950"/>
              </a:xfrm>
              <a:custGeom>
                <a:avLst/>
                <a:gdLst/>
                <a:ahLst/>
                <a:cxnLst/>
                <a:rect l="l" t="t" r="r" b="b"/>
                <a:pathLst>
                  <a:path w="6360" h="5598" extrusionOk="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2"/>
              <p:cNvSpPr/>
              <p:nvPr/>
            </p:nvSpPr>
            <p:spPr>
              <a:xfrm>
                <a:off x="2776216" y="2366185"/>
                <a:ext cx="158250" cy="139925"/>
              </a:xfrm>
              <a:custGeom>
                <a:avLst/>
                <a:gdLst/>
                <a:ahLst/>
                <a:cxnLst/>
                <a:rect l="l" t="t" r="r" b="b"/>
                <a:pathLst>
                  <a:path w="6330" h="5597" extrusionOk="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14" name="Google Shape;2514;p32"/>
          <p:cNvGrpSpPr/>
          <p:nvPr/>
        </p:nvGrpSpPr>
        <p:grpSpPr>
          <a:xfrm rot="5753339">
            <a:off x="2563143" y="926007"/>
            <a:ext cx="1507623" cy="1857780"/>
            <a:chOff x="9743146" y="2970638"/>
            <a:chExt cx="1446996" cy="1783072"/>
          </a:xfrm>
        </p:grpSpPr>
        <p:sp>
          <p:nvSpPr>
            <p:cNvPr id="2515" name="Google Shape;2515;p32"/>
            <p:cNvSpPr/>
            <p:nvPr/>
          </p:nvSpPr>
          <p:spPr>
            <a:xfrm rot="4346401">
              <a:off x="9694335" y="3347712"/>
              <a:ext cx="1544618" cy="10289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w="76200" cap="flat" cmpd="sng">
              <a:solidFill>
                <a:schemeClr val="dk2"/>
              </a:solidFill>
              <a:prstDash val="solid"/>
              <a:round/>
              <a:headEnd type="none" w="sm" len="sm"/>
              <a:tailEnd type="none" w="sm" len="sm"/>
            </a:ln>
            <a:effectLst>
              <a:outerShdw dist="47625" dir="648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16" name="Google Shape;2516;p32"/>
            <p:cNvGrpSpPr/>
            <p:nvPr/>
          </p:nvGrpSpPr>
          <p:grpSpPr>
            <a:xfrm rot="4346401">
              <a:off x="9694335" y="3347712"/>
              <a:ext cx="1544618" cy="1028925"/>
              <a:chOff x="2670525" y="1658075"/>
              <a:chExt cx="1301725" cy="867125"/>
            </a:xfrm>
          </p:grpSpPr>
          <p:sp>
            <p:nvSpPr>
              <p:cNvPr id="2517" name="Google Shape;2517;p32"/>
              <p:cNvSpPr/>
              <p:nvPr/>
            </p:nvSpPr>
            <p:spPr>
              <a:xfrm>
                <a:off x="2670525" y="1658075"/>
                <a:ext cx="1301725" cy="8671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2"/>
              <p:cNvSpPr/>
              <p:nvPr/>
            </p:nvSpPr>
            <p:spPr>
              <a:xfrm>
                <a:off x="2745750" y="1705450"/>
                <a:ext cx="1153550" cy="771375"/>
              </a:xfrm>
              <a:custGeom>
                <a:avLst/>
                <a:gdLst/>
                <a:ahLst/>
                <a:cxnLst/>
                <a:rect l="l" t="t" r="r" b="b"/>
                <a:pathLst>
                  <a:path w="46142" h="30855" extrusionOk="0">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2"/>
              <p:cNvSpPr/>
              <p:nvPr/>
            </p:nvSpPr>
            <p:spPr>
              <a:xfrm>
                <a:off x="3095300" y="1846500"/>
                <a:ext cx="466600" cy="485400"/>
              </a:xfrm>
              <a:custGeom>
                <a:avLst/>
                <a:gdLst/>
                <a:ahLst/>
                <a:cxnLst/>
                <a:rect l="l" t="t" r="r" b="b"/>
                <a:pathLst>
                  <a:path w="18664" h="19416" extrusionOk="0">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32"/>
              <p:cNvSpPr/>
              <p:nvPr/>
            </p:nvSpPr>
            <p:spPr>
              <a:xfrm>
                <a:off x="3219175" y="1912175"/>
                <a:ext cx="218100" cy="337425"/>
              </a:xfrm>
              <a:custGeom>
                <a:avLst/>
                <a:gdLst/>
                <a:ahLst/>
                <a:cxnLst/>
                <a:rect l="l" t="t" r="r" b="b"/>
                <a:pathLst>
                  <a:path w="8724" h="13497" extrusionOk="0">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32"/>
              <p:cNvSpPr/>
              <p:nvPr/>
            </p:nvSpPr>
            <p:spPr>
              <a:xfrm>
                <a:off x="3710904" y="1696193"/>
                <a:ext cx="158250" cy="139500"/>
              </a:xfrm>
              <a:custGeom>
                <a:avLst/>
                <a:gdLst/>
                <a:ahLst/>
                <a:cxnLst/>
                <a:rect l="l" t="t" r="r" b="b"/>
                <a:pathLst>
                  <a:path w="6330" h="5580" extrusionOk="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32"/>
              <p:cNvSpPr/>
              <p:nvPr/>
            </p:nvSpPr>
            <p:spPr>
              <a:xfrm>
                <a:off x="3774100" y="2106607"/>
                <a:ext cx="158375" cy="139725"/>
              </a:xfrm>
              <a:custGeom>
                <a:avLst/>
                <a:gdLst/>
                <a:ahLst/>
                <a:cxnLst/>
                <a:rect l="l" t="t" r="r" b="b"/>
                <a:pathLst>
                  <a:path w="6335" h="5589" extrusionOk="0">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2"/>
              <p:cNvSpPr/>
              <p:nvPr/>
            </p:nvSpPr>
            <p:spPr>
              <a:xfrm>
                <a:off x="2694985" y="1936311"/>
                <a:ext cx="159000" cy="139950"/>
              </a:xfrm>
              <a:custGeom>
                <a:avLst/>
                <a:gdLst/>
                <a:ahLst/>
                <a:cxnLst/>
                <a:rect l="l" t="t" r="r" b="b"/>
                <a:pathLst>
                  <a:path w="6360" h="5598" extrusionOk="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32"/>
              <p:cNvSpPr/>
              <p:nvPr/>
            </p:nvSpPr>
            <p:spPr>
              <a:xfrm>
                <a:off x="2776216" y="2366185"/>
                <a:ext cx="158250" cy="139925"/>
              </a:xfrm>
              <a:custGeom>
                <a:avLst/>
                <a:gdLst/>
                <a:ahLst/>
                <a:cxnLst/>
                <a:rect l="l" t="t" r="r" b="b"/>
                <a:pathLst>
                  <a:path w="6330" h="5597" extrusionOk="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25" name="Google Shape;2525;p32"/>
          <p:cNvGrpSpPr/>
          <p:nvPr/>
        </p:nvGrpSpPr>
        <p:grpSpPr>
          <a:xfrm rot="2531090">
            <a:off x="621542" y="2933466"/>
            <a:ext cx="1487454" cy="1832926"/>
            <a:chOff x="9743146" y="2970638"/>
            <a:chExt cx="1446996" cy="1783072"/>
          </a:xfrm>
        </p:grpSpPr>
        <p:sp>
          <p:nvSpPr>
            <p:cNvPr id="2526" name="Google Shape;2526;p32"/>
            <p:cNvSpPr/>
            <p:nvPr/>
          </p:nvSpPr>
          <p:spPr>
            <a:xfrm rot="4346401">
              <a:off x="9694335" y="3347712"/>
              <a:ext cx="1544618" cy="10289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w="76200" cap="flat" cmpd="sng">
              <a:solidFill>
                <a:schemeClr val="dk2"/>
              </a:solidFill>
              <a:prstDash val="solid"/>
              <a:round/>
              <a:headEnd type="none" w="sm" len="sm"/>
              <a:tailEnd type="none" w="sm" len="sm"/>
            </a:ln>
            <a:effectLst>
              <a:outerShdw dist="47625" dir="648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7" name="Google Shape;2527;p32"/>
            <p:cNvGrpSpPr/>
            <p:nvPr/>
          </p:nvGrpSpPr>
          <p:grpSpPr>
            <a:xfrm rot="4346401">
              <a:off x="9694335" y="3347712"/>
              <a:ext cx="1544618" cy="1028925"/>
              <a:chOff x="2670525" y="1658075"/>
              <a:chExt cx="1301725" cy="867125"/>
            </a:xfrm>
          </p:grpSpPr>
          <p:sp>
            <p:nvSpPr>
              <p:cNvPr id="2528" name="Google Shape;2528;p32"/>
              <p:cNvSpPr/>
              <p:nvPr/>
            </p:nvSpPr>
            <p:spPr>
              <a:xfrm>
                <a:off x="2670525" y="1658075"/>
                <a:ext cx="1301725" cy="8671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32"/>
              <p:cNvSpPr/>
              <p:nvPr/>
            </p:nvSpPr>
            <p:spPr>
              <a:xfrm>
                <a:off x="2745750" y="1705450"/>
                <a:ext cx="1153550" cy="771375"/>
              </a:xfrm>
              <a:custGeom>
                <a:avLst/>
                <a:gdLst/>
                <a:ahLst/>
                <a:cxnLst/>
                <a:rect l="l" t="t" r="r" b="b"/>
                <a:pathLst>
                  <a:path w="46142" h="30855" extrusionOk="0">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2"/>
              <p:cNvSpPr/>
              <p:nvPr/>
            </p:nvSpPr>
            <p:spPr>
              <a:xfrm>
                <a:off x="3095300" y="1846500"/>
                <a:ext cx="466600" cy="485400"/>
              </a:xfrm>
              <a:custGeom>
                <a:avLst/>
                <a:gdLst/>
                <a:ahLst/>
                <a:cxnLst/>
                <a:rect l="l" t="t" r="r" b="b"/>
                <a:pathLst>
                  <a:path w="18664" h="19416" extrusionOk="0">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2"/>
              <p:cNvSpPr/>
              <p:nvPr/>
            </p:nvSpPr>
            <p:spPr>
              <a:xfrm>
                <a:off x="3219175" y="1912175"/>
                <a:ext cx="218100" cy="337425"/>
              </a:xfrm>
              <a:custGeom>
                <a:avLst/>
                <a:gdLst/>
                <a:ahLst/>
                <a:cxnLst/>
                <a:rect l="l" t="t" r="r" b="b"/>
                <a:pathLst>
                  <a:path w="8724" h="13497" extrusionOk="0">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32"/>
              <p:cNvSpPr/>
              <p:nvPr/>
            </p:nvSpPr>
            <p:spPr>
              <a:xfrm>
                <a:off x="3710904" y="1696193"/>
                <a:ext cx="158250" cy="139500"/>
              </a:xfrm>
              <a:custGeom>
                <a:avLst/>
                <a:gdLst/>
                <a:ahLst/>
                <a:cxnLst/>
                <a:rect l="l" t="t" r="r" b="b"/>
                <a:pathLst>
                  <a:path w="6330" h="5580" extrusionOk="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2"/>
              <p:cNvSpPr/>
              <p:nvPr/>
            </p:nvSpPr>
            <p:spPr>
              <a:xfrm>
                <a:off x="3774100" y="2106607"/>
                <a:ext cx="158375" cy="139725"/>
              </a:xfrm>
              <a:custGeom>
                <a:avLst/>
                <a:gdLst/>
                <a:ahLst/>
                <a:cxnLst/>
                <a:rect l="l" t="t" r="r" b="b"/>
                <a:pathLst>
                  <a:path w="6335" h="5589" extrusionOk="0">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2"/>
              <p:cNvSpPr/>
              <p:nvPr/>
            </p:nvSpPr>
            <p:spPr>
              <a:xfrm>
                <a:off x="2694985" y="1936311"/>
                <a:ext cx="159000" cy="139950"/>
              </a:xfrm>
              <a:custGeom>
                <a:avLst/>
                <a:gdLst/>
                <a:ahLst/>
                <a:cxnLst/>
                <a:rect l="l" t="t" r="r" b="b"/>
                <a:pathLst>
                  <a:path w="6360" h="5598" extrusionOk="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2"/>
              <p:cNvSpPr/>
              <p:nvPr/>
            </p:nvSpPr>
            <p:spPr>
              <a:xfrm>
                <a:off x="2776216" y="2366185"/>
                <a:ext cx="158250" cy="139925"/>
              </a:xfrm>
              <a:custGeom>
                <a:avLst/>
                <a:gdLst/>
                <a:ahLst/>
                <a:cxnLst/>
                <a:rect l="l" t="t" r="r" b="b"/>
                <a:pathLst>
                  <a:path w="6330" h="5597" extrusionOk="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36" name="Google Shape;2536;p32"/>
          <p:cNvGrpSpPr/>
          <p:nvPr/>
        </p:nvGrpSpPr>
        <p:grpSpPr>
          <a:xfrm>
            <a:off x="2057205" y="2786469"/>
            <a:ext cx="1447085" cy="1089968"/>
            <a:chOff x="2700330" y="-829613"/>
            <a:chExt cx="2200221" cy="1657495"/>
          </a:xfrm>
        </p:grpSpPr>
        <p:sp>
          <p:nvSpPr>
            <p:cNvPr id="2537" name="Google Shape;2537;p32"/>
            <p:cNvSpPr/>
            <p:nvPr/>
          </p:nvSpPr>
          <p:spPr>
            <a:xfrm>
              <a:off x="2700330" y="-829613"/>
              <a:ext cx="2200221" cy="1657495"/>
            </a:xfrm>
            <a:custGeom>
              <a:avLst/>
              <a:gdLst/>
              <a:ahLst/>
              <a:cxnLst/>
              <a:rect l="l" t="t" r="r" b="b"/>
              <a:pathLst>
                <a:path w="41278" h="31096" extrusionOk="0">
                  <a:moveTo>
                    <a:pt x="6931" y="1"/>
                  </a:moveTo>
                  <a:lnTo>
                    <a:pt x="1" y="17356"/>
                  </a:lnTo>
                  <a:lnTo>
                    <a:pt x="34348" y="31095"/>
                  </a:lnTo>
                  <a:lnTo>
                    <a:pt x="41278" y="13739"/>
                  </a:lnTo>
                  <a:lnTo>
                    <a:pt x="6931" y="1"/>
                  </a:lnTo>
                  <a:close/>
                </a:path>
              </a:pathLst>
            </a:custGeom>
            <a:solidFill>
              <a:schemeClr val="dk2"/>
            </a:solidFill>
            <a:ln w="76200" cap="flat" cmpd="sng">
              <a:solidFill>
                <a:schemeClr val="dk2"/>
              </a:solidFill>
              <a:prstDash val="solid"/>
              <a:round/>
              <a:headEnd type="none" w="sm" len="sm"/>
              <a:tailEnd type="none" w="sm" len="sm"/>
            </a:ln>
            <a:effectLst>
              <a:outerShdw dist="47625" dir="636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38" name="Google Shape;2538;p32"/>
            <p:cNvGrpSpPr/>
            <p:nvPr/>
          </p:nvGrpSpPr>
          <p:grpSpPr>
            <a:xfrm>
              <a:off x="2700330" y="-829613"/>
              <a:ext cx="2200221" cy="1657495"/>
              <a:chOff x="4886375" y="1743475"/>
              <a:chExt cx="1031950" cy="777400"/>
            </a:xfrm>
          </p:grpSpPr>
          <p:sp>
            <p:nvSpPr>
              <p:cNvPr id="2539" name="Google Shape;2539;p32"/>
              <p:cNvSpPr/>
              <p:nvPr/>
            </p:nvSpPr>
            <p:spPr>
              <a:xfrm>
                <a:off x="4886375" y="1743475"/>
                <a:ext cx="1031950" cy="777400"/>
              </a:xfrm>
              <a:custGeom>
                <a:avLst/>
                <a:gdLst/>
                <a:ahLst/>
                <a:cxnLst/>
                <a:rect l="l" t="t" r="r" b="b"/>
                <a:pathLst>
                  <a:path w="41278" h="31096" extrusionOk="0">
                    <a:moveTo>
                      <a:pt x="6931" y="1"/>
                    </a:moveTo>
                    <a:lnTo>
                      <a:pt x="1" y="17356"/>
                    </a:lnTo>
                    <a:lnTo>
                      <a:pt x="34348" y="31095"/>
                    </a:lnTo>
                    <a:lnTo>
                      <a:pt x="41278" y="13739"/>
                    </a:lnTo>
                    <a:lnTo>
                      <a:pt x="69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32"/>
              <p:cNvSpPr/>
              <p:nvPr/>
            </p:nvSpPr>
            <p:spPr>
              <a:xfrm>
                <a:off x="4945650" y="1795900"/>
                <a:ext cx="913425" cy="672525"/>
              </a:xfrm>
              <a:custGeom>
                <a:avLst/>
                <a:gdLst/>
                <a:ahLst/>
                <a:cxnLst/>
                <a:rect l="l" t="t" r="r" b="b"/>
                <a:pathLst>
                  <a:path w="36537" h="26901" extrusionOk="0">
                    <a:moveTo>
                      <a:pt x="5836" y="1"/>
                    </a:moveTo>
                    <a:lnTo>
                      <a:pt x="0" y="14621"/>
                    </a:lnTo>
                    <a:lnTo>
                      <a:pt x="30700" y="26901"/>
                    </a:lnTo>
                    <a:lnTo>
                      <a:pt x="36536" y="12281"/>
                    </a:lnTo>
                    <a:lnTo>
                      <a:pt x="58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32"/>
              <p:cNvSpPr/>
              <p:nvPr/>
            </p:nvSpPr>
            <p:spPr>
              <a:xfrm>
                <a:off x="5235175" y="1957975"/>
                <a:ext cx="334375" cy="348325"/>
              </a:xfrm>
              <a:custGeom>
                <a:avLst/>
                <a:gdLst/>
                <a:ahLst/>
                <a:cxnLst/>
                <a:rect l="l" t="t" r="r" b="b"/>
                <a:pathLst>
                  <a:path w="13375" h="13933" extrusionOk="0">
                    <a:moveTo>
                      <a:pt x="7655" y="0"/>
                    </a:moveTo>
                    <a:cubicBezTo>
                      <a:pt x="5201" y="0"/>
                      <a:pt x="2664" y="1886"/>
                      <a:pt x="1459" y="4886"/>
                    </a:cubicBezTo>
                    <a:cubicBezTo>
                      <a:pt x="0" y="8564"/>
                      <a:pt x="1155" y="12485"/>
                      <a:pt x="4043" y="13609"/>
                    </a:cubicBezTo>
                    <a:cubicBezTo>
                      <a:pt x="4591" y="13828"/>
                      <a:pt x="5161" y="13933"/>
                      <a:pt x="5737" y="13933"/>
                    </a:cubicBezTo>
                    <a:cubicBezTo>
                      <a:pt x="8195" y="13933"/>
                      <a:pt x="10739" y="12030"/>
                      <a:pt x="11946" y="9050"/>
                    </a:cubicBezTo>
                    <a:cubicBezTo>
                      <a:pt x="13374" y="5403"/>
                      <a:pt x="12250" y="1482"/>
                      <a:pt x="9362" y="326"/>
                    </a:cubicBezTo>
                    <a:cubicBezTo>
                      <a:pt x="8810" y="106"/>
                      <a:pt x="8235" y="0"/>
                      <a:pt x="76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2"/>
              <p:cNvSpPr/>
              <p:nvPr/>
            </p:nvSpPr>
            <p:spPr>
              <a:xfrm>
                <a:off x="5321025" y="2039075"/>
                <a:ext cx="157325" cy="195325"/>
              </a:xfrm>
              <a:custGeom>
                <a:avLst/>
                <a:gdLst/>
                <a:ahLst/>
                <a:cxnLst/>
                <a:rect l="l" t="t" r="r" b="b"/>
                <a:pathLst>
                  <a:path w="6293" h="7813" extrusionOk="0">
                    <a:moveTo>
                      <a:pt x="3428" y="1872"/>
                    </a:moveTo>
                    <a:cubicBezTo>
                      <a:pt x="3487" y="1872"/>
                      <a:pt x="3551" y="1876"/>
                      <a:pt x="3618" y="1885"/>
                    </a:cubicBezTo>
                    <a:lnTo>
                      <a:pt x="3162" y="3040"/>
                    </a:lnTo>
                    <a:cubicBezTo>
                      <a:pt x="2858" y="2797"/>
                      <a:pt x="2645" y="2554"/>
                      <a:pt x="2767" y="2250"/>
                    </a:cubicBezTo>
                    <a:cubicBezTo>
                      <a:pt x="2871" y="2017"/>
                      <a:pt x="3085" y="1872"/>
                      <a:pt x="3428" y="1872"/>
                    </a:cubicBezTo>
                    <a:close/>
                    <a:moveTo>
                      <a:pt x="3405" y="4742"/>
                    </a:moveTo>
                    <a:cubicBezTo>
                      <a:pt x="3679" y="5016"/>
                      <a:pt x="3861" y="5289"/>
                      <a:pt x="3770" y="5532"/>
                    </a:cubicBezTo>
                    <a:cubicBezTo>
                      <a:pt x="3675" y="5745"/>
                      <a:pt x="3488" y="5866"/>
                      <a:pt x="3209" y="5866"/>
                    </a:cubicBezTo>
                    <a:cubicBezTo>
                      <a:pt x="3130" y="5866"/>
                      <a:pt x="3043" y="5857"/>
                      <a:pt x="2949" y="5836"/>
                    </a:cubicBezTo>
                    <a:lnTo>
                      <a:pt x="3405" y="4742"/>
                    </a:lnTo>
                    <a:close/>
                    <a:moveTo>
                      <a:pt x="4408" y="0"/>
                    </a:moveTo>
                    <a:lnTo>
                      <a:pt x="4043" y="852"/>
                    </a:lnTo>
                    <a:cubicBezTo>
                      <a:pt x="3768" y="781"/>
                      <a:pt x="3510" y="748"/>
                      <a:pt x="3271" y="748"/>
                    </a:cubicBezTo>
                    <a:cubicBezTo>
                      <a:pt x="2377" y="748"/>
                      <a:pt x="1748" y="1207"/>
                      <a:pt x="1460" y="1855"/>
                    </a:cubicBezTo>
                    <a:cubicBezTo>
                      <a:pt x="1004" y="2979"/>
                      <a:pt x="1885" y="3678"/>
                      <a:pt x="2676" y="4256"/>
                    </a:cubicBezTo>
                    <a:lnTo>
                      <a:pt x="2159" y="5593"/>
                    </a:lnTo>
                    <a:cubicBezTo>
                      <a:pt x="1581" y="5320"/>
                      <a:pt x="1095" y="4864"/>
                      <a:pt x="822" y="4408"/>
                    </a:cubicBezTo>
                    <a:lnTo>
                      <a:pt x="1" y="5198"/>
                    </a:lnTo>
                    <a:cubicBezTo>
                      <a:pt x="305" y="5745"/>
                      <a:pt x="974" y="6262"/>
                      <a:pt x="1733" y="6657"/>
                    </a:cubicBezTo>
                    <a:lnTo>
                      <a:pt x="1399" y="7508"/>
                    </a:lnTo>
                    <a:lnTo>
                      <a:pt x="2189" y="7812"/>
                    </a:lnTo>
                    <a:lnTo>
                      <a:pt x="2524" y="6900"/>
                    </a:lnTo>
                    <a:cubicBezTo>
                      <a:pt x="2842" y="6987"/>
                      <a:pt x="3134" y="7027"/>
                      <a:pt x="3400" y="7027"/>
                    </a:cubicBezTo>
                    <a:cubicBezTo>
                      <a:pt x="4251" y="7027"/>
                      <a:pt x="4829" y="6614"/>
                      <a:pt x="5107" y="5988"/>
                    </a:cubicBezTo>
                    <a:cubicBezTo>
                      <a:pt x="5563" y="4864"/>
                      <a:pt x="4712" y="4165"/>
                      <a:pt x="3892" y="3587"/>
                    </a:cubicBezTo>
                    <a:lnTo>
                      <a:pt x="4439" y="2219"/>
                    </a:lnTo>
                    <a:cubicBezTo>
                      <a:pt x="4803" y="2463"/>
                      <a:pt x="5199" y="2766"/>
                      <a:pt x="5502" y="3131"/>
                    </a:cubicBezTo>
                    <a:lnTo>
                      <a:pt x="6293" y="2311"/>
                    </a:lnTo>
                    <a:cubicBezTo>
                      <a:pt x="5958" y="1855"/>
                      <a:pt x="5411" y="1490"/>
                      <a:pt x="4864" y="1186"/>
                    </a:cubicBezTo>
                    <a:lnTo>
                      <a:pt x="5199" y="304"/>
                    </a:lnTo>
                    <a:lnTo>
                      <a:pt x="44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2"/>
              <p:cNvSpPr/>
              <p:nvPr/>
            </p:nvSpPr>
            <p:spPr>
              <a:xfrm>
                <a:off x="5830925" y="2076925"/>
                <a:ext cx="56250" cy="52750"/>
              </a:xfrm>
              <a:custGeom>
                <a:avLst/>
                <a:gdLst/>
                <a:ahLst/>
                <a:cxnLst/>
                <a:rect l="l" t="t" r="r" b="b"/>
                <a:pathLst>
                  <a:path w="2250" h="2110" extrusionOk="0">
                    <a:moveTo>
                      <a:pt x="1144" y="0"/>
                    </a:moveTo>
                    <a:cubicBezTo>
                      <a:pt x="1107" y="0"/>
                      <a:pt x="1071" y="2"/>
                      <a:pt x="1034" y="6"/>
                    </a:cubicBezTo>
                    <a:cubicBezTo>
                      <a:pt x="456" y="67"/>
                      <a:pt x="0" y="584"/>
                      <a:pt x="61" y="1161"/>
                    </a:cubicBezTo>
                    <a:cubicBezTo>
                      <a:pt x="118" y="1702"/>
                      <a:pt x="575" y="2109"/>
                      <a:pt x="1131" y="2109"/>
                    </a:cubicBezTo>
                    <a:cubicBezTo>
                      <a:pt x="1169" y="2109"/>
                      <a:pt x="1208" y="2107"/>
                      <a:pt x="1247" y="2104"/>
                    </a:cubicBezTo>
                    <a:cubicBezTo>
                      <a:pt x="1824" y="2073"/>
                      <a:pt x="2250" y="1526"/>
                      <a:pt x="2189" y="949"/>
                    </a:cubicBezTo>
                    <a:cubicBezTo>
                      <a:pt x="2132" y="408"/>
                      <a:pt x="1676" y="0"/>
                      <a:pt x="11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2"/>
              <p:cNvSpPr/>
              <p:nvPr/>
            </p:nvSpPr>
            <p:spPr>
              <a:xfrm>
                <a:off x="5682750" y="2440675"/>
                <a:ext cx="60800" cy="54300"/>
              </a:xfrm>
              <a:custGeom>
                <a:avLst/>
                <a:gdLst/>
                <a:ahLst/>
                <a:cxnLst/>
                <a:rect l="l" t="t" r="r" b="b"/>
                <a:pathLst>
                  <a:path w="2432" h="2172" extrusionOk="0">
                    <a:moveTo>
                      <a:pt x="1224" y="0"/>
                    </a:moveTo>
                    <a:cubicBezTo>
                      <a:pt x="792" y="0"/>
                      <a:pt x="398" y="246"/>
                      <a:pt x="213" y="684"/>
                    </a:cubicBezTo>
                    <a:cubicBezTo>
                      <a:pt x="0" y="1262"/>
                      <a:pt x="274" y="1870"/>
                      <a:pt x="851" y="2083"/>
                    </a:cubicBezTo>
                    <a:cubicBezTo>
                      <a:pt x="987" y="2143"/>
                      <a:pt x="1126" y="2171"/>
                      <a:pt x="1263" y="2171"/>
                    </a:cubicBezTo>
                    <a:cubicBezTo>
                      <a:pt x="1677" y="2171"/>
                      <a:pt x="2067" y="1909"/>
                      <a:pt x="2249" y="1475"/>
                    </a:cubicBezTo>
                    <a:cubicBezTo>
                      <a:pt x="2432" y="958"/>
                      <a:pt x="2158" y="320"/>
                      <a:pt x="1642" y="77"/>
                    </a:cubicBezTo>
                    <a:cubicBezTo>
                      <a:pt x="1502" y="25"/>
                      <a:pt x="1361" y="0"/>
                      <a:pt x="12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32"/>
              <p:cNvSpPr/>
              <p:nvPr/>
            </p:nvSpPr>
            <p:spPr>
              <a:xfrm>
                <a:off x="5061900" y="1769025"/>
                <a:ext cx="61575" cy="54225"/>
              </a:xfrm>
              <a:custGeom>
                <a:avLst/>
                <a:gdLst/>
                <a:ahLst/>
                <a:cxnLst/>
                <a:rect l="l" t="t" r="r" b="b"/>
                <a:pathLst>
                  <a:path w="2463" h="2169" extrusionOk="0">
                    <a:moveTo>
                      <a:pt x="1229" y="1"/>
                    </a:moveTo>
                    <a:cubicBezTo>
                      <a:pt x="804" y="1"/>
                      <a:pt x="401" y="260"/>
                      <a:pt x="214" y="681"/>
                    </a:cubicBezTo>
                    <a:cubicBezTo>
                      <a:pt x="1" y="1258"/>
                      <a:pt x="244" y="1866"/>
                      <a:pt x="822" y="2079"/>
                    </a:cubicBezTo>
                    <a:cubicBezTo>
                      <a:pt x="966" y="2140"/>
                      <a:pt x="1112" y="2168"/>
                      <a:pt x="1254" y="2168"/>
                    </a:cubicBezTo>
                    <a:cubicBezTo>
                      <a:pt x="1678" y="2168"/>
                      <a:pt x="2060" y="1912"/>
                      <a:pt x="2220" y="1501"/>
                    </a:cubicBezTo>
                    <a:cubicBezTo>
                      <a:pt x="2463" y="954"/>
                      <a:pt x="2189" y="316"/>
                      <a:pt x="1612" y="73"/>
                    </a:cubicBezTo>
                    <a:cubicBezTo>
                      <a:pt x="1486" y="24"/>
                      <a:pt x="1357" y="1"/>
                      <a:pt x="12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32"/>
              <p:cNvSpPr/>
              <p:nvPr/>
            </p:nvSpPr>
            <p:spPr>
              <a:xfrm>
                <a:off x="4915250" y="2133775"/>
                <a:ext cx="61575" cy="54550"/>
              </a:xfrm>
              <a:custGeom>
                <a:avLst/>
                <a:gdLst/>
                <a:ahLst/>
                <a:cxnLst/>
                <a:rect l="l" t="t" r="r" b="b"/>
                <a:pathLst>
                  <a:path w="2463" h="2182" extrusionOk="0">
                    <a:moveTo>
                      <a:pt x="1243" y="0"/>
                    </a:moveTo>
                    <a:cubicBezTo>
                      <a:pt x="805" y="0"/>
                      <a:pt x="407" y="260"/>
                      <a:pt x="244" y="681"/>
                    </a:cubicBezTo>
                    <a:cubicBezTo>
                      <a:pt x="1" y="1258"/>
                      <a:pt x="274" y="1866"/>
                      <a:pt x="852" y="2109"/>
                    </a:cubicBezTo>
                    <a:cubicBezTo>
                      <a:pt x="978" y="2158"/>
                      <a:pt x="1107" y="2181"/>
                      <a:pt x="1234" y="2181"/>
                    </a:cubicBezTo>
                    <a:cubicBezTo>
                      <a:pt x="1659" y="2181"/>
                      <a:pt x="2063" y="1922"/>
                      <a:pt x="2250" y="1501"/>
                    </a:cubicBezTo>
                    <a:cubicBezTo>
                      <a:pt x="2463" y="954"/>
                      <a:pt x="2219" y="316"/>
                      <a:pt x="1642" y="73"/>
                    </a:cubicBezTo>
                    <a:cubicBezTo>
                      <a:pt x="1509" y="24"/>
                      <a:pt x="1374" y="0"/>
                      <a:pt x="12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47" name="Google Shape;2547;p32"/>
          <p:cNvGrpSpPr/>
          <p:nvPr/>
        </p:nvGrpSpPr>
        <p:grpSpPr>
          <a:xfrm rot="-743857">
            <a:off x="1936807" y="3880271"/>
            <a:ext cx="1487470" cy="1832947"/>
            <a:chOff x="9743146" y="2970638"/>
            <a:chExt cx="1446996" cy="1783072"/>
          </a:xfrm>
        </p:grpSpPr>
        <p:sp>
          <p:nvSpPr>
            <p:cNvPr id="2548" name="Google Shape;2548;p32"/>
            <p:cNvSpPr/>
            <p:nvPr/>
          </p:nvSpPr>
          <p:spPr>
            <a:xfrm rot="4346401">
              <a:off x="9694335" y="3347712"/>
              <a:ext cx="1544618" cy="10289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w="76200" cap="flat" cmpd="sng">
              <a:solidFill>
                <a:schemeClr val="dk2"/>
              </a:solidFill>
              <a:prstDash val="solid"/>
              <a:round/>
              <a:headEnd type="none" w="sm" len="sm"/>
              <a:tailEnd type="none" w="sm" len="sm"/>
            </a:ln>
            <a:effectLst>
              <a:outerShdw dist="47625" dir="648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49" name="Google Shape;2549;p32"/>
            <p:cNvGrpSpPr/>
            <p:nvPr/>
          </p:nvGrpSpPr>
          <p:grpSpPr>
            <a:xfrm rot="4346401">
              <a:off x="9694335" y="3347712"/>
              <a:ext cx="1544618" cy="1028925"/>
              <a:chOff x="2670525" y="1658075"/>
              <a:chExt cx="1301725" cy="867125"/>
            </a:xfrm>
          </p:grpSpPr>
          <p:sp>
            <p:nvSpPr>
              <p:cNvPr id="2550" name="Google Shape;2550;p32"/>
              <p:cNvSpPr/>
              <p:nvPr/>
            </p:nvSpPr>
            <p:spPr>
              <a:xfrm>
                <a:off x="2670525" y="1658075"/>
                <a:ext cx="1301725" cy="8671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2"/>
              <p:cNvSpPr/>
              <p:nvPr/>
            </p:nvSpPr>
            <p:spPr>
              <a:xfrm>
                <a:off x="2745750" y="1705450"/>
                <a:ext cx="1153550" cy="771375"/>
              </a:xfrm>
              <a:custGeom>
                <a:avLst/>
                <a:gdLst/>
                <a:ahLst/>
                <a:cxnLst/>
                <a:rect l="l" t="t" r="r" b="b"/>
                <a:pathLst>
                  <a:path w="46142" h="30855" extrusionOk="0">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32"/>
              <p:cNvSpPr/>
              <p:nvPr/>
            </p:nvSpPr>
            <p:spPr>
              <a:xfrm>
                <a:off x="3095300" y="1846500"/>
                <a:ext cx="466600" cy="485400"/>
              </a:xfrm>
              <a:custGeom>
                <a:avLst/>
                <a:gdLst/>
                <a:ahLst/>
                <a:cxnLst/>
                <a:rect l="l" t="t" r="r" b="b"/>
                <a:pathLst>
                  <a:path w="18664" h="19416" extrusionOk="0">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32"/>
              <p:cNvSpPr/>
              <p:nvPr/>
            </p:nvSpPr>
            <p:spPr>
              <a:xfrm>
                <a:off x="3219175" y="1912175"/>
                <a:ext cx="218100" cy="337425"/>
              </a:xfrm>
              <a:custGeom>
                <a:avLst/>
                <a:gdLst/>
                <a:ahLst/>
                <a:cxnLst/>
                <a:rect l="l" t="t" r="r" b="b"/>
                <a:pathLst>
                  <a:path w="8724" h="13497" extrusionOk="0">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2"/>
              <p:cNvSpPr/>
              <p:nvPr/>
            </p:nvSpPr>
            <p:spPr>
              <a:xfrm>
                <a:off x="3710904" y="1696193"/>
                <a:ext cx="158250" cy="139500"/>
              </a:xfrm>
              <a:custGeom>
                <a:avLst/>
                <a:gdLst/>
                <a:ahLst/>
                <a:cxnLst/>
                <a:rect l="l" t="t" r="r" b="b"/>
                <a:pathLst>
                  <a:path w="6330" h="5580" extrusionOk="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32"/>
              <p:cNvSpPr/>
              <p:nvPr/>
            </p:nvSpPr>
            <p:spPr>
              <a:xfrm>
                <a:off x="3774100" y="2106607"/>
                <a:ext cx="158375" cy="139725"/>
              </a:xfrm>
              <a:custGeom>
                <a:avLst/>
                <a:gdLst/>
                <a:ahLst/>
                <a:cxnLst/>
                <a:rect l="l" t="t" r="r" b="b"/>
                <a:pathLst>
                  <a:path w="6335" h="5589" extrusionOk="0">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32"/>
              <p:cNvSpPr/>
              <p:nvPr/>
            </p:nvSpPr>
            <p:spPr>
              <a:xfrm>
                <a:off x="2694985" y="1936311"/>
                <a:ext cx="159000" cy="139950"/>
              </a:xfrm>
              <a:custGeom>
                <a:avLst/>
                <a:gdLst/>
                <a:ahLst/>
                <a:cxnLst/>
                <a:rect l="l" t="t" r="r" b="b"/>
                <a:pathLst>
                  <a:path w="6360" h="5598" extrusionOk="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32"/>
              <p:cNvSpPr/>
              <p:nvPr/>
            </p:nvSpPr>
            <p:spPr>
              <a:xfrm>
                <a:off x="2776216" y="2366185"/>
                <a:ext cx="158250" cy="139925"/>
              </a:xfrm>
              <a:custGeom>
                <a:avLst/>
                <a:gdLst/>
                <a:ahLst/>
                <a:cxnLst/>
                <a:rect l="l" t="t" r="r" b="b"/>
                <a:pathLst>
                  <a:path w="6330" h="5597" extrusionOk="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61"/>
        <p:cNvGrpSpPr/>
        <p:nvPr/>
      </p:nvGrpSpPr>
      <p:grpSpPr>
        <a:xfrm>
          <a:off x="0" y="0"/>
          <a:ext cx="0" cy="0"/>
          <a:chOff x="0" y="0"/>
          <a:chExt cx="0" cy="0"/>
        </a:xfrm>
      </p:grpSpPr>
      <p:sp>
        <p:nvSpPr>
          <p:cNvPr id="2562" name="Google Shape;2562;p33"/>
          <p:cNvSpPr txBox="1">
            <a:spLocks noGrp="1"/>
          </p:cNvSpPr>
          <p:nvPr>
            <p:ph type="title"/>
          </p:nvPr>
        </p:nvSpPr>
        <p:spPr>
          <a:xfrm>
            <a:off x="893637" y="389014"/>
            <a:ext cx="7162270" cy="87643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Moldova, Tara Romaneasca si Transilvania</a:t>
            </a:r>
            <a:endParaRPr dirty="0"/>
          </a:p>
        </p:txBody>
      </p:sp>
      <p:sp>
        <p:nvSpPr>
          <p:cNvPr id="2563" name="Google Shape;2563;p33"/>
          <p:cNvSpPr txBox="1">
            <a:spLocks noGrp="1"/>
          </p:cNvSpPr>
          <p:nvPr>
            <p:ph type="body" idx="1"/>
          </p:nvPr>
        </p:nvSpPr>
        <p:spPr>
          <a:xfrm>
            <a:off x="726450" y="1590500"/>
            <a:ext cx="3861900" cy="3013500"/>
          </a:xfrm>
          <a:prstGeom prst="rect">
            <a:avLst/>
          </a:prstGeom>
        </p:spPr>
        <p:txBody>
          <a:bodyPr spcFirstLastPara="1" wrap="square" lIns="91425" tIns="91425" rIns="91425" bIns="91425" anchor="t" anchorCtr="0">
            <a:noAutofit/>
          </a:bodyPr>
          <a:lstStyle/>
          <a:p>
            <a:pPr marL="139700" indent="0">
              <a:buNone/>
            </a:pPr>
            <a:r>
              <a:rPr lang="en-GB" dirty="0"/>
              <a:t>I</a:t>
            </a:r>
            <a:r>
              <a:rPr lang="ro-RO" dirty="0"/>
              <a:t>n teritoriile românești, au fost emise monede încă din perioada formațiunilor statale. Primul voievod care a avut inițiativa emiterii de monede a fost Vladislav I în Țara Românească, unde a pus în circulație ducați munteni din argint, iar în Moldova, Petru Mușat a emis groși de argint.</a:t>
            </a:r>
            <a:r>
              <a:rPr lang="en-GB" dirty="0"/>
              <a:t> </a:t>
            </a:r>
          </a:p>
          <a:p>
            <a:pPr marL="139700" indent="0">
              <a:buNone/>
            </a:pPr>
            <a:endParaRPr lang="en-GB" dirty="0"/>
          </a:p>
          <a:p>
            <a:pPr marL="139700" indent="0">
              <a:buNone/>
            </a:pPr>
            <a:r>
              <a:rPr lang="ro-RO" dirty="0"/>
              <a:t>În contrast cu practica din Țara Românească și Moldova, în Transilvania au fost utilizate emisiuni monetare de tip vest-european, incluzând groși, oboli, dinari, creițari, guldeni, taleri și ducați, începând cu anul 153</a:t>
            </a:r>
            <a:r>
              <a:rPr lang="en-GB" dirty="0"/>
              <a:t>8</a:t>
            </a:r>
            <a:endParaRPr lang="ro-RO" dirty="0"/>
          </a:p>
          <a:p>
            <a:pPr marL="0" lvl="0" indent="0" algn="l" rtl="0">
              <a:spcBef>
                <a:spcPts val="0"/>
              </a:spcBef>
              <a:spcAft>
                <a:spcPts val="0"/>
              </a:spcAft>
              <a:buClr>
                <a:srgbClr val="273D40"/>
              </a:buClr>
              <a:buSzPts val="600"/>
              <a:buFont typeface="Arial"/>
              <a:buNone/>
            </a:pPr>
            <a:endParaRPr dirty="0">
              <a:solidFill>
                <a:schemeClr val="dk1"/>
              </a:solidFill>
            </a:endParaRPr>
          </a:p>
        </p:txBody>
      </p:sp>
      <p:grpSp>
        <p:nvGrpSpPr>
          <p:cNvPr id="2565" name="Google Shape;2565;p33"/>
          <p:cNvGrpSpPr/>
          <p:nvPr/>
        </p:nvGrpSpPr>
        <p:grpSpPr>
          <a:xfrm rot="10281057">
            <a:off x="308601" y="-613791"/>
            <a:ext cx="1427928" cy="1759575"/>
            <a:chOff x="9743146" y="2970638"/>
            <a:chExt cx="1446996" cy="1783072"/>
          </a:xfrm>
        </p:grpSpPr>
        <p:sp>
          <p:nvSpPr>
            <p:cNvPr id="2566" name="Google Shape;2566;p33"/>
            <p:cNvSpPr/>
            <p:nvPr/>
          </p:nvSpPr>
          <p:spPr>
            <a:xfrm rot="4346401">
              <a:off x="9694335" y="3347712"/>
              <a:ext cx="1544618" cy="10289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w="76200" cap="flat" cmpd="sng">
              <a:solidFill>
                <a:schemeClr val="dk2"/>
              </a:solidFill>
              <a:prstDash val="solid"/>
              <a:round/>
              <a:headEnd type="none" w="sm" len="sm"/>
              <a:tailEnd type="none" w="sm" len="sm"/>
            </a:ln>
            <a:effectLst>
              <a:outerShdw dist="47625" dir="648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67" name="Google Shape;2567;p33"/>
            <p:cNvGrpSpPr/>
            <p:nvPr/>
          </p:nvGrpSpPr>
          <p:grpSpPr>
            <a:xfrm rot="4346401">
              <a:off x="9694335" y="3347712"/>
              <a:ext cx="1544618" cy="1028925"/>
              <a:chOff x="2670525" y="1658075"/>
              <a:chExt cx="1301725" cy="867125"/>
            </a:xfrm>
          </p:grpSpPr>
          <p:sp>
            <p:nvSpPr>
              <p:cNvPr id="2568" name="Google Shape;2568;p33"/>
              <p:cNvSpPr/>
              <p:nvPr/>
            </p:nvSpPr>
            <p:spPr>
              <a:xfrm>
                <a:off x="2670525" y="1658075"/>
                <a:ext cx="1301725" cy="8671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3"/>
              <p:cNvSpPr/>
              <p:nvPr/>
            </p:nvSpPr>
            <p:spPr>
              <a:xfrm>
                <a:off x="2745750" y="1705450"/>
                <a:ext cx="1153550" cy="771375"/>
              </a:xfrm>
              <a:custGeom>
                <a:avLst/>
                <a:gdLst/>
                <a:ahLst/>
                <a:cxnLst/>
                <a:rect l="l" t="t" r="r" b="b"/>
                <a:pathLst>
                  <a:path w="46142" h="30855" extrusionOk="0">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3"/>
              <p:cNvSpPr/>
              <p:nvPr/>
            </p:nvSpPr>
            <p:spPr>
              <a:xfrm>
                <a:off x="3095300" y="1846500"/>
                <a:ext cx="466600" cy="485400"/>
              </a:xfrm>
              <a:custGeom>
                <a:avLst/>
                <a:gdLst/>
                <a:ahLst/>
                <a:cxnLst/>
                <a:rect l="l" t="t" r="r" b="b"/>
                <a:pathLst>
                  <a:path w="18664" h="19416" extrusionOk="0">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3"/>
              <p:cNvSpPr/>
              <p:nvPr/>
            </p:nvSpPr>
            <p:spPr>
              <a:xfrm>
                <a:off x="3219175" y="1912175"/>
                <a:ext cx="218100" cy="337425"/>
              </a:xfrm>
              <a:custGeom>
                <a:avLst/>
                <a:gdLst/>
                <a:ahLst/>
                <a:cxnLst/>
                <a:rect l="l" t="t" r="r" b="b"/>
                <a:pathLst>
                  <a:path w="8724" h="13497" extrusionOk="0">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3"/>
              <p:cNvSpPr/>
              <p:nvPr/>
            </p:nvSpPr>
            <p:spPr>
              <a:xfrm>
                <a:off x="3710904" y="1696193"/>
                <a:ext cx="158250" cy="139500"/>
              </a:xfrm>
              <a:custGeom>
                <a:avLst/>
                <a:gdLst/>
                <a:ahLst/>
                <a:cxnLst/>
                <a:rect l="l" t="t" r="r" b="b"/>
                <a:pathLst>
                  <a:path w="6330" h="5580" extrusionOk="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33"/>
              <p:cNvSpPr/>
              <p:nvPr/>
            </p:nvSpPr>
            <p:spPr>
              <a:xfrm>
                <a:off x="3774100" y="2106607"/>
                <a:ext cx="158375" cy="139725"/>
              </a:xfrm>
              <a:custGeom>
                <a:avLst/>
                <a:gdLst/>
                <a:ahLst/>
                <a:cxnLst/>
                <a:rect l="l" t="t" r="r" b="b"/>
                <a:pathLst>
                  <a:path w="6335" h="5589" extrusionOk="0">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33"/>
              <p:cNvSpPr/>
              <p:nvPr/>
            </p:nvSpPr>
            <p:spPr>
              <a:xfrm>
                <a:off x="2694985" y="1936311"/>
                <a:ext cx="159000" cy="139950"/>
              </a:xfrm>
              <a:custGeom>
                <a:avLst/>
                <a:gdLst/>
                <a:ahLst/>
                <a:cxnLst/>
                <a:rect l="l" t="t" r="r" b="b"/>
                <a:pathLst>
                  <a:path w="6360" h="5598" extrusionOk="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33"/>
              <p:cNvSpPr/>
              <p:nvPr/>
            </p:nvSpPr>
            <p:spPr>
              <a:xfrm>
                <a:off x="2776216" y="2366185"/>
                <a:ext cx="158250" cy="139925"/>
              </a:xfrm>
              <a:custGeom>
                <a:avLst/>
                <a:gdLst/>
                <a:ahLst/>
                <a:cxnLst/>
                <a:rect l="l" t="t" r="r" b="b"/>
                <a:pathLst>
                  <a:path w="6330" h="5597" extrusionOk="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76" name="Google Shape;2576;p33"/>
          <p:cNvGrpSpPr/>
          <p:nvPr/>
        </p:nvGrpSpPr>
        <p:grpSpPr>
          <a:xfrm rot="7534552">
            <a:off x="-224619" y="457640"/>
            <a:ext cx="1085408" cy="1337503"/>
            <a:chOff x="9743146" y="2970638"/>
            <a:chExt cx="1446996" cy="1783072"/>
          </a:xfrm>
        </p:grpSpPr>
        <p:sp>
          <p:nvSpPr>
            <p:cNvPr id="2577" name="Google Shape;2577;p33"/>
            <p:cNvSpPr/>
            <p:nvPr/>
          </p:nvSpPr>
          <p:spPr>
            <a:xfrm rot="4346401">
              <a:off x="9694335" y="3347712"/>
              <a:ext cx="1544618" cy="10289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w="76200" cap="flat" cmpd="sng">
              <a:solidFill>
                <a:schemeClr val="dk2"/>
              </a:solidFill>
              <a:prstDash val="solid"/>
              <a:round/>
              <a:headEnd type="none" w="sm" len="sm"/>
              <a:tailEnd type="none" w="sm" len="sm"/>
            </a:ln>
            <a:effectLst>
              <a:outerShdw dist="47625" dir="648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78" name="Google Shape;2578;p33"/>
            <p:cNvGrpSpPr/>
            <p:nvPr/>
          </p:nvGrpSpPr>
          <p:grpSpPr>
            <a:xfrm rot="4346401">
              <a:off x="9694335" y="3347712"/>
              <a:ext cx="1544618" cy="1028925"/>
              <a:chOff x="2670525" y="1658075"/>
              <a:chExt cx="1301725" cy="867125"/>
            </a:xfrm>
          </p:grpSpPr>
          <p:sp>
            <p:nvSpPr>
              <p:cNvPr id="2579" name="Google Shape;2579;p33"/>
              <p:cNvSpPr/>
              <p:nvPr/>
            </p:nvSpPr>
            <p:spPr>
              <a:xfrm>
                <a:off x="2670525" y="1658075"/>
                <a:ext cx="1301725" cy="8671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3"/>
              <p:cNvSpPr/>
              <p:nvPr/>
            </p:nvSpPr>
            <p:spPr>
              <a:xfrm>
                <a:off x="2745750" y="1705450"/>
                <a:ext cx="1153550" cy="771375"/>
              </a:xfrm>
              <a:custGeom>
                <a:avLst/>
                <a:gdLst/>
                <a:ahLst/>
                <a:cxnLst/>
                <a:rect l="l" t="t" r="r" b="b"/>
                <a:pathLst>
                  <a:path w="46142" h="30855" extrusionOk="0">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3"/>
              <p:cNvSpPr/>
              <p:nvPr/>
            </p:nvSpPr>
            <p:spPr>
              <a:xfrm>
                <a:off x="3095300" y="1846500"/>
                <a:ext cx="466600" cy="485400"/>
              </a:xfrm>
              <a:custGeom>
                <a:avLst/>
                <a:gdLst/>
                <a:ahLst/>
                <a:cxnLst/>
                <a:rect l="l" t="t" r="r" b="b"/>
                <a:pathLst>
                  <a:path w="18664" h="19416" extrusionOk="0">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3"/>
              <p:cNvSpPr/>
              <p:nvPr/>
            </p:nvSpPr>
            <p:spPr>
              <a:xfrm>
                <a:off x="3219175" y="1912175"/>
                <a:ext cx="218100" cy="337425"/>
              </a:xfrm>
              <a:custGeom>
                <a:avLst/>
                <a:gdLst/>
                <a:ahLst/>
                <a:cxnLst/>
                <a:rect l="l" t="t" r="r" b="b"/>
                <a:pathLst>
                  <a:path w="8724" h="13497" extrusionOk="0">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3"/>
              <p:cNvSpPr/>
              <p:nvPr/>
            </p:nvSpPr>
            <p:spPr>
              <a:xfrm>
                <a:off x="3710904" y="1696193"/>
                <a:ext cx="158250" cy="139500"/>
              </a:xfrm>
              <a:custGeom>
                <a:avLst/>
                <a:gdLst/>
                <a:ahLst/>
                <a:cxnLst/>
                <a:rect l="l" t="t" r="r" b="b"/>
                <a:pathLst>
                  <a:path w="6330" h="5580" extrusionOk="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3"/>
              <p:cNvSpPr/>
              <p:nvPr/>
            </p:nvSpPr>
            <p:spPr>
              <a:xfrm>
                <a:off x="3774100" y="2106607"/>
                <a:ext cx="158375" cy="139725"/>
              </a:xfrm>
              <a:custGeom>
                <a:avLst/>
                <a:gdLst/>
                <a:ahLst/>
                <a:cxnLst/>
                <a:rect l="l" t="t" r="r" b="b"/>
                <a:pathLst>
                  <a:path w="6335" h="5589" extrusionOk="0">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33"/>
              <p:cNvSpPr/>
              <p:nvPr/>
            </p:nvSpPr>
            <p:spPr>
              <a:xfrm>
                <a:off x="2694985" y="1936311"/>
                <a:ext cx="159000" cy="139950"/>
              </a:xfrm>
              <a:custGeom>
                <a:avLst/>
                <a:gdLst/>
                <a:ahLst/>
                <a:cxnLst/>
                <a:rect l="l" t="t" r="r" b="b"/>
                <a:pathLst>
                  <a:path w="6360" h="5598" extrusionOk="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3"/>
              <p:cNvSpPr/>
              <p:nvPr/>
            </p:nvSpPr>
            <p:spPr>
              <a:xfrm>
                <a:off x="2776216" y="2366185"/>
                <a:ext cx="158250" cy="139925"/>
              </a:xfrm>
              <a:custGeom>
                <a:avLst/>
                <a:gdLst/>
                <a:ahLst/>
                <a:cxnLst/>
                <a:rect l="l" t="t" r="r" b="b"/>
                <a:pathLst>
                  <a:path w="6330" h="5597" extrusionOk="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 name="Picture 2"/>
          <p:cNvPicPr>
            <a:picLocks noChangeAspect="1"/>
          </p:cNvPicPr>
          <p:nvPr/>
        </p:nvPicPr>
        <p:blipFill>
          <a:blip r:embed="rId3"/>
          <a:stretch>
            <a:fillRect/>
          </a:stretch>
        </p:blipFill>
        <p:spPr>
          <a:xfrm>
            <a:off x="5535486" y="1430304"/>
            <a:ext cx="2739917" cy="2739917"/>
          </a:xfrm>
          <a:prstGeom prst="ellipse">
            <a:avLst/>
          </a:prstGeom>
          <a:ln>
            <a:noFill/>
          </a:ln>
          <a:effectLst>
            <a:softEdge rad="112500"/>
          </a:effectLst>
        </p:spPr>
      </p:pic>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90"/>
        <p:cNvGrpSpPr/>
        <p:nvPr/>
      </p:nvGrpSpPr>
      <p:grpSpPr>
        <a:xfrm>
          <a:off x="0" y="0"/>
          <a:ext cx="0" cy="0"/>
          <a:chOff x="0" y="0"/>
          <a:chExt cx="0" cy="0"/>
        </a:xfrm>
      </p:grpSpPr>
      <p:sp>
        <p:nvSpPr>
          <p:cNvPr id="2591" name="Google Shape;2591;p3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Monede straine pe teritoriul romanesc</a:t>
            </a:r>
            <a:endParaRPr dirty="0"/>
          </a:p>
        </p:txBody>
      </p:sp>
      <p:sp>
        <p:nvSpPr>
          <p:cNvPr id="2592" name="Google Shape;2592;p34"/>
          <p:cNvSpPr txBox="1">
            <a:spLocks noGrp="1"/>
          </p:cNvSpPr>
          <p:nvPr>
            <p:ph type="subTitle" idx="3"/>
          </p:nvPr>
        </p:nvSpPr>
        <p:spPr>
          <a:xfrm>
            <a:off x="1102370" y="1242693"/>
            <a:ext cx="3327300" cy="1018800"/>
          </a:xfrm>
          <a:prstGeom prst="rect">
            <a:avLst/>
          </a:prstGeom>
        </p:spPr>
        <p:txBody>
          <a:bodyPr spcFirstLastPara="1" wrap="square" lIns="91425" tIns="91425" rIns="91425" bIns="91425" anchor="t" anchorCtr="0">
            <a:noAutofit/>
          </a:bodyPr>
          <a:lstStyle/>
          <a:p>
            <a:pPr marL="0" lvl="0" indent="0"/>
            <a:r>
              <a:rPr lang="en-GB" sz="1500" dirty="0"/>
              <a:t>P</a:t>
            </a:r>
            <a:r>
              <a:rPr lang="ro-RO" sz="1500" dirty="0"/>
              <a:t>e teritoriul românesc au circulat o diversitate impresionantă de monede de-a lungul secolelor, inclusiv taleri turcești, galbeni ungurești și austrieci, zloți, carboave rusești, țechini venețieni, numărând peste 100 de tipuri de monede. O emisie monetară a avut chiar consecințe tragice pentru un domnitor. Un exemplu notoriu este Constantin Brâncoveanu, care a autorizat producerea unei monede-medalii ce îl prezenta pe el însuși, acțiune care a contravenit credințelor musulmane și a furnizat un motiv otomanilor pentru a-i cere viața.</a:t>
            </a:r>
            <a:endParaRPr sz="1500" dirty="0"/>
          </a:p>
        </p:txBody>
      </p:sp>
      <p:sp>
        <p:nvSpPr>
          <p:cNvPr id="2593" name="Google Shape;2593;p34"/>
          <p:cNvSpPr txBox="1">
            <a:spLocks noGrp="1"/>
          </p:cNvSpPr>
          <p:nvPr>
            <p:ph type="subTitle" idx="4"/>
          </p:nvPr>
        </p:nvSpPr>
        <p:spPr>
          <a:xfrm>
            <a:off x="4714331" y="2057297"/>
            <a:ext cx="3327300" cy="1845317"/>
          </a:xfrm>
          <a:prstGeom prst="rect">
            <a:avLst/>
          </a:prstGeom>
        </p:spPr>
        <p:txBody>
          <a:bodyPr spcFirstLastPara="1" wrap="square" lIns="91425" tIns="91425" rIns="91425" bIns="91425" anchor="t" anchorCtr="0">
            <a:noAutofit/>
          </a:bodyPr>
          <a:lstStyle/>
          <a:p>
            <a:pPr marL="0" lvl="0" indent="0"/>
            <a:r>
              <a:rPr lang="ro-RO" dirty="0"/>
              <a:t>Prin adoptarea Regulamentelor Organice în 1831 în Țara Românească și în 1832 în Moldova, s-a stabilit lista monedelor acceptate pe teritoriul românesc, incluzând galbenul austriac și sfanțul de argint (cunoscut și ca Zwanziger în germană, reprezentând moneda de 20 de creițari)</a:t>
            </a:r>
            <a:endParaRPr dirty="0"/>
          </a:p>
        </p:txBody>
      </p:sp>
      <p:sp>
        <p:nvSpPr>
          <p:cNvPr id="2594" name="Google Shape;2594;p34"/>
          <p:cNvSpPr txBox="1">
            <a:spLocks noGrp="1"/>
          </p:cNvSpPr>
          <p:nvPr>
            <p:ph type="subTitle" idx="1"/>
          </p:nvPr>
        </p:nvSpPr>
        <p:spPr>
          <a:xfrm>
            <a:off x="-281829" y="2537275"/>
            <a:ext cx="69591" cy="484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dirty="0"/>
          </a:p>
        </p:txBody>
      </p:sp>
      <p:sp>
        <p:nvSpPr>
          <p:cNvPr id="2595" name="Google Shape;2595;p34"/>
          <p:cNvSpPr txBox="1">
            <a:spLocks noGrp="1"/>
          </p:cNvSpPr>
          <p:nvPr>
            <p:ph type="subTitle" idx="2"/>
          </p:nvPr>
        </p:nvSpPr>
        <p:spPr>
          <a:xfrm flipH="1">
            <a:off x="9505304" y="2959270"/>
            <a:ext cx="82779" cy="484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dirty="0"/>
          </a:p>
        </p:txBody>
      </p:sp>
      <p:grpSp>
        <p:nvGrpSpPr>
          <p:cNvPr id="2626" name="Google Shape;2626;p34"/>
          <p:cNvGrpSpPr/>
          <p:nvPr/>
        </p:nvGrpSpPr>
        <p:grpSpPr>
          <a:xfrm rot="-9039472">
            <a:off x="-123866" y="2489444"/>
            <a:ext cx="1156655" cy="1426162"/>
            <a:chOff x="9743146" y="2970638"/>
            <a:chExt cx="1446996" cy="1783072"/>
          </a:xfrm>
        </p:grpSpPr>
        <p:sp>
          <p:nvSpPr>
            <p:cNvPr id="2627" name="Google Shape;2627;p34"/>
            <p:cNvSpPr/>
            <p:nvPr/>
          </p:nvSpPr>
          <p:spPr>
            <a:xfrm rot="4346401">
              <a:off x="9694335" y="3347712"/>
              <a:ext cx="1544618" cy="10289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w="76200" cap="flat" cmpd="sng">
              <a:solidFill>
                <a:schemeClr val="dk2"/>
              </a:solidFill>
              <a:prstDash val="solid"/>
              <a:round/>
              <a:headEnd type="none" w="sm" len="sm"/>
              <a:tailEnd type="none" w="sm" len="sm"/>
            </a:ln>
            <a:effectLst>
              <a:outerShdw dist="47625" dir="648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28" name="Google Shape;2628;p34"/>
            <p:cNvGrpSpPr/>
            <p:nvPr/>
          </p:nvGrpSpPr>
          <p:grpSpPr>
            <a:xfrm rot="4346401">
              <a:off x="9694335" y="3347712"/>
              <a:ext cx="1544618" cy="1028925"/>
              <a:chOff x="2670525" y="1658075"/>
              <a:chExt cx="1301725" cy="867125"/>
            </a:xfrm>
          </p:grpSpPr>
          <p:sp>
            <p:nvSpPr>
              <p:cNvPr id="2629" name="Google Shape;2629;p34"/>
              <p:cNvSpPr/>
              <p:nvPr/>
            </p:nvSpPr>
            <p:spPr>
              <a:xfrm>
                <a:off x="2670525" y="1658075"/>
                <a:ext cx="1301725" cy="8671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34"/>
              <p:cNvSpPr/>
              <p:nvPr/>
            </p:nvSpPr>
            <p:spPr>
              <a:xfrm>
                <a:off x="2745750" y="1705450"/>
                <a:ext cx="1153550" cy="771375"/>
              </a:xfrm>
              <a:custGeom>
                <a:avLst/>
                <a:gdLst/>
                <a:ahLst/>
                <a:cxnLst/>
                <a:rect l="l" t="t" r="r" b="b"/>
                <a:pathLst>
                  <a:path w="46142" h="30855" extrusionOk="0">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34"/>
              <p:cNvSpPr/>
              <p:nvPr/>
            </p:nvSpPr>
            <p:spPr>
              <a:xfrm>
                <a:off x="3095300" y="1846500"/>
                <a:ext cx="466600" cy="485400"/>
              </a:xfrm>
              <a:custGeom>
                <a:avLst/>
                <a:gdLst/>
                <a:ahLst/>
                <a:cxnLst/>
                <a:rect l="l" t="t" r="r" b="b"/>
                <a:pathLst>
                  <a:path w="18664" h="19416" extrusionOk="0">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34"/>
              <p:cNvSpPr/>
              <p:nvPr/>
            </p:nvSpPr>
            <p:spPr>
              <a:xfrm>
                <a:off x="3219175" y="1912175"/>
                <a:ext cx="218100" cy="337425"/>
              </a:xfrm>
              <a:custGeom>
                <a:avLst/>
                <a:gdLst/>
                <a:ahLst/>
                <a:cxnLst/>
                <a:rect l="l" t="t" r="r" b="b"/>
                <a:pathLst>
                  <a:path w="8724" h="13497" extrusionOk="0">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34"/>
              <p:cNvSpPr/>
              <p:nvPr/>
            </p:nvSpPr>
            <p:spPr>
              <a:xfrm>
                <a:off x="3710904" y="1696193"/>
                <a:ext cx="158250" cy="139500"/>
              </a:xfrm>
              <a:custGeom>
                <a:avLst/>
                <a:gdLst/>
                <a:ahLst/>
                <a:cxnLst/>
                <a:rect l="l" t="t" r="r" b="b"/>
                <a:pathLst>
                  <a:path w="6330" h="5580" extrusionOk="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34"/>
              <p:cNvSpPr/>
              <p:nvPr/>
            </p:nvSpPr>
            <p:spPr>
              <a:xfrm>
                <a:off x="3774100" y="2106607"/>
                <a:ext cx="158375" cy="139725"/>
              </a:xfrm>
              <a:custGeom>
                <a:avLst/>
                <a:gdLst/>
                <a:ahLst/>
                <a:cxnLst/>
                <a:rect l="l" t="t" r="r" b="b"/>
                <a:pathLst>
                  <a:path w="6335" h="5589" extrusionOk="0">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34"/>
              <p:cNvSpPr/>
              <p:nvPr/>
            </p:nvSpPr>
            <p:spPr>
              <a:xfrm>
                <a:off x="2694985" y="1936311"/>
                <a:ext cx="159000" cy="139950"/>
              </a:xfrm>
              <a:custGeom>
                <a:avLst/>
                <a:gdLst/>
                <a:ahLst/>
                <a:cxnLst/>
                <a:rect l="l" t="t" r="r" b="b"/>
                <a:pathLst>
                  <a:path w="6360" h="5598" extrusionOk="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34"/>
              <p:cNvSpPr/>
              <p:nvPr/>
            </p:nvSpPr>
            <p:spPr>
              <a:xfrm>
                <a:off x="2776216" y="2366185"/>
                <a:ext cx="158250" cy="139925"/>
              </a:xfrm>
              <a:custGeom>
                <a:avLst/>
                <a:gdLst/>
                <a:ahLst/>
                <a:cxnLst/>
                <a:rect l="l" t="t" r="r" b="b"/>
                <a:pathLst>
                  <a:path w="6330" h="5597" extrusionOk="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37" name="Google Shape;2637;p34"/>
          <p:cNvGrpSpPr/>
          <p:nvPr/>
        </p:nvGrpSpPr>
        <p:grpSpPr>
          <a:xfrm rot="-1704890">
            <a:off x="-345581" y="3735333"/>
            <a:ext cx="1156741" cy="1426128"/>
            <a:chOff x="9743146" y="2970638"/>
            <a:chExt cx="1446996" cy="1783072"/>
          </a:xfrm>
        </p:grpSpPr>
        <p:sp>
          <p:nvSpPr>
            <p:cNvPr id="2638" name="Google Shape;2638;p34"/>
            <p:cNvSpPr/>
            <p:nvPr/>
          </p:nvSpPr>
          <p:spPr>
            <a:xfrm rot="4346401">
              <a:off x="9694335" y="3347712"/>
              <a:ext cx="1544618" cy="10289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w="76200" cap="flat" cmpd="sng">
              <a:solidFill>
                <a:schemeClr val="dk2"/>
              </a:solidFill>
              <a:prstDash val="solid"/>
              <a:round/>
              <a:headEnd type="none" w="sm" len="sm"/>
              <a:tailEnd type="none" w="sm" len="sm"/>
            </a:ln>
            <a:effectLst>
              <a:outerShdw dist="47625" dir="648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39" name="Google Shape;2639;p34"/>
            <p:cNvGrpSpPr/>
            <p:nvPr/>
          </p:nvGrpSpPr>
          <p:grpSpPr>
            <a:xfrm rot="4346401">
              <a:off x="9694335" y="3347712"/>
              <a:ext cx="1544618" cy="1028925"/>
              <a:chOff x="2670525" y="1658075"/>
              <a:chExt cx="1301725" cy="867125"/>
            </a:xfrm>
          </p:grpSpPr>
          <p:sp>
            <p:nvSpPr>
              <p:cNvPr id="2640" name="Google Shape;2640;p34"/>
              <p:cNvSpPr/>
              <p:nvPr/>
            </p:nvSpPr>
            <p:spPr>
              <a:xfrm>
                <a:off x="2670525" y="1658075"/>
                <a:ext cx="1301725" cy="8671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34"/>
              <p:cNvSpPr/>
              <p:nvPr/>
            </p:nvSpPr>
            <p:spPr>
              <a:xfrm>
                <a:off x="2745750" y="1705450"/>
                <a:ext cx="1153550" cy="771375"/>
              </a:xfrm>
              <a:custGeom>
                <a:avLst/>
                <a:gdLst/>
                <a:ahLst/>
                <a:cxnLst/>
                <a:rect l="l" t="t" r="r" b="b"/>
                <a:pathLst>
                  <a:path w="46142" h="30855" extrusionOk="0">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34"/>
              <p:cNvSpPr/>
              <p:nvPr/>
            </p:nvSpPr>
            <p:spPr>
              <a:xfrm>
                <a:off x="3095300" y="1846500"/>
                <a:ext cx="466600" cy="485400"/>
              </a:xfrm>
              <a:custGeom>
                <a:avLst/>
                <a:gdLst/>
                <a:ahLst/>
                <a:cxnLst/>
                <a:rect l="l" t="t" r="r" b="b"/>
                <a:pathLst>
                  <a:path w="18664" h="19416" extrusionOk="0">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34"/>
              <p:cNvSpPr/>
              <p:nvPr/>
            </p:nvSpPr>
            <p:spPr>
              <a:xfrm>
                <a:off x="3219175" y="1912175"/>
                <a:ext cx="218100" cy="337425"/>
              </a:xfrm>
              <a:custGeom>
                <a:avLst/>
                <a:gdLst/>
                <a:ahLst/>
                <a:cxnLst/>
                <a:rect l="l" t="t" r="r" b="b"/>
                <a:pathLst>
                  <a:path w="8724" h="13497" extrusionOk="0">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34"/>
              <p:cNvSpPr/>
              <p:nvPr/>
            </p:nvSpPr>
            <p:spPr>
              <a:xfrm>
                <a:off x="3710904" y="1696193"/>
                <a:ext cx="158250" cy="139500"/>
              </a:xfrm>
              <a:custGeom>
                <a:avLst/>
                <a:gdLst/>
                <a:ahLst/>
                <a:cxnLst/>
                <a:rect l="l" t="t" r="r" b="b"/>
                <a:pathLst>
                  <a:path w="6330" h="5580" extrusionOk="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34"/>
              <p:cNvSpPr/>
              <p:nvPr/>
            </p:nvSpPr>
            <p:spPr>
              <a:xfrm>
                <a:off x="3774100" y="2106607"/>
                <a:ext cx="158375" cy="139725"/>
              </a:xfrm>
              <a:custGeom>
                <a:avLst/>
                <a:gdLst/>
                <a:ahLst/>
                <a:cxnLst/>
                <a:rect l="l" t="t" r="r" b="b"/>
                <a:pathLst>
                  <a:path w="6335" h="5589" extrusionOk="0">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34"/>
              <p:cNvSpPr/>
              <p:nvPr/>
            </p:nvSpPr>
            <p:spPr>
              <a:xfrm>
                <a:off x="2694985" y="1936311"/>
                <a:ext cx="159000" cy="139950"/>
              </a:xfrm>
              <a:custGeom>
                <a:avLst/>
                <a:gdLst/>
                <a:ahLst/>
                <a:cxnLst/>
                <a:rect l="l" t="t" r="r" b="b"/>
                <a:pathLst>
                  <a:path w="6360" h="5598" extrusionOk="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34"/>
              <p:cNvSpPr/>
              <p:nvPr/>
            </p:nvSpPr>
            <p:spPr>
              <a:xfrm>
                <a:off x="2776216" y="2366185"/>
                <a:ext cx="158250" cy="139925"/>
              </a:xfrm>
              <a:custGeom>
                <a:avLst/>
                <a:gdLst/>
                <a:ahLst/>
                <a:cxnLst/>
                <a:rect l="l" t="t" r="r" b="b"/>
                <a:pathLst>
                  <a:path w="6330" h="5597" extrusionOk="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48" name="Google Shape;2648;p34"/>
          <p:cNvGrpSpPr/>
          <p:nvPr/>
        </p:nvGrpSpPr>
        <p:grpSpPr>
          <a:xfrm rot="10598618">
            <a:off x="7783640" y="18130"/>
            <a:ext cx="1156687" cy="1426247"/>
            <a:chOff x="9743146" y="2970638"/>
            <a:chExt cx="1446996" cy="1783072"/>
          </a:xfrm>
        </p:grpSpPr>
        <p:sp>
          <p:nvSpPr>
            <p:cNvPr id="2649" name="Google Shape;2649;p34"/>
            <p:cNvSpPr/>
            <p:nvPr/>
          </p:nvSpPr>
          <p:spPr>
            <a:xfrm rot="4346401">
              <a:off x="9694335" y="3347712"/>
              <a:ext cx="1544618" cy="10289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w="76200" cap="flat" cmpd="sng">
              <a:solidFill>
                <a:schemeClr val="dk2"/>
              </a:solidFill>
              <a:prstDash val="solid"/>
              <a:round/>
              <a:headEnd type="none" w="sm" len="sm"/>
              <a:tailEnd type="none" w="sm" len="sm"/>
            </a:ln>
            <a:effectLst>
              <a:outerShdw dist="47625" dir="648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50" name="Google Shape;2650;p34"/>
            <p:cNvGrpSpPr/>
            <p:nvPr/>
          </p:nvGrpSpPr>
          <p:grpSpPr>
            <a:xfrm rot="4346401">
              <a:off x="9694335" y="3347712"/>
              <a:ext cx="1544618" cy="1028925"/>
              <a:chOff x="2670525" y="1658075"/>
              <a:chExt cx="1301725" cy="867125"/>
            </a:xfrm>
          </p:grpSpPr>
          <p:sp>
            <p:nvSpPr>
              <p:cNvPr id="2651" name="Google Shape;2651;p34"/>
              <p:cNvSpPr/>
              <p:nvPr/>
            </p:nvSpPr>
            <p:spPr>
              <a:xfrm>
                <a:off x="2670525" y="1658075"/>
                <a:ext cx="1301725" cy="8671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34"/>
              <p:cNvSpPr/>
              <p:nvPr/>
            </p:nvSpPr>
            <p:spPr>
              <a:xfrm>
                <a:off x="2745750" y="1705450"/>
                <a:ext cx="1153550" cy="771375"/>
              </a:xfrm>
              <a:custGeom>
                <a:avLst/>
                <a:gdLst/>
                <a:ahLst/>
                <a:cxnLst/>
                <a:rect l="l" t="t" r="r" b="b"/>
                <a:pathLst>
                  <a:path w="46142" h="30855" extrusionOk="0">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34"/>
              <p:cNvSpPr/>
              <p:nvPr/>
            </p:nvSpPr>
            <p:spPr>
              <a:xfrm>
                <a:off x="3095300" y="1846500"/>
                <a:ext cx="466600" cy="485400"/>
              </a:xfrm>
              <a:custGeom>
                <a:avLst/>
                <a:gdLst/>
                <a:ahLst/>
                <a:cxnLst/>
                <a:rect l="l" t="t" r="r" b="b"/>
                <a:pathLst>
                  <a:path w="18664" h="19416" extrusionOk="0">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34"/>
              <p:cNvSpPr/>
              <p:nvPr/>
            </p:nvSpPr>
            <p:spPr>
              <a:xfrm>
                <a:off x="3219175" y="1912175"/>
                <a:ext cx="218100" cy="337425"/>
              </a:xfrm>
              <a:custGeom>
                <a:avLst/>
                <a:gdLst/>
                <a:ahLst/>
                <a:cxnLst/>
                <a:rect l="l" t="t" r="r" b="b"/>
                <a:pathLst>
                  <a:path w="8724" h="13497" extrusionOk="0">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34"/>
              <p:cNvSpPr/>
              <p:nvPr/>
            </p:nvSpPr>
            <p:spPr>
              <a:xfrm>
                <a:off x="3710904" y="1696193"/>
                <a:ext cx="158250" cy="139500"/>
              </a:xfrm>
              <a:custGeom>
                <a:avLst/>
                <a:gdLst/>
                <a:ahLst/>
                <a:cxnLst/>
                <a:rect l="l" t="t" r="r" b="b"/>
                <a:pathLst>
                  <a:path w="6330" h="5580" extrusionOk="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34"/>
              <p:cNvSpPr/>
              <p:nvPr/>
            </p:nvSpPr>
            <p:spPr>
              <a:xfrm>
                <a:off x="3774100" y="2106607"/>
                <a:ext cx="158375" cy="139725"/>
              </a:xfrm>
              <a:custGeom>
                <a:avLst/>
                <a:gdLst/>
                <a:ahLst/>
                <a:cxnLst/>
                <a:rect l="l" t="t" r="r" b="b"/>
                <a:pathLst>
                  <a:path w="6335" h="5589" extrusionOk="0">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34"/>
              <p:cNvSpPr/>
              <p:nvPr/>
            </p:nvSpPr>
            <p:spPr>
              <a:xfrm>
                <a:off x="2694985" y="1936311"/>
                <a:ext cx="159000" cy="139950"/>
              </a:xfrm>
              <a:custGeom>
                <a:avLst/>
                <a:gdLst/>
                <a:ahLst/>
                <a:cxnLst/>
                <a:rect l="l" t="t" r="r" b="b"/>
                <a:pathLst>
                  <a:path w="6360" h="5598" extrusionOk="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34"/>
              <p:cNvSpPr/>
              <p:nvPr/>
            </p:nvSpPr>
            <p:spPr>
              <a:xfrm>
                <a:off x="2776216" y="2366185"/>
                <a:ext cx="158250" cy="139925"/>
              </a:xfrm>
              <a:custGeom>
                <a:avLst/>
                <a:gdLst/>
                <a:ahLst/>
                <a:cxnLst/>
                <a:rect l="l" t="t" r="r" b="b"/>
                <a:pathLst>
                  <a:path w="6330" h="5597" extrusionOk="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59" name="Google Shape;2659;p34"/>
          <p:cNvGrpSpPr/>
          <p:nvPr/>
        </p:nvGrpSpPr>
        <p:grpSpPr>
          <a:xfrm rot="-6641316">
            <a:off x="8270041" y="1212669"/>
            <a:ext cx="1156651" cy="1426212"/>
            <a:chOff x="9743146" y="2970638"/>
            <a:chExt cx="1446996" cy="1783072"/>
          </a:xfrm>
        </p:grpSpPr>
        <p:sp>
          <p:nvSpPr>
            <p:cNvPr id="2660" name="Google Shape;2660;p34"/>
            <p:cNvSpPr/>
            <p:nvPr/>
          </p:nvSpPr>
          <p:spPr>
            <a:xfrm rot="4346401">
              <a:off x="9694335" y="3347712"/>
              <a:ext cx="1544618" cy="10289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w="76200" cap="flat" cmpd="sng">
              <a:solidFill>
                <a:schemeClr val="dk2"/>
              </a:solidFill>
              <a:prstDash val="solid"/>
              <a:round/>
              <a:headEnd type="none" w="sm" len="sm"/>
              <a:tailEnd type="none" w="sm" len="sm"/>
            </a:ln>
            <a:effectLst>
              <a:outerShdw dist="47625" dir="648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61" name="Google Shape;2661;p34"/>
            <p:cNvGrpSpPr/>
            <p:nvPr/>
          </p:nvGrpSpPr>
          <p:grpSpPr>
            <a:xfrm rot="4346401">
              <a:off x="9694335" y="3347712"/>
              <a:ext cx="1544618" cy="1028925"/>
              <a:chOff x="2670525" y="1658075"/>
              <a:chExt cx="1301725" cy="867125"/>
            </a:xfrm>
          </p:grpSpPr>
          <p:sp>
            <p:nvSpPr>
              <p:cNvPr id="2662" name="Google Shape;2662;p34"/>
              <p:cNvSpPr/>
              <p:nvPr/>
            </p:nvSpPr>
            <p:spPr>
              <a:xfrm>
                <a:off x="2670525" y="1658075"/>
                <a:ext cx="1301725" cy="8671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34"/>
              <p:cNvSpPr/>
              <p:nvPr/>
            </p:nvSpPr>
            <p:spPr>
              <a:xfrm>
                <a:off x="2745750" y="1705450"/>
                <a:ext cx="1153550" cy="771375"/>
              </a:xfrm>
              <a:custGeom>
                <a:avLst/>
                <a:gdLst/>
                <a:ahLst/>
                <a:cxnLst/>
                <a:rect l="l" t="t" r="r" b="b"/>
                <a:pathLst>
                  <a:path w="46142" h="30855" extrusionOk="0">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34"/>
              <p:cNvSpPr/>
              <p:nvPr/>
            </p:nvSpPr>
            <p:spPr>
              <a:xfrm>
                <a:off x="3095300" y="1846500"/>
                <a:ext cx="466600" cy="485400"/>
              </a:xfrm>
              <a:custGeom>
                <a:avLst/>
                <a:gdLst/>
                <a:ahLst/>
                <a:cxnLst/>
                <a:rect l="l" t="t" r="r" b="b"/>
                <a:pathLst>
                  <a:path w="18664" h="19416" extrusionOk="0">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34"/>
              <p:cNvSpPr/>
              <p:nvPr/>
            </p:nvSpPr>
            <p:spPr>
              <a:xfrm>
                <a:off x="3219175" y="1912175"/>
                <a:ext cx="218100" cy="337425"/>
              </a:xfrm>
              <a:custGeom>
                <a:avLst/>
                <a:gdLst/>
                <a:ahLst/>
                <a:cxnLst/>
                <a:rect l="l" t="t" r="r" b="b"/>
                <a:pathLst>
                  <a:path w="8724" h="13497" extrusionOk="0">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34"/>
              <p:cNvSpPr/>
              <p:nvPr/>
            </p:nvSpPr>
            <p:spPr>
              <a:xfrm>
                <a:off x="3710904" y="1696193"/>
                <a:ext cx="158250" cy="139500"/>
              </a:xfrm>
              <a:custGeom>
                <a:avLst/>
                <a:gdLst/>
                <a:ahLst/>
                <a:cxnLst/>
                <a:rect l="l" t="t" r="r" b="b"/>
                <a:pathLst>
                  <a:path w="6330" h="5580" extrusionOk="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34"/>
              <p:cNvSpPr/>
              <p:nvPr/>
            </p:nvSpPr>
            <p:spPr>
              <a:xfrm>
                <a:off x="3774100" y="2106607"/>
                <a:ext cx="158375" cy="139725"/>
              </a:xfrm>
              <a:custGeom>
                <a:avLst/>
                <a:gdLst/>
                <a:ahLst/>
                <a:cxnLst/>
                <a:rect l="l" t="t" r="r" b="b"/>
                <a:pathLst>
                  <a:path w="6335" h="5589" extrusionOk="0">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34"/>
              <p:cNvSpPr/>
              <p:nvPr/>
            </p:nvSpPr>
            <p:spPr>
              <a:xfrm>
                <a:off x="2694985" y="1936311"/>
                <a:ext cx="159000" cy="139950"/>
              </a:xfrm>
              <a:custGeom>
                <a:avLst/>
                <a:gdLst/>
                <a:ahLst/>
                <a:cxnLst/>
                <a:rect l="l" t="t" r="r" b="b"/>
                <a:pathLst>
                  <a:path w="6360" h="5598" extrusionOk="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34"/>
              <p:cNvSpPr/>
              <p:nvPr/>
            </p:nvSpPr>
            <p:spPr>
              <a:xfrm>
                <a:off x="2776216" y="2366185"/>
                <a:ext cx="158250" cy="139925"/>
              </a:xfrm>
              <a:custGeom>
                <a:avLst/>
                <a:gdLst/>
                <a:ahLst/>
                <a:cxnLst/>
                <a:rect l="l" t="t" r="r" b="b"/>
                <a:pathLst>
                  <a:path w="6330" h="5597" extrusionOk="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3" name="Straight Connector 2"/>
          <p:cNvCxnSpPr/>
          <p:nvPr/>
        </p:nvCxnSpPr>
        <p:spPr>
          <a:xfrm>
            <a:off x="4572000" y="1309361"/>
            <a:ext cx="0" cy="3647602"/>
          </a:xfrm>
          <a:prstGeom prst="line">
            <a:avLst/>
          </a:prstGeom>
          <a:ln w="19050"/>
        </p:spPr>
        <p:style>
          <a:lnRef idx="1">
            <a:schemeClr val="dk1"/>
          </a:lnRef>
          <a:fillRef idx="0">
            <a:schemeClr val="dk1"/>
          </a:fillRef>
          <a:effectRef idx="0">
            <a:schemeClr val="dk1"/>
          </a:effectRef>
          <a:fontRef idx="minor">
            <a:schemeClr val="tx1"/>
          </a:fontRef>
        </p:style>
      </p:cxn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73"/>
        <p:cNvGrpSpPr/>
        <p:nvPr/>
      </p:nvGrpSpPr>
      <p:grpSpPr>
        <a:xfrm>
          <a:off x="0" y="0"/>
          <a:ext cx="0" cy="0"/>
          <a:chOff x="0" y="0"/>
          <a:chExt cx="0" cy="0"/>
        </a:xfrm>
      </p:grpSpPr>
      <p:sp>
        <p:nvSpPr>
          <p:cNvPr id="2674" name="Google Shape;2674;p35"/>
          <p:cNvSpPr txBox="1">
            <a:spLocks noGrp="1"/>
          </p:cNvSpPr>
          <p:nvPr>
            <p:ph type="title" idx="6"/>
          </p:nvPr>
        </p:nvSpPr>
        <p:spPr>
          <a:xfrm>
            <a:off x="720000" y="445025"/>
            <a:ext cx="7704000" cy="572700"/>
          </a:xfrm>
          <a:prstGeom prst="rect">
            <a:avLst/>
          </a:prstGeom>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Moneda pe timpul unirii</a:t>
            </a:r>
            <a:endParaRPr dirty="0"/>
          </a:p>
        </p:txBody>
      </p:sp>
      <p:sp>
        <p:nvSpPr>
          <p:cNvPr id="2675" name="Google Shape;2675;p35"/>
          <p:cNvSpPr txBox="1">
            <a:spLocks noGrp="1"/>
          </p:cNvSpPr>
          <p:nvPr>
            <p:ph type="title"/>
          </p:nvPr>
        </p:nvSpPr>
        <p:spPr>
          <a:xfrm flipH="1">
            <a:off x="-531830" y="2130725"/>
            <a:ext cx="205168" cy="441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Global markets</a:t>
            </a:r>
            <a:endParaRPr dirty="0"/>
          </a:p>
        </p:txBody>
      </p:sp>
      <p:sp>
        <p:nvSpPr>
          <p:cNvPr id="2676" name="Google Shape;2676;p35"/>
          <p:cNvSpPr txBox="1">
            <a:spLocks noGrp="1"/>
          </p:cNvSpPr>
          <p:nvPr>
            <p:ph type="subTitle" idx="1"/>
          </p:nvPr>
        </p:nvSpPr>
        <p:spPr>
          <a:xfrm>
            <a:off x="1167950" y="5224129"/>
            <a:ext cx="2336400" cy="6017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
        <p:nvSpPr>
          <p:cNvPr id="2677" name="Google Shape;2677;p35"/>
          <p:cNvSpPr txBox="1">
            <a:spLocks noGrp="1"/>
          </p:cNvSpPr>
          <p:nvPr>
            <p:ph type="title" idx="2"/>
          </p:nvPr>
        </p:nvSpPr>
        <p:spPr>
          <a:xfrm>
            <a:off x="3403800" y="5143500"/>
            <a:ext cx="2336400" cy="14080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dirty="0"/>
          </a:p>
        </p:txBody>
      </p:sp>
      <p:sp>
        <p:nvSpPr>
          <p:cNvPr id="2678" name="Google Shape;2678;p35"/>
          <p:cNvSpPr txBox="1">
            <a:spLocks noGrp="1"/>
          </p:cNvSpPr>
          <p:nvPr>
            <p:ph type="subTitle" idx="3"/>
          </p:nvPr>
        </p:nvSpPr>
        <p:spPr>
          <a:xfrm>
            <a:off x="1457661" y="1577662"/>
            <a:ext cx="6332017" cy="2753193"/>
          </a:xfrm>
          <a:prstGeom prst="rect">
            <a:avLst/>
          </a:prstGeom>
        </p:spPr>
        <p:txBody>
          <a:bodyPr spcFirstLastPara="1" wrap="square" lIns="91425" tIns="91425" rIns="91425" bIns="91425" anchor="t" anchorCtr="0">
            <a:noAutofit/>
          </a:bodyPr>
          <a:lstStyle/>
          <a:p>
            <a:pPr marL="0" lvl="0" indent="0"/>
            <a:r>
              <a:rPr lang="en-GB" sz="1800" dirty="0"/>
              <a:t>I</a:t>
            </a:r>
            <a:r>
              <a:rPr lang="ro-RO" sz="1800" dirty="0"/>
              <a:t>n semn de recunoaștere a Unirii, domnitorul Alexandru Ioan Cuza a avansat ideea emiterii unei monede care să poarte numele de "român" sau "romanat", conform propunerii lui Ion Heliade Rădulescu. Cu toate acestea, realizarea acestui plan era împiedicată atât de cantitatea disponibilă de metal în vistieria statului, cât și de restricțiile impuse de puterea otomană, care nu permitea emiterea de monede proprii pentru statele vasale</a:t>
            </a:r>
            <a:endParaRPr sz="1800" dirty="0"/>
          </a:p>
        </p:txBody>
      </p:sp>
      <p:sp>
        <p:nvSpPr>
          <p:cNvPr id="2679" name="Google Shape;2679;p35"/>
          <p:cNvSpPr txBox="1">
            <a:spLocks noGrp="1"/>
          </p:cNvSpPr>
          <p:nvPr>
            <p:ph type="title" idx="4"/>
          </p:nvPr>
        </p:nvSpPr>
        <p:spPr>
          <a:xfrm flipH="1">
            <a:off x="9331746" y="2130650"/>
            <a:ext cx="45719" cy="441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Exchange rates</a:t>
            </a:r>
            <a:endParaRPr dirty="0"/>
          </a:p>
        </p:txBody>
      </p:sp>
      <p:sp>
        <p:nvSpPr>
          <p:cNvPr id="2680" name="Google Shape;2680;p35"/>
          <p:cNvSpPr txBox="1">
            <a:spLocks noGrp="1"/>
          </p:cNvSpPr>
          <p:nvPr>
            <p:ph type="subTitle" idx="5"/>
          </p:nvPr>
        </p:nvSpPr>
        <p:spPr>
          <a:xfrm>
            <a:off x="5639650" y="5224129"/>
            <a:ext cx="2336400" cy="6017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grpSp>
        <p:nvGrpSpPr>
          <p:cNvPr id="2739" name="Google Shape;2739;p35"/>
          <p:cNvGrpSpPr/>
          <p:nvPr/>
        </p:nvGrpSpPr>
        <p:grpSpPr>
          <a:xfrm rot="-8100000">
            <a:off x="58227" y="-593493"/>
            <a:ext cx="1427951" cy="1759604"/>
            <a:chOff x="9743146" y="2970638"/>
            <a:chExt cx="1446996" cy="1783072"/>
          </a:xfrm>
        </p:grpSpPr>
        <p:sp>
          <p:nvSpPr>
            <p:cNvPr id="2740" name="Google Shape;2740;p35"/>
            <p:cNvSpPr/>
            <p:nvPr/>
          </p:nvSpPr>
          <p:spPr>
            <a:xfrm rot="4346401">
              <a:off x="9694335" y="3347712"/>
              <a:ext cx="1544618" cy="10289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w="76200" cap="flat" cmpd="sng">
              <a:solidFill>
                <a:schemeClr val="dk2"/>
              </a:solidFill>
              <a:prstDash val="solid"/>
              <a:round/>
              <a:headEnd type="none" w="sm" len="sm"/>
              <a:tailEnd type="none" w="sm" len="sm"/>
            </a:ln>
            <a:effectLst>
              <a:outerShdw dist="47625" dir="648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41" name="Google Shape;2741;p35"/>
            <p:cNvGrpSpPr/>
            <p:nvPr/>
          </p:nvGrpSpPr>
          <p:grpSpPr>
            <a:xfrm rot="4346401">
              <a:off x="9694335" y="3347712"/>
              <a:ext cx="1544618" cy="1028925"/>
              <a:chOff x="2670525" y="1658075"/>
              <a:chExt cx="1301725" cy="867125"/>
            </a:xfrm>
          </p:grpSpPr>
          <p:sp>
            <p:nvSpPr>
              <p:cNvPr id="2742" name="Google Shape;2742;p35"/>
              <p:cNvSpPr/>
              <p:nvPr/>
            </p:nvSpPr>
            <p:spPr>
              <a:xfrm>
                <a:off x="2670525" y="1658075"/>
                <a:ext cx="1301725" cy="8671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35"/>
              <p:cNvSpPr/>
              <p:nvPr/>
            </p:nvSpPr>
            <p:spPr>
              <a:xfrm>
                <a:off x="2745750" y="1705450"/>
                <a:ext cx="1153550" cy="771375"/>
              </a:xfrm>
              <a:custGeom>
                <a:avLst/>
                <a:gdLst/>
                <a:ahLst/>
                <a:cxnLst/>
                <a:rect l="l" t="t" r="r" b="b"/>
                <a:pathLst>
                  <a:path w="46142" h="30855" extrusionOk="0">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35"/>
              <p:cNvSpPr/>
              <p:nvPr/>
            </p:nvSpPr>
            <p:spPr>
              <a:xfrm>
                <a:off x="3095300" y="1846500"/>
                <a:ext cx="466600" cy="485400"/>
              </a:xfrm>
              <a:custGeom>
                <a:avLst/>
                <a:gdLst/>
                <a:ahLst/>
                <a:cxnLst/>
                <a:rect l="l" t="t" r="r" b="b"/>
                <a:pathLst>
                  <a:path w="18664" h="19416" extrusionOk="0">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35"/>
              <p:cNvSpPr/>
              <p:nvPr/>
            </p:nvSpPr>
            <p:spPr>
              <a:xfrm>
                <a:off x="3219175" y="1912175"/>
                <a:ext cx="218100" cy="337425"/>
              </a:xfrm>
              <a:custGeom>
                <a:avLst/>
                <a:gdLst/>
                <a:ahLst/>
                <a:cxnLst/>
                <a:rect l="l" t="t" r="r" b="b"/>
                <a:pathLst>
                  <a:path w="8724" h="13497" extrusionOk="0">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35"/>
              <p:cNvSpPr/>
              <p:nvPr/>
            </p:nvSpPr>
            <p:spPr>
              <a:xfrm>
                <a:off x="3710904" y="1696193"/>
                <a:ext cx="158250" cy="139500"/>
              </a:xfrm>
              <a:custGeom>
                <a:avLst/>
                <a:gdLst/>
                <a:ahLst/>
                <a:cxnLst/>
                <a:rect l="l" t="t" r="r" b="b"/>
                <a:pathLst>
                  <a:path w="6330" h="5580" extrusionOk="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35"/>
              <p:cNvSpPr/>
              <p:nvPr/>
            </p:nvSpPr>
            <p:spPr>
              <a:xfrm>
                <a:off x="3774100" y="2106607"/>
                <a:ext cx="158375" cy="139725"/>
              </a:xfrm>
              <a:custGeom>
                <a:avLst/>
                <a:gdLst/>
                <a:ahLst/>
                <a:cxnLst/>
                <a:rect l="l" t="t" r="r" b="b"/>
                <a:pathLst>
                  <a:path w="6335" h="5589" extrusionOk="0">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35"/>
              <p:cNvSpPr/>
              <p:nvPr/>
            </p:nvSpPr>
            <p:spPr>
              <a:xfrm>
                <a:off x="2694985" y="1936311"/>
                <a:ext cx="159000" cy="139950"/>
              </a:xfrm>
              <a:custGeom>
                <a:avLst/>
                <a:gdLst/>
                <a:ahLst/>
                <a:cxnLst/>
                <a:rect l="l" t="t" r="r" b="b"/>
                <a:pathLst>
                  <a:path w="6360" h="5598" extrusionOk="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35"/>
              <p:cNvSpPr/>
              <p:nvPr/>
            </p:nvSpPr>
            <p:spPr>
              <a:xfrm>
                <a:off x="2776216" y="2366185"/>
                <a:ext cx="158250" cy="139925"/>
              </a:xfrm>
              <a:custGeom>
                <a:avLst/>
                <a:gdLst/>
                <a:ahLst/>
                <a:cxnLst/>
                <a:rect l="l" t="t" r="r" b="b"/>
                <a:pathLst>
                  <a:path w="6330" h="5597" extrusionOk="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50" name="Google Shape;2750;p35"/>
          <p:cNvGrpSpPr/>
          <p:nvPr/>
        </p:nvGrpSpPr>
        <p:grpSpPr>
          <a:xfrm rot="-6345861">
            <a:off x="-430492" y="1064064"/>
            <a:ext cx="1427920" cy="1759566"/>
            <a:chOff x="9743146" y="2970638"/>
            <a:chExt cx="1446996" cy="1783072"/>
          </a:xfrm>
        </p:grpSpPr>
        <p:sp>
          <p:nvSpPr>
            <p:cNvPr id="2751" name="Google Shape;2751;p35"/>
            <p:cNvSpPr/>
            <p:nvPr/>
          </p:nvSpPr>
          <p:spPr>
            <a:xfrm rot="4346401">
              <a:off x="9694335" y="3347712"/>
              <a:ext cx="1544618" cy="10289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w="76200" cap="flat" cmpd="sng">
              <a:solidFill>
                <a:schemeClr val="dk2"/>
              </a:solidFill>
              <a:prstDash val="solid"/>
              <a:round/>
              <a:headEnd type="none" w="sm" len="sm"/>
              <a:tailEnd type="none" w="sm" len="sm"/>
            </a:ln>
            <a:effectLst>
              <a:outerShdw dist="47625" dir="648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52" name="Google Shape;2752;p35"/>
            <p:cNvGrpSpPr/>
            <p:nvPr/>
          </p:nvGrpSpPr>
          <p:grpSpPr>
            <a:xfrm rot="4346401">
              <a:off x="9694335" y="3347712"/>
              <a:ext cx="1544618" cy="1028925"/>
              <a:chOff x="2670525" y="1658075"/>
              <a:chExt cx="1301725" cy="867125"/>
            </a:xfrm>
          </p:grpSpPr>
          <p:sp>
            <p:nvSpPr>
              <p:cNvPr id="2753" name="Google Shape;2753;p35"/>
              <p:cNvSpPr/>
              <p:nvPr/>
            </p:nvSpPr>
            <p:spPr>
              <a:xfrm>
                <a:off x="2670525" y="1658075"/>
                <a:ext cx="1301725" cy="8671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35"/>
              <p:cNvSpPr/>
              <p:nvPr/>
            </p:nvSpPr>
            <p:spPr>
              <a:xfrm>
                <a:off x="2745750" y="1705450"/>
                <a:ext cx="1153550" cy="771375"/>
              </a:xfrm>
              <a:custGeom>
                <a:avLst/>
                <a:gdLst/>
                <a:ahLst/>
                <a:cxnLst/>
                <a:rect l="l" t="t" r="r" b="b"/>
                <a:pathLst>
                  <a:path w="46142" h="30855" extrusionOk="0">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35"/>
              <p:cNvSpPr/>
              <p:nvPr/>
            </p:nvSpPr>
            <p:spPr>
              <a:xfrm>
                <a:off x="3095300" y="1846500"/>
                <a:ext cx="466600" cy="485400"/>
              </a:xfrm>
              <a:custGeom>
                <a:avLst/>
                <a:gdLst/>
                <a:ahLst/>
                <a:cxnLst/>
                <a:rect l="l" t="t" r="r" b="b"/>
                <a:pathLst>
                  <a:path w="18664" h="19416" extrusionOk="0">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35"/>
              <p:cNvSpPr/>
              <p:nvPr/>
            </p:nvSpPr>
            <p:spPr>
              <a:xfrm>
                <a:off x="3219175" y="1912175"/>
                <a:ext cx="218100" cy="337425"/>
              </a:xfrm>
              <a:custGeom>
                <a:avLst/>
                <a:gdLst/>
                <a:ahLst/>
                <a:cxnLst/>
                <a:rect l="l" t="t" r="r" b="b"/>
                <a:pathLst>
                  <a:path w="8724" h="13497" extrusionOk="0">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35"/>
              <p:cNvSpPr/>
              <p:nvPr/>
            </p:nvSpPr>
            <p:spPr>
              <a:xfrm>
                <a:off x="3710904" y="1696193"/>
                <a:ext cx="158250" cy="139500"/>
              </a:xfrm>
              <a:custGeom>
                <a:avLst/>
                <a:gdLst/>
                <a:ahLst/>
                <a:cxnLst/>
                <a:rect l="l" t="t" r="r" b="b"/>
                <a:pathLst>
                  <a:path w="6330" h="5580" extrusionOk="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35"/>
              <p:cNvSpPr/>
              <p:nvPr/>
            </p:nvSpPr>
            <p:spPr>
              <a:xfrm>
                <a:off x="3774100" y="2106607"/>
                <a:ext cx="158375" cy="139725"/>
              </a:xfrm>
              <a:custGeom>
                <a:avLst/>
                <a:gdLst/>
                <a:ahLst/>
                <a:cxnLst/>
                <a:rect l="l" t="t" r="r" b="b"/>
                <a:pathLst>
                  <a:path w="6335" h="5589" extrusionOk="0">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35"/>
              <p:cNvSpPr/>
              <p:nvPr/>
            </p:nvSpPr>
            <p:spPr>
              <a:xfrm>
                <a:off x="2694985" y="1936311"/>
                <a:ext cx="159000" cy="139950"/>
              </a:xfrm>
              <a:custGeom>
                <a:avLst/>
                <a:gdLst/>
                <a:ahLst/>
                <a:cxnLst/>
                <a:rect l="l" t="t" r="r" b="b"/>
                <a:pathLst>
                  <a:path w="6360" h="5598" extrusionOk="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5"/>
              <p:cNvSpPr/>
              <p:nvPr/>
            </p:nvSpPr>
            <p:spPr>
              <a:xfrm>
                <a:off x="2776216" y="2366185"/>
                <a:ext cx="158250" cy="139925"/>
              </a:xfrm>
              <a:custGeom>
                <a:avLst/>
                <a:gdLst/>
                <a:ahLst/>
                <a:cxnLst/>
                <a:rect l="l" t="t" r="r" b="b"/>
                <a:pathLst>
                  <a:path w="6330" h="5597" extrusionOk="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61" name="Google Shape;2761;p35"/>
          <p:cNvGrpSpPr/>
          <p:nvPr/>
        </p:nvGrpSpPr>
        <p:grpSpPr>
          <a:xfrm rot="-8582706">
            <a:off x="8382570" y="2119353"/>
            <a:ext cx="1228964" cy="1514401"/>
            <a:chOff x="9743146" y="2970638"/>
            <a:chExt cx="1446996" cy="1783072"/>
          </a:xfrm>
        </p:grpSpPr>
        <p:sp>
          <p:nvSpPr>
            <p:cNvPr id="2762" name="Google Shape;2762;p35"/>
            <p:cNvSpPr/>
            <p:nvPr/>
          </p:nvSpPr>
          <p:spPr>
            <a:xfrm rot="4346401">
              <a:off x="9694335" y="3347712"/>
              <a:ext cx="1544618" cy="10289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w="76200" cap="flat" cmpd="sng">
              <a:solidFill>
                <a:schemeClr val="dk2"/>
              </a:solidFill>
              <a:prstDash val="solid"/>
              <a:round/>
              <a:headEnd type="none" w="sm" len="sm"/>
              <a:tailEnd type="none" w="sm" len="sm"/>
            </a:ln>
            <a:effectLst>
              <a:outerShdw dist="47625" dir="648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63" name="Google Shape;2763;p35"/>
            <p:cNvGrpSpPr/>
            <p:nvPr/>
          </p:nvGrpSpPr>
          <p:grpSpPr>
            <a:xfrm rot="4346401">
              <a:off x="9694335" y="3347712"/>
              <a:ext cx="1544618" cy="1028925"/>
              <a:chOff x="2670525" y="1658075"/>
              <a:chExt cx="1301725" cy="867125"/>
            </a:xfrm>
          </p:grpSpPr>
          <p:sp>
            <p:nvSpPr>
              <p:cNvPr id="2764" name="Google Shape;2764;p35"/>
              <p:cNvSpPr/>
              <p:nvPr/>
            </p:nvSpPr>
            <p:spPr>
              <a:xfrm>
                <a:off x="2670525" y="1658075"/>
                <a:ext cx="1301725" cy="8671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35"/>
              <p:cNvSpPr/>
              <p:nvPr/>
            </p:nvSpPr>
            <p:spPr>
              <a:xfrm>
                <a:off x="2745750" y="1705450"/>
                <a:ext cx="1153550" cy="771375"/>
              </a:xfrm>
              <a:custGeom>
                <a:avLst/>
                <a:gdLst/>
                <a:ahLst/>
                <a:cxnLst/>
                <a:rect l="l" t="t" r="r" b="b"/>
                <a:pathLst>
                  <a:path w="46142" h="30855" extrusionOk="0">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35"/>
              <p:cNvSpPr/>
              <p:nvPr/>
            </p:nvSpPr>
            <p:spPr>
              <a:xfrm>
                <a:off x="3095300" y="1846500"/>
                <a:ext cx="466600" cy="485400"/>
              </a:xfrm>
              <a:custGeom>
                <a:avLst/>
                <a:gdLst/>
                <a:ahLst/>
                <a:cxnLst/>
                <a:rect l="l" t="t" r="r" b="b"/>
                <a:pathLst>
                  <a:path w="18664" h="19416" extrusionOk="0">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35"/>
              <p:cNvSpPr/>
              <p:nvPr/>
            </p:nvSpPr>
            <p:spPr>
              <a:xfrm>
                <a:off x="3219175" y="1912175"/>
                <a:ext cx="218100" cy="337425"/>
              </a:xfrm>
              <a:custGeom>
                <a:avLst/>
                <a:gdLst/>
                <a:ahLst/>
                <a:cxnLst/>
                <a:rect l="l" t="t" r="r" b="b"/>
                <a:pathLst>
                  <a:path w="8724" h="13497" extrusionOk="0">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35"/>
              <p:cNvSpPr/>
              <p:nvPr/>
            </p:nvSpPr>
            <p:spPr>
              <a:xfrm>
                <a:off x="3710904" y="1696193"/>
                <a:ext cx="158250" cy="139500"/>
              </a:xfrm>
              <a:custGeom>
                <a:avLst/>
                <a:gdLst/>
                <a:ahLst/>
                <a:cxnLst/>
                <a:rect l="l" t="t" r="r" b="b"/>
                <a:pathLst>
                  <a:path w="6330" h="5580" extrusionOk="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35"/>
              <p:cNvSpPr/>
              <p:nvPr/>
            </p:nvSpPr>
            <p:spPr>
              <a:xfrm>
                <a:off x="3774100" y="2106607"/>
                <a:ext cx="158375" cy="139725"/>
              </a:xfrm>
              <a:custGeom>
                <a:avLst/>
                <a:gdLst/>
                <a:ahLst/>
                <a:cxnLst/>
                <a:rect l="l" t="t" r="r" b="b"/>
                <a:pathLst>
                  <a:path w="6335" h="5589" extrusionOk="0">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35"/>
              <p:cNvSpPr/>
              <p:nvPr/>
            </p:nvSpPr>
            <p:spPr>
              <a:xfrm>
                <a:off x="2694985" y="1936311"/>
                <a:ext cx="159000" cy="139950"/>
              </a:xfrm>
              <a:custGeom>
                <a:avLst/>
                <a:gdLst/>
                <a:ahLst/>
                <a:cxnLst/>
                <a:rect l="l" t="t" r="r" b="b"/>
                <a:pathLst>
                  <a:path w="6360" h="5598" extrusionOk="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35"/>
              <p:cNvSpPr/>
              <p:nvPr/>
            </p:nvSpPr>
            <p:spPr>
              <a:xfrm>
                <a:off x="2776216" y="2366185"/>
                <a:ext cx="158250" cy="139925"/>
              </a:xfrm>
              <a:custGeom>
                <a:avLst/>
                <a:gdLst/>
                <a:ahLst/>
                <a:cxnLst/>
                <a:rect l="l" t="t" r="r" b="b"/>
                <a:pathLst>
                  <a:path w="6330" h="5597" extrusionOk="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72" name="Google Shape;2772;p35"/>
          <p:cNvGrpSpPr/>
          <p:nvPr/>
        </p:nvGrpSpPr>
        <p:grpSpPr>
          <a:xfrm rot="10281057">
            <a:off x="8174976" y="3666109"/>
            <a:ext cx="1427928" cy="1759575"/>
            <a:chOff x="9743146" y="2970638"/>
            <a:chExt cx="1446996" cy="1783072"/>
          </a:xfrm>
        </p:grpSpPr>
        <p:sp>
          <p:nvSpPr>
            <p:cNvPr id="2773" name="Google Shape;2773;p35"/>
            <p:cNvSpPr/>
            <p:nvPr/>
          </p:nvSpPr>
          <p:spPr>
            <a:xfrm rot="4346401">
              <a:off x="9694335" y="3347712"/>
              <a:ext cx="1544618" cy="10289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w="76200" cap="flat" cmpd="sng">
              <a:solidFill>
                <a:schemeClr val="dk2"/>
              </a:solidFill>
              <a:prstDash val="solid"/>
              <a:round/>
              <a:headEnd type="none" w="sm" len="sm"/>
              <a:tailEnd type="none" w="sm" len="sm"/>
            </a:ln>
            <a:effectLst>
              <a:outerShdw dist="47625" dir="648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74" name="Google Shape;2774;p35"/>
            <p:cNvGrpSpPr/>
            <p:nvPr/>
          </p:nvGrpSpPr>
          <p:grpSpPr>
            <a:xfrm rot="4346401">
              <a:off x="9694335" y="3347712"/>
              <a:ext cx="1544618" cy="1028925"/>
              <a:chOff x="2670525" y="1658075"/>
              <a:chExt cx="1301725" cy="867125"/>
            </a:xfrm>
          </p:grpSpPr>
          <p:sp>
            <p:nvSpPr>
              <p:cNvPr id="2775" name="Google Shape;2775;p35"/>
              <p:cNvSpPr/>
              <p:nvPr/>
            </p:nvSpPr>
            <p:spPr>
              <a:xfrm>
                <a:off x="2670525" y="1658075"/>
                <a:ext cx="1301725" cy="8671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35"/>
              <p:cNvSpPr/>
              <p:nvPr/>
            </p:nvSpPr>
            <p:spPr>
              <a:xfrm>
                <a:off x="2745750" y="1705450"/>
                <a:ext cx="1153550" cy="771375"/>
              </a:xfrm>
              <a:custGeom>
                <a:avLst/>
                <a:gdLst/>
                <a:ahLst/>
                <a:cxnLst/>
                <a:rect l="l" t="t" r="r" b="b"/>
                <a:pathLst>
                  <a:path w="46142" h="30855" extrusionOk="0">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35"/>
              <p:cNvSpPr/>
              <p:nvPr/>
            </p:nvSpPr>
            <p:spPr>
              <a:xfrm>
                <a:off x="3095300" y="1846500"/>
                <a:ext cx="466600" cy="485400"/>
              </a:xfrm>
              <a:custGeom>
                <a:avLst/>
                <a:gdLst/>
                <a:ahLst/>
                <a:cxnLst/>
                <a:rect l="l" t="t" r="r" b="b"/>
                <a:pathLst>
                  <a:path w="18664" h="19416" extrusionOk="0">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35"/>
              <p:cNvSpPr/>
              <p:nvPr/>
            </p:nvSpPr>
            <p:spPr>
              <a:xfrm>
                <a:off x="3219175" y="1912175"/>
                <a:ext cx="218100" cy="337425"/>
              </a:xfrm>
              <a:custGeom>
                <a:avLst/>
                <a:gdLst/>
                <a:ahLst/>
                <a:cxnLst/>
                <a:rect l="l" t="t" r="r" b="b"/>
                <a:pathLst>
                  <a:path w="8724" h="13497" extrusionOk="0">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35"/>
              <p:cNvSpPr/>
              <p:nvPr/>
            </p:nvSpPr>
            <p:spPr>
              <a:xfrm>
                <a:off x="3710904" y="1696193"/>
                <a:ext cx="158250" cy="139500"/>
              </a:xfrm>
              <a:custGeom>
                <a:avLst/>
                <a:gdLst/>
                <a:ahLst/>
                <a:cxnLst/>
                <a:rect l="l" t="t" r="r" b="b"/>
                <a:pathLst>
                  <a:path w="6330" h="5580" extrusionOk="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35"/>
              <p:cNvSpPr/>
              <p:nvPr/>
            </p:nvSpPr>
            <p:spPr>
              <a:xfrm>
                <a:off x="3774100" y="2106607"/>
                <a:ext cx="158375" cy="139725"/>
              </a:xfrm>
              <a:custGeom>
                <a:avLst/>
                <a:gdLst/>
                <a:ahLst/>
                <a:cxnLst/>
                <a:rect l="l" t="t" r="r" b="b"/>
                <a:pathLst>
                  <a:path w="6335" h="5589" extrusionOk="0">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35"/>
              <p:cNvSpPr/>
              <p:nvPr/>
            </p:nvSpPr>
            <p:spPr>
              <a:xfrm>
                <a:off x="2694985" y="1936311"/>
                <a:ext cx="159000" cy="139950"/>
              </a:xfrm>
              <a:custGeom>
                <a:avLst/>
                <a:gdLst/>
                <a:ahLst/>
                <a:cxnLst/>
                <a:rect l="l" t="t" r="r" b="b"/>
                <a:pathLst>
                  <a:path w="6360" h="5598" extrusionOk="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35"/>
              <p:cNvSpPr/>
              <p:nvPr/>
            </p:nvSpPr>
            <p:spPr>
              <a:xfrm>
                <a:off x="2776216" y="2366185"/>
                <a:ext cx="158250" cy="139925"/>
              </a:xfrm>
              <a:custGeom>
                <a:avLst/>
                <a:gdLst/>
                <a:ahLst/>
                <a:cxnLst/>
                <a:rect l="l" t="t" r="r" b="b"/>
                <a:pathLst>
                  <a:path w="6330" h="5597" extrusionOk="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99"/>
        <p:cNvGrpSpPr/>
        <p:nvPr/>
      </p:nvGrpSpPr>
      <p:grpSpPr>
        <a:xfrm>
          <a:off x="0" y="0"/>
          <a:ext cx="0" cy="0"/>
          <a:chOff x="0" y="0"/>
          <a:chExt cx="0" cy="0"/>
        </a:xfrm>
      </p:grpSpPr>
      <p:sp>
        <p:nvSpPr>
          <p:cNvPr id="2500" name="Google Shape;2500;p32"/>
          <p:cNvSpPr txBox="1">
            <a:spLocks noGrp="1"/>
          </p:cNvSpPr>
          <p:nvPr>
            <p:ph type="subTitle" idx="1"/>
          </p:nvPr>
        </p:nvSpPr>
        <p:spPr>
          <a:xfrm>
            <a:off x="3828700" y="3612775"/>
            <a:ext cx="4839300" cy="474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dirty="0"/>
          </a:p>
        </p:txBody>
      </p:sp>
      <p:sp>
        <p:nvSpPr>
          <p:cNvPr id="2501" name="Google Shape;2501;p32"/>
          <p:cNvSpPr txBox="1">
            <a:spLocks noGrp="1"/>
          </p:cNvSpPr>
          <p:nvPr>
            <p:ph type="title"/>
          </p:nvPr>
        </p:nvSpPr>
        <p:spPr>
          <a:xfrm>
            <a:off x="3558559" y="2619993"/>
            <a:ext cx="5261485" cy="84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Primul leu</a:t>
            </a:r>
            <a:endParaRPr dirty="0"/>
          </a:p>
        </p:txBody>
      </p:sp>
      <p:sp>
        <p:nvSpPr>
          <p:cNvPr id="2502" name="Google Shape;2502;p32"/>
          <p:cNvSpPr txBox="1">
            <a:spLocks noGrp="1"/>
          </p:cNvSpPr>
          <p:nvPr>
            <p:ph type="title" idx="2"/>
          </p:nvPr>
        </p:nvSpPr>
        <p:spPr>
          <a:xfrm>
            <a:off x="5353900" y="1666025"/>
            <a:ext cx="17889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BFDD8"/>
                </a:solidFill>
              </a:rPr>
              <a:t>02</a:t>
            </a:r>
            <a:endParaRPr dirty="0">
              <a:solidFill>
                <a:srgbClr val="FBFDD8"/>
              </a:solidFill>
            </a:endParaRPr>
          </a:p>
        </p:txBody>
      </p:sp>
      <p:grpSp>
        <p:nvGrpSpPr>
          <p:cNvPr id="2503" name="Google Shape;2503;p32"/>
          <p:cNvGrpSpPr/>
          <p:nvPr/>
        </p:nvGrpSpPr>
        <p:grpSpPr>
          <a:xfrm rot="4164861">
            <a:off x="691127" y="72640"/>
            <a:ext cx="2195965" cy="2706162"/>
            <a:chOff x="9743146" y="2970638"/>
            <a:chExt cx="1446996" cy="1783072"/>
          </a:xfrm>
        </p:grpSpPr>
        <p:sp>
          <p:nvSpPr>
            <p:cNvPr id="2504" name="Google Shape;2504;p32"/>
            <p:cNvSpPr/>
            <p:nvPr/>
          </p:nvSpPr>
          <p:spPr>
            <a:xfrm rot="4346401">
              <a:off x="9694335" y="3347712"/>
              <a:ext cx="1544618" cy="10289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w="76200" cap="flat" cmpd="sng">
              <a:solidFill>
                <a:schemeClr val="dk2"/>
              </a:solidFill>
              <a:prstDash val="solid"/>
              <a:round/>
              <a:headEnd type="none" w="sm" len="sm"/>
              <a:tailEnd type="none" w="sm" len="sm"/>
            </a:ln>
            <a:effectLst>
              <a:outerShdw dist="47625" dir="648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05" name="Google Shape;2505;p32"/>
            <p:cNvGrpSpPr/>
            <p:nvPr/>
          </p:nvGrpSpPr>
          <p:grpSpPr>
            <a:xfrm rot="4346401">
              <a:off x="9694335" y="3347712"/>
              <a:ext cx="1544618" cy="1028925"/>
              <a:chOff x="2670525" y="1658075"/>
              <a:chExt cx="1301725" cy="867125"/>
            </a:xfrm>
          </p:grpSpPr>
          <p:sp>
            <p:nvSpPr>
              <p:cNvPr id="2506" name="Google Shape;2506;p32"/>
              <p:cNvSpPr/>
              <p:nvPr/>
            </p:nvSpPr>
            <p:spPr>
              <a:xfrm>
                <a:off x="2670525" y="1658075"/>
                <a:ext cx="1301725" cy="8671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32"/>
              <p:cNvSpPr/>
              <p:nvPr/>
            </p:nvSpPr>
            <p:spPr>
              <a:xfrm>
                <a:off x="2745750" y="1705450"/>
                <a:ext cx="1153550" cy="771375"/>
              </a:xfrm>
              <a:custGeom>
                <a:avLst/>
                <a:gdLst/>
                <a:ahLst/>
                <a:cxnLst/>
                <a:rect l="l" t="t" r="r" b="b"/>
                <a:pathLst>
                  <a:path w="46142" h="30855" extrusionOk="0">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2"/>
              <p:cNvSpPr/>
              <p:nvPr/>
            </p:nvSpPr>
            <p:spPr>
              <a:xfrm>
                <a:off x="3095300" y="1846500"/>
                <a:ext cx="466600" cy="485400"/>
              </a:xfrm>
              <a:custGeom>
                <a:avLst/>
                <a:gdLst/>
                <a:ahLst/>
                <a:cxnLst/>
                <a:rect l="l" t="t" r="r" b="b"/>
                <a:pathLst>
                  <a:path w="18664" h="19416" extrusionOk="0">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2"/>
              <p:cNvSpPr/>
              <p:nvPr/>
            </p:nvSpPr>
            <p:spPr>
              <a:xfrm>
                <a:off x="3219175" y="1912175"/>
                <a:ext cx="218100" cy="337425"/>
              </a:xfrm>
              <a:custGeom>
                <a:avLst/>
                <a:gdLst/>
                <a:ahLst/>
                <a:cxnLst/>
                <a:rect l="l" t="t" r="r" b="b"/>
                <a:pathLst>
                  <a:path w="8724" h="13497" extrusionOk="0">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2"/>
              <p:cNvSpPr/>
              <p:nvPr/>
            </p:nvSpPr>
            <p:spPr>
              <a:xfrm>
                <a:off x="3710904" y="1696193"/>
                <a:ext cx="158250" cy="139500"/>
              </a:xfrm>
              <a:custGeom>
                <a:avLst/>
                <a:gdLst/>
                <a:ahLst/>
                <a:cxnLst/>
                <a:rect l="l" t="t" r="r" b="b"/>
                <a:pathLst>
                  <a:path w="6330" h="5580" extrusionOk="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2"/>
              <p:cNvSpPr/>
              <p:nvPr/>
            </p:nvSpPr>
            <p:spPr>
              <a:xfrm>
                <a:off x="3774100" y="2106607"/>
                <a:ext cx="158375" cy="139725"/>
              </a:xfrm>
              <a:custGeom>
                <a:avLst/>
                <a:gdLst/>
                <a:ahLst/>
                <a:cxnLst/>
                <a:rect l="l" t="t" r="r" b="b"/>
                <a:pathLst>
                  <a:path w="6335" h="5589" extrusionOk="0">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2"/>
              <p:cNvSpPr/>
              <p:nvPr/>
            </p:nvSpPr>
            <p:spPr>
              <a:xfrm>
                <a:off x="2694985" y="1936311"/>
                <a:ext cx="159000" cy="139950"/>
              </a:xfrm>
              <a:custGeom>
                <a:avLst/>
                <a:gdLst/>
                <a:ahLst/>
                <a:cxnLst/>
                <a:rect l="l" t="t" r="r" b="b"/>
                <a:pathLst>
                  <a:path w="6360" h="5598" extrusionOk="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2"/>
              <p:cNvSpPr/>
              <p:nvPr/>
            </p:nvSpPr>
            <p:spPr>
              <a:xfrm>
                <a:off x="2776216" y="2366185"/>
                <a:ext cx="158250" cy="139925"/>
              </a:xfrm>
              <a:custGeom>
                <a:avLst/>
                <a:gdLst/>
                <a:ahLst/>
                <a:cxnLst/>
                <a:rect l="l" t="t" r="r" b="b"/>
                <a:pathLst>
                  <a:path w="6330" h="5597" extrusionOk="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14" name="Google Shape;2514;p32"/>
          <p:cNvGrpSpPr/>
          <p:nvPr/>
        </p:nvGrpSpPr>
        <p:grpSpPr>
          <a:xfrm rot="5753339">
            <a:off x="2563143" y="926007"/>
            <a:ext cx="1507623" cy="1857780"/>
            <a:chOff x="9743146" y="2970638"/>
            <a:chExt cx="1446996" cy="1783072"/>
          </a:xfrm>
        </p:grpSpPr>
        <p:sp>
          <p:nvSpPr>
            <p:cNvPr id="2515" name="Google Shape;2515;p32"/>
            <p:cNvSpPr/>
            <p:nvPr/>
          </p:nvSpPr>
          <p:spPr>
            <a:xfrm rot="4346401">
              <a:off x="9694335" y="3347712"/>
              <a:ext cx="1544618" cy="10289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w="76200" cap="flat" cmpd="sng">
              <a:solidFill>
                <a:schemeClr val="dk2"/>
              </a:solidFill>
              <a:prstDash val="solid"/>
              <a:round/>
              <a:headEnd type="none" w="sm" len="sm"/>
              <a:tailEnd type="none" w="sm" len="sm"/>
            </a:ln>
            <a:effectLst>
              <a:outerShdw dist="47625" dir="648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16" name="Google Shape;2516;p32"/>
            <p:cNvGrpSpPr/>
            <p:nvPr/>
          </p:nvGrpSpPr>
          <p:grpSpPr>
            <a:xfrm rot="4346401">
              <a:off x="9694335" y="3347712"/>
              <a:ext cx="1544618" cy="1028925"/>
              <a:chOff x="2670525" y="1658075"/>
              <a:chExt cx="1301725" cy="867125"/>
            </a:xfrm>
          </p:grpSpPr>
          <p:sp>
            <p:nvSpPr>
              <p:cNvPr id="2517" name="Google Shape;2517;p32"/>
              <p:cNvSpPr/>
              <p:nvPr/>
            </p:nvSpPr>
            <p:spPr>
              <a:xfrm>
                <a:off x="2670525" y="1658075"/>
                <a:ext cx="1301725" cy="8671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2"/>
              <p:cNvSpPr/>
              <p:nvPr/>
            </p:nvSpPr>
            <p:spPr>
              <a:xfrm>
                <a:off x="2745750" y="1705450"/>
                <a:ext cx="1153550" cy="771375"/>
              </a:xfrm>
              <a:custGeom>
                <a:avLst/>
                <a:gdLst/>
                <a:ahLst/>
                <a:cxnLst/>
                <a:rect l="l" t="t" r="r" b="b"/>
                <a:pathLst>
                  <a:path w="46142" h="30855" extrusionOk="0">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2"/>
              <p:cNvSpPr/>
              <p:nvPr/>
            </p:nvSpPr>
            <p:spPr>
              <a:xfrm>
                <a:off x="3095300" y="1846500"/>
                <a:ext cx="466600" cy="485400"/>
              </a:xfrm>
              <a:custGeom>
                <a:avLst/>
                <a:gdLst/>
                <a:ahLst/>
                <a:cxnLst/>
                <a:rect l="l" t="t" r="r" b="b"/>
                <a:pathLst>
                  <a:path w="18664" h="19416" extrusionOk="0">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32"/>
              <p:cNvSpPr/>
              <p:nvPr/>
            </p:nvSpPr>
            <p:spPr>
              <a:xfrm>
                <a:off x="3219175" y="1912175"/>
                <a:ext cx="218100" cy="337425"/>
              </a:xfrm>
              <a:custGeom>
                <a:avLst/>
                <a:gdLst/>
                <a:ahLst/>
                <a:cxnLst/>
                <a:rect l="l" t="t" r="r" b="b"/>
                <a:pathLst>
                  <a:path w="8724" h="13497" extrusionOk="0">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32"/>
              <p:cNvSpPr/>
              <p:nvPr/>
            </p:nvSpPr>
            <p:spPr>
              <a:xfrm>
                <a:off x="3710904" y="1696193"/>
                <a:ext cx="158250" cy="139500"/>
              </a:xfrm>
              <a:custGeom>
                <a:avLst/>
                <a:gdLst/>
                <a:ahLst/>
                <a:cxnLst/>
                <a:rect l="l" t="t" r="r" b="b"/>
                <a:pathLst>
                  <a:path w="6330" h="5580" extrusionOk="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32"/>
              <p:cNvSpPr/>
              <p:nvPr/>
            </p:nvSpPr>
            <p:spPr>
              <a:xfrm>
                <a:off x="3774100" y="2106607"/>
                <a:ext cx="158375" cy="139725"/>
              </a:xfrm>
              <a:custGeom>
                <a:avLst/>
                <a:gdLst/>
                <a:ahLst/>
                <a:cxnLst/>
                <a:rect l="l" t="t" r="r" b="b"/>
                <a:pathLst>
                  <a:path w="6335" h="5589" extrusionOk="0">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2"/>
              <p:cNvSpPr/>
              <p:nvPr/>
            </p:nvSpPr>
            <p:spPr>
              <a:xfrm>
                <a:off x="2694985" y="1936311"/>
                <a:ext cx="159000" cy="139950"/>
              </a:xfrm>
              <a:custGeom>
                <a:avLst/>
                <a:gdLst/>
                <a:ahLst/>
                <a:cxnLst/>
                <a:rect l="l" t="t" r="r" b="b"/>
                <a:pathLst>
                  <a:path w="6360" h="5598" extrusionOk="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32"/>
              <p:cNvSpPr/>
              <p:nvPr/>
            </p:nvSpPr>
            <p:spPr>
              <a:xfrm>
                <a:off x="2776216" y="2366185"/>
                <a:ext cx="158250" cy="139925"/>
              </a:xfrm>
              <a:custGeom>
                <a:avLst/>
                <a:gdLst/>
                <a:ahLst/>
                <a:cxnLst/>
                <a:rect l="l" t="t" r="r" b="b"/>
                <a:pathLst>
                  <a:path w="6330" h="5597" extrusionOk="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25" name="Google Shape;2525;p32"/>
          <p:cNvGrpSpPr/>
          <p:nvPr/>
        </p:nvGrpSpPr>
        <p:grpSpPr>
          <a:xfrm rot="2531090">
            <a:off x="621542" y="2933466"/>
            <a:ext cx="1487454" cy="1832926"/>
            <a:chOff x="9743146" y="2970638"/>
            <a:chExt cx="1446996" cy="1783072"/>
          </a:xfrm>
        </p:grpSpPr>
        <p:sp>
          <p:nvSpPr>
            <p:cNvPr id="2526" name="Google Shape;2526;p32"/>
            <p:cNvSpPr/>
            <p:nvPr/>
          </p:nvSpPr>
          <p:spPr>
            <a:xfrm rot="4346401">
              <a:off x="9694335" y="3347712"/>
              <a:ext cx="1544618" cy="10289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w="76200" cap="flat" cmpd="sng">
              <a:solidFill>
                <a:schemeClr val="dk2"/>
              </a:solidFill>
              <a:prstDash val="solid"/>
              <a:round/>
              <a:headEnd type="none" w="sm" len="sm"/>
              <a:tailEnd type="none" w="sm" len="sm"/>
            </a:ln>
            <a:effectLst>
              <a:outerShdw dist="47625" dir="648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7" name="Google Shape;2527;p32"/>
            <p:cNvGrpSpPr/>
            <p:nvPr/>
          </p:nvGrpSpPr>
          <p:grpSpPr>
            <a:xfrm rot="4346401">
              <a:off x="9694335" y="3347712"/>
              <a:ext cx="1544618" cy="1028925"/>
              <a:chOff x="2670525" y="1658075"/>
              <a:chExt cx="1301725" cy="867125"/>
            </a:xfrm>
          </p:grpSpPr>
          <p:sp>
            <p:nvSpPr>
              <p:cNvPr id="2528" name="Google Shape;2528;p32"/>
              <p:cNvSpPr/>
              <p:nvPr/>
            </p:nvSpPr>
            <p:spPr>
              <a:xfrm>
                <a:off x="2670525" y="1658075"/>
                <a:ext cx="1301725" cy="8671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32"/>
              <p:cNvSpPr/>
              <p:nvPr/>
            </p:nvSpPr>
            <p:spPr>
              <a:xfrm>
                <a:off x="2745750" y="1705450"/>
                <a:ext cx="1153550" cy="771375"/>
              </a:xfrm>
              <a:custGeom>
                <a:avLst/>
                <a:gdLst/>
                <a:ahLst/>
                <a:cxnLst/>
                <a:rect l="l" t="t" r="r" b="b"/>
                <a:pathLst>
                  <a:path w="46142" h="30855" extrusionOk="0">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2"/>
              <p:cNvSpPr/>
              <p:nvPr/>
            </p:nvSpPr>
            <p:spPr>
              <a:xfrm>
                <a:off x="3095300" y="1846500"/>
                <a:ext cx="466600" cy="485400"/>
              </a:xfrm>
              <a:custGeom>
                <a:avLst/>
                <a:gdLst/>
                <a:ahLst/>
                <a:cxnLst/>
                <a:rect l="l" t="t" r="r" b="b"/>
                <a:pathLst>
                  <a:path w="18664" h="19416" extrusionOk="0">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2"/>
              <p:cNvSpPr/>
              <p:nvPr/>
            </p:nvSpPr>
            <p:spPr>
              <a:xfrm>
                <a:off x="3219175" y="1912175"/>
                <a:ext cx="218100" cy="337425"/>
              </a:xfrm>
              <a:custGeom>
                <a:avLst/>
                <a:gdLst/>
                <a:ahLst/>
                <a:cxnLst/>
                <a:rect l="l" t="t" r="r" b="b"/>
                <a:pathLst>
                  <a:path w="8724" h="13497" extrusionOk="0">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32"/>
              <p:cNvSpPr/>
              <p:nvPr/>
            </p:nvSpPr>
            <p:spPr>
              <a:xfrm>
                <a:off x="3710904" y="1696193"/>
                <a:ext cx="158250" cy="139500"/>
              </a:xfrm>
              <a:custGeom>
                <a:avLst/>
                <a:gdLst/>
                <a:ahLst/>
                <a:cxnLst/>
                <a:rect l="l" t="t" r="r" b="b"/>
                <a:pathLst>
                  <a:path w="6330" h="5580" extrusionOk="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2"/>
              <p:cNvSpPr/>
              <p:nvPr/>
            </p:nvSpPr>
            <p:spPr>
              <a:xfrm>
                <a:off x="3774100" y="2106607"/>
                <a:ext cx="158375" cy="139725"/>
              </a:xfrm>
              <a:custGeom>
                <a:avLst/>
                <a:gdLst/>
                <a:ahLst/>
                <a:cxnLst/>
                <a:rect l="l" t="t" r="r" b="b"/>
                <a:pathLst>
                  <a:path w="6335" h="5589" extrusionOk="0">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2"/>
              <p:cNvSpPr/>
              <p:nvPr/>
            </p:nvSpPr>
            <p:spPr>
              <a:xfrm>
                <a:off x="2694985" y="1936311"/>
                <a:ext cx="159000" cy="139950"/>
              </a:xfrm>
              <a:custGeom>
                <a:avLst/>
                <a:gdLst/>
                <a:ahLst/>
                <a:cxnLst/>
                <a:rect l="l" t="t" r="r" b="b"/>
                <a:pathLst>
                  <a:path w="6360" h="5598" extrusionOk="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2"/>
              <p:cNvSpPr/>
              <p:nvPr/>
            </p:nvSpPr>
            <p:spPr>
              <a:xfrm>
                <a:off x="2776216" y="2366185"/>
                <a:ext cx="158250" cy="139925"/>
              </a:xfrm>
              <a:custGeom>
                <a:avLst/>
                <a:gdLst/>
                <a:ahLst/>
                <a:cxnLst/>
                <a:rect l="l" t="t" r="r" b="b"/>
                <a:pathLst>
                  <a:path w="6330" h="5597" extrusionOk="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36" name="Google Shape;2536;p32"/>
          <p:cNvGrpSpPr/>
          <p:nvPr/>
        </p:nvGrpSpPr>
        <p:grpSpPr>
          <a:xfrm>
            <a:off x="2057205" y="2786469"/>
            <a:ext cx="1447085" cy="1089968"/>
            <a:chOff x="2700330" y="-829613"/>
            <a:chExt cx="2200221" cy="1657495"/>
          </a:xfrm>
        </p:grpSpPr>
        <p:sp>
          <p:nvSpPr>
            <p:cNvPr id="2537" name="Google Shape;2537;p32"/>
            <p:cNvSpPr/>
            <p:nvPr/>
          </p:nvSpPr>
          <p:spPr>
            <a:xfrm>
              <a:off x="2700330" y="-829613"/>
              <a:ext cx="2200221" cy="1657495"/>
            </a:xfrm>
            <a:custGeom>
              <a:avLst/>
              <a:gdLst/>
              <a:ahLst/>
              <a:cxnLst/>
              <a:rect l="l" t="t" r="r" b="b"/>
              <a:pathLst>
                <a:path w="41278" h="31096" extrusionOk="0">
                  <a:moveTo>
                    <a:pt x="6931" y="1"/>
                  </a:moveTo>
                  <a:lnTo>
                    <a:pt x="1" y="17356"/>
                  </a:lnTo>
                  <a:lnTo>
                    <a:pt x="34348" y="31095"/>
                  </a:lnTo>
                  <a:lnTo>
                    <a:pt x="41278" y="13739"/>
                  </a:lnTo>
                  <a:lnTo>
                    <a:pt x="6931" y="1"/>
                  </a:lnTo>
                  <a:close/>
                </a:path>
              </a:pathLst>
            </a:custGeom>
            <a:solidFill>
              <a:schemeClr val="dk2"/>
            </a:solidFill>
            <a:ln w="76200" cap="flat" cmpd="sng">
              <a:solidFill>
                <a:schemeClr val="dk2"/>
              </a:solidFill>
              <a:prstDash val="solid"/>
              <a:round/>
              <a:headEnd type="none" w="sm" len="sm"/>
              <a:tailEnd type="none" w="sm" len="sm"/>
            </a:ln>
            <a:effectLst>
              <a:outerShdw dist="47625" dir="636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38" name="Google Shape;2538;p32"/>
            <p:cNvGrpSpPr/>
            <p:nvPr/>
          </p:nvGrpSpPr>
          <p:grpSpPr>
            <a:xfrm>
              <a:off x="2700330" y="-829613"/>
              <a:ext cx="2200221" cy="1657495"/>
              <a:chOff x="4886375" y="1743475"/>
              <a:chExt cx="1031950" cy="777400"/>
            </a:xfrm>
          </p:grpSpPr>
          <p:sp>
            <p:nvSpPr>
              <p:cNvPr id="2539" name="Google Shape;2539;p32"/>
              <p:cNvSpPr/>
              <p:nvPr/>
            </p:nvSpPr>
            <p:spPr>
              <a:xfrm>
                <a:off x="4886375" y="1743475"/>
                <a:ext cx="1031950" cy="777400"/>
              </a:xfrm>
              <a:custGeom>
                <a:avLst/>
                <a:gdLst/>
                <a:ahLst/>
                <a:cxnLst/>
                <a:rect l="l" t="t" r="r" b="b"/>
                <a:pathLst>
                  <a:path w="41278" h="31096" extrusionOk="0">
                    <a:moveTo>
                      <a:pt x="6931" y="1"/>
                    </a:moveTo>
                    <a:lnTo>
                      <a:pt x="1" y="17356"/>
                    </a:lnTo>
                    <a:lnTo>
                      <a:pt x="34348" y="31095"/>
                    </a:lnTo>
                    <a:lnTo>
                      <a:pt x="41278" y="13739"/>
                    </a:lnTo>
                    <a:lnTo>
                      <a:pt x="69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32"/>
              <p:cNvSpPr/>
              <p:nvPr/>
            </p:nvSpPr>
            <p:spPr>
              <a:xfrm>
                <a:off x="4945650" y="1795900"/>
                <a:ext cx="913425" cy="672525"/>
              </a:xfrm>
              <a:custGeom>
                <a:avLst/>
                <a:gdLst/>
                <a:ahLst/>
                <a:cxnLst/>
                <a:rect l="l" t="t" r="r" b="b"/>
                <a:pathLst>
                  <a:path w="36537" h="26901" extrusionOk="0">
                    <a:moveTo>
                      <a:pt x="5836" y="1"/>
                    </a:moveTo>
                    <a:lnTo>
                      <a:pt x="0" y="14621"/>
                    </a:lnTo>
                    <a:lnTo>
                      <a:pt x="30700" y="26901"/>
                    </a:lnTo>
                    <a:lnTo>
                      <a:pt x="36536" y="12281"/>
                    </a:lnTo>
                    <a:lnTo>
                      <a:pt x="58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32"/>
              <p:cNvSpPr/>
              <p:nvPr/>
            </p:nvSpPr>
            <p:spPr>
              <a:xfrm>
                <a:off x="5235175" y="1957975"/>
                <a:ext cx="334375" cy="348325"/>
              </a:xfrm>
              <a:custGeom>
                <a:avLst/>
                <a:gdLst/>
                <a:ahLst/>
                <a:cxnLst/>
                <a:rect l="l" t="t" r="r" b="b"/>
                <a:pathLst>
                  <a:path w="13375" h="13933" extrusionOk="0">
                    <a:moveTo>
                      <a:pt x="7655" y="0"/>
                    </a:moveTo>
                    <a:cubicBezTo>
                      <a:pt x="5201" y="0"/>
                      <a:pt x="2664" y="1886"/>
                      <a:pt x="1459" y="4886"/>
                    </a:cubicBezTo>
                    <a:cubicBezTo>
                      <a:pt x="0" y="8564"/>
                      <a:pt x="1155" y="12485"/>
                      <a:pt x="4043" y="13609"/>
                    </a:cubicBezTo>
                    <a:cubicBezTo>
                      <a:pt x="4591" y="13828"/>
                      <a:pt x="5161" y="13933"/>
                      <a:pt x="5737" y="13933"/>
                    </a:cubicBezTo>
                    <a:cubicBezTo>
                      <a:pt x="8195" y="13933"/>
                      <a:pt x="10739" y="12030"/>
                      <a:pt x="11946" y="9050"/>
                    </a:cubicBezTo>
                    <a:cubicBezTo>
                      <a:pt x="13374" y="5403"/>
                      <a:pt x="12250" y="1482"/>
                      <a:pt x="9362" y="326"/>
                    </a:cubicBezTo>
                    <a:cubicBezTo>
                      <a:pt x="8810" y="106"/>
                      <a:pt x="8235" y="0"/>
                      <a:pt x="76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2"/>
              <p:cNvSpPr/>
              <p:nvPr/>
            </p:nvSpPr>
            <p:spPr>
              <a:xfrm>
                <a:off x="5321025" y="2039075"/>
                <a:ext cx="157325" cy="195325"/>
              </a:xfrm>
              <a:custGeom>
                <a:avLst/>
                <a:gdLst/>
                <a:ahLst/>
                <a:cxnLst/>
                <a:rect l="l" t="t" r="r" b="b"/>
                <a:pathLst>
                  <a:path w="6293" h="7813" extrusionOk="0">
                    <a:moveTo>
                      <a:pt x="3428" y="1872"/>
                    </a:moveTo>
                    <a:cubicBezTo>
                      <a:pt x="3487" y="1872"/>
                      <a:pt x="3551" y="1876"/>
                      <a:pt x="3618" y="1885"/>
                    </a:cubicBezTo>
                    <a:lnTo>
                      <a:pt x="3162" y="3040"/>
                    </a:lnTo>
                    <a:cubicBezTo>
                      <a:pt x="2858" y="2797"/>
                      <a:pt x="2645" y="2554"/>
                      <a:pt x="2767" y="2250"/>
                    </a:cubicBezTo>
                    <a:cubicBezTo>
                      <a:pt x="2871" y="2017"/>
                      <a:pt x="3085" y="1872"/>
                      <a:pt x="3428" y="1872"/>
                    </a:cubicBezTo>
                    <a:close/>
                    <a:moveTo>
                      <a:pt x="3405" y="4742"/>
                    </a:moveTo>
                    <a:cubicBezTo>
                      <a:pt x="3679" y="5016"/>
                      <a:pt x="3861" y="5289"/>
                      <a:pt x="3770" y="5532"/>
                    </a:cubicBezTo>
                    <a:cubicBezTo>
                      <a:pt x="3675" y="5745"/>
                      <a:pt x="3488" y="5866"/>
                      <a:pt x="3209" y="5866"/>
                    </a:cubicBezTo>
                    <a:cubicBezTo>
                      <a:pt x="3130" y="5866"/>
                      <a:pt x="3043" y="5857"/>
                      <a:pt x="2949" y="5836"/>
                    </a:cubicBezTo>
                    <a:lnTo>
                      <a:pt x="3405" y="4742"/>
                    </a:lnTo>
                    <a:close/>
                    <a:moveTo>
                      <a:pt x="4408" y="0"/>
                    </a:moveTo>
                    <a:lnTo>
                      <a:pt x="4043" y="852"/>
                    </a:lnTo>
                    <a:cubicBezTo>
                      <a:pt x="3768" y="781"/>
                      <a:pt x="3510" y="748"/>
                      <a:pt x="3271" y="748"/>
                    </a:cubicBezTo>
                    <a:cubicBezTo>
                      <a:pt x="2377" y="748"/>
                      <a:pt x="1748" y="1207"/>
                      <a:pt x="1460" y="1855"/>
                    </a:cubicBezTo>
                    <a:cubicBezTo>
                      <a:pt x="1004" y="2979"/>
                      <a:pt x="1885" y="3678"/>
                      <a:pt x="2676" y="4256"/>
                    </a:cubicBezTo>
                    <a:lnTo>
                      <a:pt x="2159" y="5593"/>
                    </a:lnTo>
                    <a:cubicBezTo>
                      <a:pt x="1581" y="5320"/>
                      <a:pt x="1095" y="4864"/>
                      <a:pt x="822" y="4408"/>
                    </a:cubicBezTo>
                    <a:lnTo>
                      <a:pt x="1" y="5198"/>
                    </a:lnTo>
                    <a:cubicBezTo>
                      <a:pt x="305" y="5745"/>
                      <a:pt x="974" y="6262"/>
                      <a:pt x="1733" y="6657"/>
                    </a:cubicBezTo>
                    <a:lnTo>
                      <a:pt x="1399" y="7508"/>
                    </a:lnTo>
                    <a:lnTo>
                      <a:pt x="2189" y="7812"/>
                    </a:lnTo>
                    <a:lnTo>
                      <a:pt x="2524" y="6900"/>
                    </a:lnTo>
                    <a:cubicBezTo>
                      <a:pt x="2842" y="6987"/>
                      <a:pt x="3134" y="7027"/>
                      <a:pt x="3400" y="7027"/>
                    </a:cubicBezTo>
                    <a:cubicBezTo>
                      <a:pt x="4251" y="7027"/>
                      <a:pt x="4829" y="6614"/>
                      <a:pt x="5107" y="5988"/>
                    </a:cubicBezTo>
                    <a:cubicBezTo>
                      <a:pt x="5563" y="4864"/>
                      <a:pt x="4712" y="4165"/>
                      <a:pt x="3892" y="3587"/>
                    </a:cubicBezTo>
                    <a:lnTo>
                      <a:pt x="4439" y="2219"/>
                    </a:lnTo>
                    <a:cubicBezTo>
                      <a:pt x="4803" y="2463"/>
                      <a:pt x="5199" y="2766"/>
                      <a:pt x="5502" y="3131"/>
                    </a:cubicBezTo>
                    <a:lnTo>
                      <a:pt x="6293" y="2311"/>
                    </a:lnTo>
                    <a:cubicBezTo>
                      <a:pt x="5958" y="1855"/>
                      <a:pt x="5411" y="1490"/>
                      <a:pt x="4864" y="1186"/>
                    </a:cubicBezTo>
                    <a:lnTo>
                      <a:pt x="5199" y="304"/>
                    </a:lnTo>
                    <a:lnTo>
                      <a:pt x="44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2"/>
              <p:cNvSpPr/>
              <p:nvPr/>
            </p:nvSpPr>
            <p:spPr>
              <a:xfrm>
                <a:off x="5830925" y="2076925"/>
                <a:ext cx="56250" cy="52750"/>
              </a:xfrm>
              <a:custGeom>
                <a:avLst/>
                <a:gdLst/>
                <a:ahLst/>
                <a:cxnLst/>
                <a:rect l="l" t="t" r="r" b="b"/>
                <a:pathLst>
                  <a:path w="2250" h="2110" extrusionOk="0">
                    <a:moveTo>
                      <a:pt x="1144" y="0"/>
                    </a:moveTo>
                    <a:cubicBezTo>
                      <a:pt x="1107" y="0"/>
                      <a:pt x="1071" y="2"/>
                      <a:pt x="1034" y="6"/>
                    </a:cubicBezTo>
                    <a:cubicBezTo>
                      <a:pt x="456" y="67"/>
                      <a:pt x="0" y="584"/>
                      <a:pt x="61" y="1161"/>
                    </a:cubicBezTo>
                    <a:cubicBezTo>
                      <a:pt x="118" y="1702"/>
                      <a:pt x="575" y="2109"/>
                      <a:pt x="1131" y="2109"/>
                    </a:cubicBezTo>
                    <a:cubicBezTo>
                      <a:pt x="1169" y="2109"/>
                      <a:pt x="1208" y="2107"/>
                      <a:pt x="1247" y="2104"/>
                    </a:cubicBezTo>
                    <a:cubicBezTo>
                      <a:pt x="1824" y="2073"/>
                      <a:pt x="2250" y="1526"/>
                      <a:pt x="2189" y="949"/>
                    </a:cubicBezTo>
                    <a:cubicBezTo>
                      <a:pt x="2132" y="408"/>
                      <a:pt x="1676" y="0"/>
                      <a:pt x="11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2"/>
              <p:cNvSpPr/>
              <p:nvPr/>
            </p:nvSpPr>
            <p:spPr>
              <a:xfrm>
                <a:off x="5682750" y="2440675"/>
                <a:ext cx="60800" cy="54300"/>
              </a:xfrm>
              <a:custGeom>
                <a:avLst/>
                <a:gdLst/>
                <a:ahLst/>
                <a:cxnLst/>
                <a:rect l="l" t="t" r="r" b="b"/>
                <a:pathLst>
                  <a:path w="2432" h="2172" extrusionOk="0">
                    <a:moveTo>
                      <a:pt x="1224" y="0"/>
                    </a:moveTo>
                    <a:cubicBezTo>
                      <a:pt x="792" y="0"/>
                      <a:pt x="398" y="246"/>
                      <a:pt x="213" y="684"/>
                    </a:cubicBezTo>
                    <a:cubicBezTo>
                      <a:pt x="0" y="1262"/>
                      <a:pt x="274" y="1870"/>
                      <a:pt x="851" y="2083"/>
                    </a:cubicBezTo>
                    <a:cubicBezTo>
                      <a:pt x="987" y="2143"/>
                      <a:pt x="1126" y="2171"/>
                      <a:pt x="1263" y="2171"/>
                    </a:cubicBezTo>
                    <a:cubicBezTo>
                      <a:pt x="1677" y="2171"/>
                      <a:pt x="2067" y="1909"/>
                      <a:pt x="2249" y="1475"/>
                    </a:cubicBezTo>
                    <a:cubicBezTo>
                      <a:pt x="2432" y="958"/>
                      <a:pt x="2158" y="320"/>
                      <a:pt x="1642" y="77"/>
                    </a:cubicBezTo>
                    <a:cubicBezTo>
                      <a:pt x="1502" y="25"/>
                      <a:pt x="1361" y="0"/>
                      <a:pt x="12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32"/>
              <p:cNvSpPr/>
              <p:nvPr/>
            </p:nvSpPr>
            <p:spPr>
              <a:xfrm>
                <a:off x="5061900" y="1769025"/>
                <a:ext cx="61575" cy="54225"/>
              </a:xfrm>
              <a:custGeom>
                <a:avLst/>
                <a:gdLst/>
                <a:ahLst/>
                <a:cxnLst/>
                <a:rect l="l" t="t" r="r" b="b"/>
                <a:pathLst>
                  <a:path w="2463" h="2169" extrusionOk="0">
                    <a:moveTo>
                      <a:pt x="1229" y="1"/>
                    </a:moveTo>
                    <a:cubicBezTo>
                      <a:pt x="804" y="1"/>
                      <a:pt x="401" y="260"/>
                      <a:pt x="214" y="681"/>
                    </a:cubicBezTo>
                    <a:cubicBezTo>
                      <a:pt x="1" y="1258"/>
                      <a:pt x="244" y="1866"/>
                      <a:pt x="822" y="2079"/>
                    </a:cubicBezTo>
                    <a:cubicBezTo>
                      <a:pt x="966" y="2140"/>
                      <a:pt x="1112" y="2168"/>
                      <a:pt x="1254" y="2168"/>
                    </a:cubicBezTo>
                    <a:cubicBezTo>
                      <a:pt x="1678" y="2168"/>
                      <a:pt x="2060" y="1912"/>
                      <a:pt x="2220" y="1501"/>
                    </a:cubicBezTo>
                    <a:cubicBezTo>
                      <a:pt x="2463" y="954"/>
                      <a:pt x="2189" y="316"/>
                      <a:pt x="1612" y="73"/>
                    </a:cubicBezTo>
                    <a:cubicBezTo>
                      <a:pt x="1486" y="24"/>
                      <a:pt x="1357" y="1"/>
                      <a:pt x="12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32"/>
              <p:cNvSpPr/>
              <p:nvPr/>
            </p:nvSpPr>
            <p:spPr>
              <a:xfrm>
                <a:off x="4915250" y="2133775"/>
                <a:ext cx="61575" cy="54550"/>
              </a:xfrm>
              <a:custGeom>
                <a:avLst/>
                <a:gdLst/>
                <a:ahLst/>
                <a:cxnLst/>
                <a:rect l="l" t="t" r="r" b="b"/>
                <a:pathLst>
                  <a:path w="2463" h="2182" extrusionOk="0">
                    <a:moveTo>
                      <a:pt x="1243" y="0"/>
                    </a:moveTo>
                    <a:cubicBezTo>
                      <a:pt x="805" y="0"/>
                      <a:pt x="407" y="260"/>
                      <a:pt x="244" y="681"/>
                    </a:cubicBezTo>
                    <a:cubicBezTo>
                      <a:pt x="1" y="1258"/>
                      <a:pt x="274" y="1866"/>
                      <a:pt x="852" y="2109"/>
                    </a:cubicBezTo>
                    <a:cubicBezTo>
                      <a:pt x="978" y="2158"/>
                      <a:pt x="1107" y="2181"/>
                      <a:pt x="1234" y="2181"/>
                    </a:cubicBezTo>
                    <a:cubicBezTo>
                      <a:pt x="1659" y="2181"/>
                      <a:pt x="2063" y="1922"/>
                      <a:pt x="2250" y="1501"/>
                    </a:cubicBezTo>
                    <a:cubicBezTo>
                      <a:pt x="2463" y="954"/>
                      <a:pt x="2219" y="316"/>
                      <a:pt x="1642" y="73"/>
                    </a:cubicBezTo>
                    <a:cubicBezTo>
                      <a:pt x="1509" y="24"/>
                      <a:pt x="1374" y="0"/>
                      <a:pt x="12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47" name="Google Shape;2547;p32"/>
          <p:cNvGrpSpPr/>
          <p:nvPr/>
        </p:nvGrpSpPr>
        <p:grpSpPr>
          <a:xfrm rot="-743857">
            <a:off x="1936807" y="3880271"/>
            <a:ext cx="1487470" cy="1832947"/>
            <a:chOff x="9743146" y="2970638"/>
            <a:chExt cx="1446996" cy="1783072"/>
          </a:xfrm>
        </p:grpSpPr>
        <p:sp>
          <p:nvSpPr>
            <p:cNvPr id="2548" name="Google Shape;2548;p32"/>
            <p:cNvSpPr/>
            <p:nvPr/>
          </p:nvSpPr>
          <p:spPr>
            <a:xfrm rot="4346401">
              <a:off x="9694335" y="3347712"/>
              <a:ext cx="1544618" cy="10289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w="76200" cap="flat" cmpd="sng">
              <a:solidFill>
                <a:schemeClr val="dk2"/>
              </a:solidFill>
              <a:prstDash val="solid"/>
              <a:round/>
              <a:headEnd type="none" w="sm" len="sm"/>
              <a:tailEnd type="none" w="sm" len="sm"/>
            </a:ln>
            <a:effectLst>
              <a:outerShdw dist="47625" dir="648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49" name="Google Shape;2549;p32"/>
            <p:cNvGrpSpPr/>
            <p:nvPr/>
          </p:nvGrpSpPr>
          <p:grpSpPr>
            <a:xfrm rot="4346401">
              <a:off x="9694335" y="3347712"/>
              <a:ext cx="1544618" cy="1028925"/>
              <a:chOff x="2670525" y="1658075"/>
              <a:chExt cx="1301725" cy="867125"/>
            </a:xfrm>
          </p:grpSpPr>
          <p:sp>
            <p:nvSpPr>
              <p:cNvPr id="2550" name="Google Shape;2550;p32"/>
              <p:cNvSpPr/>
              <p:nvPr/>
            </p:nvSpPr>
            <p:spPr>
              <a:xfrm>
                <a:off x="2670525" y="1658075"/>
                <a:ext cx="1301725" cy="8671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2"/>
              <p:cNvSpPr/>
              <p:nvPr/>
            </p:nvSpPr>
            <p:spPr>
              <a:xfrm>
                <a:off x="2745750" y="1705450"/>
                <a:ext cx="1153550" cy="771375"/>
              </a:xfrm>
              <a:custGeom>
                <a:avLst/>
                <a:gdLst/>
                <a:ahLst/>
                <a:cxnLst/>
                <a:rect l="l" t="t" r="r" b="b"/>
                <a:pathLst>
                  <a:path w="46142" h="30855" extrusionOk="0">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32"/>
              <p:cNvSpPr/>
              <p:nvPr/>
            </p:nvSpPr>
            <p:spPr>
              <a:xfrm>
                <a:off x="3095300" y="1846500"/>
                <a:ext cx="466600" cy="485400"/>
              </a:xfrm>
              <a:custGeom>
                <a:avLst/>
                <a:gdLst/>
                <a:ahLst/>
                <a:cxnLst/>
                <a:rect l="l" t="t" r="r" b="b"/>
                <a:pathLst>
                  <a:path w="18664" h="19416" extrusionOk="0">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32"/>
              <p:cNvSpPr/>
              <p:nvPr/>
            </p:nvSpPr>
            <p:spPr>
              <a:xfrm>
                <a:off x="3219175" y="1912175"/>
                <a:ext cx="218100" cy="337425"/>
              </a:xfrm>
              <a:custGeom>
                <a:avLst/>
                <a:gdLst/>
                <a:ahLst/>
                <a:cxnLst/>
                <a:rect l="l" t="t" r="r" b="b"/>
                <a:pathLst>
                  <a:path w="8724" h="13497" extrusionOk="0">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2"/>
              <p:cNvSpPr/>
              <p:nvPr/>
            </p:nvSpPr>
            <p:spPr>
              <a:xfrm>
                <a:off x="3710904" y="1696193"/>
                <a:ext cx="158250" cy="139500"/>
              </a:xfrm>
              <a:custGeom>
                <a:avLst/>
                <a:gdLst/>
                <a:ahLst/>
                <a:cxnLst/>
                <a:rect l="l" t="t" r="r" b="b"/>
                <a:pathLst>
                  <a:path w="6330" h="5580" extrusionOk="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32"/>
              <p:cNvSpPr/>
              <p:nvPr/>
            </p:nvSpPr>
            <p:spPr>
              <a:xfrm>
                <a:off x="3774100" y="2106607"/>
                <a:ext cx="158375" cy="139725"/>
              </a:xfrm>
              <a:custGeom>
                <a:avLst/>
                <a:gdLst/>
                <a:ahLst/>
                <a:cxnLst/>
                <a:rect l="l" t="t" r="r" b="b"/>
                <a:pathLst>
                  <a:path w="6335" h="5589" extrusionOk="0">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32"/>
              <p:cNvSpPr/>
              <p:nvPr/>
            </p:nvSpPr>
            <p:spPr>
              <a:xfrm>
                <a:off x="2694985" y="1936311"/>
                <a:ext cx="159000" cy="139950"/>
              </a:xfrm>
              <a:custGeom>
                <a:avLst/>
                <a:gdLst/>
                <a:ahLst/>
                <a:cxnLst/>
                <a:rect l="l" t="t" r="r" b="b"/>
                <a:pathLst>
                  <a:path w="6360" h="5598" extrusionOk="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32"/>
              <p:cNvSpPr/>
              <p:nvPr/>
            </p:nvSpPr>
            <p:spPr>
              <a:xfrm>
                <a:off x="2776216" y="2366185"/>
                <a:ext cx="158250" cy="139925"/>
              </a:xfrm>
              <a:custGeom>
                <a:avLst/>
                <a:gdLst/>
                <a:ahLst/>
                <a:cxnLst/>
                <a:rect l="l" t="t" r="r" b="b"/>
                <a:pathLst>
                  <a:path w="6330" h="5597" extrusionOk="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84343308"/>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61"/>
        <p:cNvGrpSpPr/>
        <p:nvPr/>
      </p:nvGrpSpPr>
      <p:grpSpPr>
        <a:xfrm>
          <a:off x="0" y="0"/>
          <a:ext cx="0" cy="0"/>
          <a:chOff x="0" y="0"/>
          <a:chExt cx="0" cy="0"/>
        </a:xfrm>
      </p:grpSpPr>
      <p:sp>
        <p:nvSpPr>
          <p:cNvPr id="2562" name="Google Shape;2562;p33"/>
          <p:cNvSpPr txBox="1">
            <a:spLocks noGrp="1"/>
          </p:cNvSpPr>
          <p:nvPr>
            <p:ph type="title"/>
          </p:nvPr>
        </p:nvSpPr>
        <p:spPr>
          <a:xfrm>
            <a:off x="1030752" y="1148778"/>
            <a:ext cx="7162270" cy="1206787"/>
          </a:xfrm>
          <a:prstGeom prst="rect">
            <a:avLst/>
          </a:prstGeom>
        </p:spPr>
        <p:txBody>
          <a:bodyPr spcFirstLastPara="1" wrap="square" lIns="91425" tIns="91425" rIns="91425" bIns="91425" anchor="ctr" anchorCtr="0">
            <a:noAutofit/>
          </a:bodyPr>
          <a:lstStyle/>
          <a:p>
            <a:r>
              <a:rPr lang="en-GB" sz="1400" dirty="0">
                <a:latin typeface="Libre Franklin Medium"/>
              </a:rPr>
              <a:t>L</a:t>
            </a:r>
            <a:r>
              <a:rPr lang="ro-RO" sz="1400" dirty="0">
                <a:latin typeface="Libre Franklin Medium"/>
              </a:rPr>
              <a:t>a data de 22 aprilie 1867, s-a stabilit moneda națională leu, având caracteristicile unei monede bimetalice cu etalonul stabilit la 5 grame de argint și fiind subdivizată în 100 de unități numite bani. Primele monede emise au fost cele divizionare din bronz, având valori nominale de 1 ban, 2 bani, 5 bani și 10 bani, acestea fiind produse în Anglia în anul 1867.</a:t>
            </a:r>
            <a:br>
              <a:rPr lang="ro-RO" sz="1400" dirty="0"/>
            </a:br>
            <a:endParaRPr sz="1400" dirty="0">
              <a:latin typeface="Libre Franklin Medium"/>
            </a:endParaRPr>
          </a:p>
        </p:txBody>
      </p:sp>
      <p:sp>
        <p:nvSpPr>
          <p:cNvPr id="2563" name="Google Shape;2563;p33"/>
          <p:cNvSpPr txBox="1">
            <a:spLocks noGrp="1"/>
          </p:cNvSpPr>
          <p:nvPr>
            <p:ph type="body" idx="1"/>
          </p:nvPr>
        </p:nvSpPr>
        <p:spPr>
          <a:xfrm>
            <a:off x="774095" y="2191036"/>
            <a:ext cx="4411643" cy="3000600"/>
          </a:xfrm>
          <a:prstGeom prst="rect">
            <a:avLst/>
          </a:prstGeom>
        </p:spPr>
        <p:txBody>
          <a:bodyPr spcFirstLastPara="1" wrap="square" lIns="91425" tIns="91425" rIns="91425" bIns="91425" anchor="t" anchorCtr="0">
            <a:noAutofit/>
          </a:bodyPr>
          <a:lstStyle/>
          <a:p>
            <a:pPr marL="139700" indent="0" algn="ctr">
              <a:buNone/>
            </a:pPr>
            <a:r>
              <a:rPr lang="ro-RO" dirty="0"/>
              <a:t>În anul 1868, a fost emisă prima monedă românească de aur, având valoarea nominală de 20 lei, iar tirajul a fost limitat la doar 200 de exemplare, fiind considerată o probă. Din anul 1870 au fost emise și monede de argint cu valori nominale de 50 de bani (cunoscute popular sub denumirea de "băncuțe"), 1 leu și 2 lei. Ulterior, începând cu anul 1880, au fost introduse și monede de argint cu valoarea nominală de 5 lei. Monede din aur destinate circulației au fost bătute în anii 1883 și 1890</a:t>
            </a:r>
          </a:p>
          <a:p>
            <a:pPr marL="0" lvl="0" indent="0" algn="l" rtl="0">
              <a:spcBef>
                <a:spcPts val="0"/>
              </a:spcBef>
              <a:spcAft>
                <a:spcPts val="0"/>
              </a:spcAft>
              <a:buClr>
                <a:srgbClr val="273D40"/>
              </a:buClr>
              <a:buSzPts val="600"/>
              <a:buFont typeface="Arial"/>
              <a:buNone/>
            </a:pPr>
            <a:endParaRPr dirty="0">
              <a:solidFill>
                <a:schemeClr val="dk1"/>
              </a:solidFill>
            </a:endParaRPr>
          </a:p>
        </p:txBody>
      </p:sp>
      <p:grpSp>
        <p:nvGrpSpPr>
          <p:cNvPr id="2565" name="Google Shape;2565;p33"/>
          <p:cNvGrpSpPr/>
          <p:nvPr/>
        </p:nvGrpSpPr>
        <p:grpSpPr>
          <a:xfrm rot="10281057">
            <a:off x="308601" y="-613791"/>
            <a:ext cx="1427928" cy="1759575"/>
            <a:chOff x="9743146" y="2970638"/>
            <a:chExt cx="1446996" cy="1783072"/>
          </a:xfrm>
        </p:grpSpPr>
        <p:sp>
          <p:nvSpPr>
            <p:cNvPr id="2566" name="Google Shape;2566;p33"/>
            <p:cNvSpPr/>
            <p:nvPr/>
          </p:nvSpPr>
          <p:spPr>
            <a:xfrm rot="4346401">
              <a:off x="9694335" y="3347712"/>
              <a:ext cx="1544618" cy="10289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w="76200" cap="flat" cmpd="sng">
              <a:solidFill>
                <a:schemeClr val="dk2"/>
              </a:solidFill>
              <a:prstDash val="solid"/>
              <a:round/>
              <a:headEnd type="none" w="sm" len="sm"/>
              <a:tailEnd type="none" w="sm" len="sm"/>
            </a:ln>
            <a:effectLst>
              <a:outerShdw dist="47625" dir="648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67" name="Google Shape;2567;p33"/>
            <p:cNvGrpSpPr/>
            <p:nvPr/>
          </p:nvGrpSpPr>
          <p:grpSpPr>
            <a:xfrm rot="4346401">
              <a:off x="9694335" y="3347712"/>
              <a:ext cx="1544618" cy="1028925"/>
              <a:chOff x="2670525" y="1658075"/>
              <a:chExt cx="1301725" cy="867125"/>
            </a:xfrm>
          </p:grpSpPr>
          <p:sp>
            <p:nvSpPr>
              <p:cNvPr id="2568" name="Google Shape;2568;p33"/>
              <p:cNvSpPr/>
              <p:nvPr/>
            </p:nvSpPr>
            <p:spPr>
              <a:xfrm>
                <a:off x="2670525" y="1658075"/>
                <a:ext cx="1301725" cy="8671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3"/>
              <p:cNvSpPr/>
              <p:nvPr/>
            </p:nvSpPr>
            <p:spPr>
              <a:xfrm>
                <a:off x="2745750" y="1705450"/>
                <a:ext cx="1153550" cy="771375"/>
              </a:xfrm>
              <a:custGeom>
                <a:avLst/>
                <a:gdLst/>
                <a:ahLst/>
                <a:cxnLst/>
                <a:rect l="l" t="t" r="r" b="b"/>
                <a:pathLst>
                  <a:path w="46142" h="30855" extrusionOk="0">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3"/>
              <p:cNvSpPr/>
              <p:nvPr/>
            </p:nvSpPr>
            <p:spPr>
              <a:xfrm>
                <a:off x="3095300" y="1846500"/>
                <a:ext cx="466600" cy="485400"/>
              </a:xfrm>
              <a:custGeom>
                <a:avLst/>
                <a:gdLst/>
                <a:ahLst/>
                <a:cxnLst/>
                <a:rect l="l" t="t" r="r" b="b"/>
                <a:pathLst>
                  <a:path w="18664" h="19416" extrusionOk="0">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3"/>
              <p:cNvSpPr/>
              <p:nvPr/>
            </p:nvSpPr>
            <p:spPr>
              <a:xfrm>
                <a:off x="3219175" y="1912175"/>
                <a:ext cx="218100" cy="337425"/>
              </a:xfrm>
              <a:custGeom>
                <a:avLst/>
                <a:gdLst/>
                <a:ahLst/>
                <a:cxnLst/>
                <a:rect l="l" t="t" r="r" b="b"/>
                <a:pathLst>
                  <a:path w="8724" h="13497" extrusionOk="0">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3"/>
              <p:cNvSpPr/>
              <p:nvPr/>
            </p:nvSpPr>
            <p:spPr>
              <a:xfrm>
                <a:off x="3710904" y="1696193"/>
                <a:ext cx="158250" cy="139500"/>
              </a:xfrm>
              <a:custGeom>
                <a:avLst/>
                <a:gdLst/>
                <a:ahLst/>
                <a:cxnLst/>
                <a:rect l="l" t="t" r="r" b="b"/>
                <a:pathLst>
                  <a:path w="6330" h="5580" extrusionOk="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33"/>
              <p:cNvSpPr/>
              <p:nvPr/>
            </p:nvSpPr>
            <p:spPr>
              <a:xfrm>
                <a:off x="3774100" y="2106607"/>
                <a:ext cx="158375" cy="139725"/>
              </a:xfrm>
              <a:custGeom>
                <a:avLst/>
                <a:gdLst/>
                <a:ahLst/>
                <a:cxnLst/>
                <a:rect l="l" t="t" r="r" b="b"/>
                <a:pathLst>
                  <a:path w="6335" h="5589" extrusionOk="0">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33"/>
              <p:cNvSpPr/>
              <p:nvPr/>
            </p:nvSpPr>
            <p:spPr>
              <a:xfrm>
                <a:off x="2694985" y="1936311"/>
                <a:ext cx="159000" cy="139950"/>
              </a:xfrm>
              <a:custGeom>
                <a:avLst/>
                <a:gdLst/>
                <a:ahLst/>
                <a:cxnLst/>
                <a:rect l="l" t="t" r="r" b="b"/>
                <a:pathLst>
                  <a:path w="6360" h="5598" extrusionOk="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33"/>
              <p:cNvSpPr/>
              <p:nvPr/>
            </p:nvSpPr>
            <p:spPr>
              <a:xfrm>
                <a:off x="2776216" y="2366185"/>
                <a:ext cx="158250" cy="139925"/>
              </a:xfrm>
              <a:custGeom>
                <a:avLst/>
                <a:gdLst/>
                <a:ahLst/>
                <a:cxnLst/>
                <a:rect l="l" t="t" r="r" b="b"/>
                <a:pathLst>
                  <a:path w="6330" h="5597" extrusionOk="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76" name="Google Shape;2576;p33"/>
          <p:cNvGrpSpPr/>
          <p:nvPr/>
        </p:nvGrpSpPr>
        <p:grpSpPr>
          <a:xfrm rot="7534552">
            <a:off x="-224619" y="457640"/>
            <a:ext cx="1085408" cy="1337503"/>
            <a:chOff x="9743146" y="2970638"/>
            <a:chExt cx="1446996" cy="1783072"/>
          </a:xfrm>
        </p:grpSpPr>
        <p:sp>
          <p:nvSpPr>
            <p:cNvPr id="2577" name="Google Shape;2577;p33"/>
            <p:cNvSpPr/>
            <p:nvPr/>
          </p:nvSpPr>
          <p:spPr>
            <a:xfrm rot="4346401">
              <a:off x="9694335" y="3347712"/>
              <a:ext cx="1544618" cy="10289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w="76200" cap="flat" cmpd="sng">
              <a:solidFill>
                <a:schemeClr val="dk2"/>
              </a:solidFill>
              <a:prstDash val="solid"/>
              <a:round/>
              <a:headEnd type="none" w="sm" len="sm"/>
              <a:tailEnd type="none" w="sm" len="sm"/>
            </a:ln>
            <a:effectLst>
              <a:outerShdw dist="47625" dir="648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78" name="Google Shape;2578;p33"/>
            <p:cNvGrpSpPr/>
            <p:nvPr/>
          </p:nvGrpSpPr>
          <p:grpSpPr>
            <a:xfrm rot="4346401">
              <a:off x="9694335" y="3347712"/>
              <a:ext cx="1544618" cy="1028925"/>
              <a:chOff x="2670525" y="1658075"/>
              <a:chExt cx="1301725" cy="867125"/>
            </a:xfrm>
          </p:grpSpPr>
          <p:sp>
            <p:nvSpPr>
              <p:cNvPr id="2579" name="Google Shape;2579;p33"/>
              <p:cNvSpPr/>
              <p:nvPr/>
            </p:nvSpPr>
            <p:spPr>
              <a:xfrm>
                <a:off x="2670525" y="1658075"/>
                <a:ext cx="1301725" cy="8671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3"/>
              <p:cNvSpPr/>
              <p:nvPr/>
            </p:nvSpPr>
            <p:spPr>
              <a:xfrm>
                <a:off x="2745750" y="1705450"/>
                <a:ext cx="1153550" cy="771375"/>
              </a:xfrm>
              <a:custGeom>
                <a:avLst/>
                <a:gdLst/>
                <a:ahLst/>
                <a:cxnLst/>
                <a:rect l="l" t="t" r="r" b="b"/>
                <a:pathLst>
                  <a:path w="46142" h="30855" extrusionOk="0">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3"/>
              <p:cNvSpPr/>
              <p:nvPr/>
            </p:nvSpPr>
            <p:spPr>
              <a:xfrm>
                <a:off x="3095300" y="1846500"/>
                <a:ext cx="466600" cy="485400"/>
              </a:xfrm>
              <a:custGeom>
                <a:avLst/>
                <a:gdLst/>
                <a:ahLst/>
                <a:cxnLst/>
                <a:rect l="l" t="t" r="r" b="b"/>
                <a:pathLst>
                  <a:path w="18664" h="19416" extrusionOk="0">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3"/>
              <p:cNvSpPr/>
              <p:nvPr/>
            </p:nvSpPr>
            <p:spPr>
              <a:xfrm>
                <a:off x="3219175" y="1912175"/>
                <a:ext cx="218100" cy="337425"/>
              </a:xfrm>
              <a:custGeom>
                <a:avLst/>
                <a:gdLst/>
                <a:ahLst/>
                <a:cxnLst/>
                <a:rect l="l" t="t" r="r" b="b"/>
                <a:pathLst>
                  <a:path w="8724" h="13497" extrusionOk="0">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3"/>
              <p:cNvSpPr/>
              <p:nvPr/>
            </p:nvSpPr>
            <p:spPr>
              <a:xfrm>
                <a:off x="3710904" y="1696193"/>
                <a:ext cx="158250" cy="139500"/>
              </a:xfrm>
              <a:custGeom>
                <a:avLst/>
                <a:gdLst/>
                <a:ahLst/>
                <a:cxnLst/>
                <a:rect l="l" t="t" r="r" b="b"/>
                <a:pathLst>
                  <a:path w="6330" h="5580" extrusionOk="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3"/>
              <p:cNvSpPr/>
              <p:nvPr/>
            </p:nvSpPr>
            <p:spPr>
              <a:xfrm>
                <a:off x="3774100" y="2106607"/>
                <a:ext cx="158375" cy="139725"/>
              </a:xfrm>
              <a:custGeom>
                <a:avLst/>
                <a:gdLst/>
                <a:ahLst/>
                <a:cxnLst/>
                <a:rect l="l" t="t" r="r" b="b"/>
                <a:pathLst>
                  <a:path w="6335" h="5589" extrusionOk="0">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33"/>
              <p:cNvSpPr/>
              <p:nvPr/>
            </p:nvSpPr>
            <p:spPr>
              <a:xfrm>
                <a:off x="2694985" y="1936311"/>
                <a:ext cx="159000" cy="139950"/>
              </a:xfrm>
              <a:custGeom>
                <a:avLst/>
                <a:gdLst/>
                <a:ahLst/>
                <a:cxnLst/>
                <a:rect l="l" t="t" r="r" b="b"/>
                <a:pathLst>
                  <a:path w="6360" h="5598" extrusionOk="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3"/>
              <p:cNvSpPr/>
              <p:nvPr/>
            </p:nvSpPr>
            <p:spPr>
              <a:xfrm>
                <a:off x="2776216" y="2366185"/>
                <a:ext cx="158250" cy="139925"/>
              </a:xfrm>
              <a:custGeom>
                <a:avLst/>
                <a:gdLst/>
                <a:ahLst/>
                <a:cxnLst/>
                <a:rect l="l" t="t" r="r" b="b"/>
                <a:pathLst>
                  <a:path w="6330" h="5597" extrusionOk="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 name="Picture 1"/>
          <p:cNvPicPr>
            <a:picLocks noChangeAspect="1"/>
          </p:cNvPicPr>
          <p:nvPr/>
        </p:nvPicPr>
        <p:blipFill>
          <a:blip r:embed="rId3"/>
          <a:stretch>
            <a:fillRect/>
          </a:stretch>
        </p:blipFill>
        <p:spPr>
          <a:xfrm>
            <a:off x="5271337" y="2191036"/>
            <a:ext cx="3557303" cy="18675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6179936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73"/>
        <p:cNvGrpSpPr/>
        <p:nvPr/>
      </p:nvGrpSpPr>
      <p:grpSpPr>
        <a:xfrm>
          <a:off x="0" y="0"/>
          <a:ext cx="0" cy="0"/>
          <a:chOff x="0" y="0"/>
          <a:chExt cx="0" cy="0"/>
        </a:xfrm>
      </p:grpSpPr>
      <p:sp>
        <p:nvSpPr>
          <p:cNvPr id="2674" name="Google Shape;2674;p35"/>
          <p:cNvSpPr txBox="1">
            <a:spLocks noGrp="1"/>
          </p:cNvSpPr>
          <p:nvPr>
            <p:ph type="title" idx="6"/>
          </p:nvPr>
        </p:nvSpPr>
        <p:spPr>
          <a:xfrm flipH="1">
            <a:off x="9258272" y="445025"/>
            <a:ext cx="190527" cy="572700"/>
          </a:xfrm>
          <a:prstGeom prst="rect">
            <a:avLst/>
          </a:prstGeom>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2675" name="Google Shape;2675;p35"/>
          <p:cNvSpPr txBox="1">
            <a:spLocks noGrp="1"/>
          </p:cNvSpPr>
          <p:nvPr>
            <p:ph type="title"/>
          </p:nvPr>
        </p:nvSpPr>
        <p:spPr>
          <a:xfrm flipH="1">
            <a:off x="-531830" y="2130725"/>
            <a:ext cx="205168" cy="441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Global markets</a:t>
            </a:r>
            <a:endParaRPr dirty="0"/>
          </a:p>
        </p:txBody>
      </p:sp>
      <p:sp>
        <p:nvSpPr>
          <p:cNvPr id="2676" name="Google Shape;2676;p35"/>
          <p:cNvSpPr txBox="1">
            <a:spLocks noGrp="1"/>
          </p:cNvSpPr>
          <p:nvPr>
            <p:ph type="subTitle" idx="1"/>
          </p:nvPr>
        </p:nvSpPr>
        <p:spPr>
          <a:xfrm>
            <a:off x="1167950" y="5224129"/>
            <a:ext cx="2336400" cy="6017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
        <p:nvSpPr>
          <p:cNvPr id="2677" name="Google Shape;2677;p35"/>
          <p:cNvSpPr txBox="1">
            <a:spLocks noGrp="1"/>
          </p:cNvSpPr>
          <p:nvPr>
            <p:ph type="title" idx="2"/>
          </p:nvPr>
        </p:nvSpPr>
        <p:spPr>
          <a:xfrm>
            <a:off x="3403800" y="5143500"/>
            <a:ext cx="2336400" cy="14080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dirty="0"/>
          </a:p>
        </p:txBody>
      </p:sp>
      <p:sp>
        <p:nvSpPr>
          <p:cNvPr id="2678" name="Google Shape;2678;p35"/>
          <p:cNvSpPr txBox="1">
            <a:spLocks noGrp="1"/>
          </p:cNvSpPr>
          <p:nvPr>
            <p:ph type="subTitle" idx="3"/>
          </p:nvPr>
        </p:nvSpPr>
        <p:spPr>
          <a:xfrm>
            <a:off x="1186489" y="688232"/>
            <a:ext cx="7090522" cy="2753193"/>
          </a:xfrm>
          <a:prstGeom prst="rect">
            <a:avLst/>
          </a:prstGeom>
        </p:spPr>
        <p:txBody>
          <a:bodyPr spcFirstLastPara="1" wrap="square" lIns="91425" tIns="91425" rIns="91425" bIns="91425" anchor="t" anchorCtr="0">
            <a:noAutofit/>
          </a:bodyPr>
          <a:lstStyle/>
          <a:p>
            <a:pPr marL="0" lvl="0" indent="0"/>
            <a:r>
              <a:rPr lang="en-GB" sz="1800" dirty="0"/>
              <a:t>L</a:t>
            </a:r>
            <a:r>
              <a:rPr lang="ro-RO" sz="1800" dirty="0"/>
              <a:t>a data de 3 martie 1870, a fost înființată Monetăria Statului, având capacitatea de a bate monede, deoarece până în acel moment monedele erau produse în principal în străinătate, în special la Birmingham. Din cauza absenței unei monede naționale înainte de anul 1870, toate taxele și vămile erau plătite direct în aur; aurul străin era adesea utilizat, cum ar fi moneda franceză de 20 de franci (echivalentul a 20 de lei), lira turcească de aur (22,70), rubla imperială rusă veche (20,60) și suveranii englezi (25,22). Aceasta a dus la o influx masivă de valută în țară, în special a rublei rusești, ceea ce a determinat inițierea unor măsuri drastice de către anumiți miniștri, precum Dimitrie A. Sturdza, cunoscut sub numele de "Mitiță roade ruble", care a impus un curs de schimb și o circulație specifică a monedei.</a:t>
            </a:r>
            <a:r>
              <a:rPr lang="en-GB" sz="1800" dirty="0"/>
              <a:t> </a:t>
            </a:r>
            <a:r>
              <a:rPr lang="ro-RO" sz="1800" dirty="0"/>
              <a:t>La 1 aprilie 1880, este înființată Banca Națională a României, fiind singura abilitată să emită monedă de metal și hârtie.</a:t>
            </a:r>
            <a:endParaRPr sz="4000" dirty="0"/>
          </a:p>
        </p:txBody>
      </p:sp>
      <p:sp>
        <p:nvSpPr>
          <p:cNvPr id="2679" name="Google Shape;2679;p35"/>
          <p:cNvSpPr txBox="1">
            <a:spLocks noGrp="1"/>
          </p:cNvSpPr>
          <p:nvPr>
            <p:ph type="title" idx="4"/>
          </p:nvPr>
        </p:nvSpPr>
        <p:spPr>
          <a:xfrm flipH="1">
            <a:off x="9331746" y="2130650"/>
            <a:ext cx="45719" cy="441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Exchange rates</a:t>
            </a:r>
            <a:endParaRPr dirty="0"/>
          </a:p>
        </p:txBody>
      </p:sp>
      <p:sp>
        <p:nvSpPr>
          <p:cNvPr id="2680" name="Google Shape;2680;p35"/>
          <p:cNvSpPr txBox="1">
            <a:spLocks noGrp="1"/>
          </p:cNvSpPr>
          <p:nvPr>
            <p:ph type="subTitle" idx="5"/>
          </p:nvPr>
        </p:nvSpPr>
        <p:spPr>
          <a:xfrm>
            <a:off x="5639650" y="5224129"/>
            <a:ext cx="2336400" cy="6017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grpSp>
        <p:nvGrpSpPr>
          <p:cNvPr id="2739" name="Google Shape;2739;p35"/>
          <p:cNvGrpSpPr/>
          <p:nvPr/>
        </p:nvGrpSpPr>
        <p:grpSpPr>
          <a:xfrm rot="-8100000">
            <a:off x="58227" y="-593493"/>
            <a:ext cx="1427951" cy="1759604"/>
            <a:chOff x="9743146" y="2970638"/>
            <a:chExt cx="1446996" cy="1783072"/>
          </a:xfrm>
        </p:grpSpPr>
        <p:sp>
          <p:nvSpPr>
            <p:cNvPr id="2740" name="Google Shape;2740;p35"/>
            <p:cNvSpPr/>
            <p:nvPr/>
          </p:nvSpPr>
          <p:spPr>
            <a:xfrm rot="4346401">
              <a:off x="9694335" y="3347712"/>
              <a:ext cx="1544618" cy="10289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w="76200" cap="flat" cmpd="sng">
              <a:solidFill>
                <a:schemeClr val="dk2"/>
              </a:solidFill>
              <a:prstDash val="solid"/>
              <a:round/>
              <a:headEnd type="none" w="sm" len="sm"/>
              <a:tailEnd type="none" w="sm" len="sm"/>
            </a:ln>
            <a:effectLst>
              <a:outerShdw dist="47625" dir="648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41" name="Google Shape;2741;p35"/>
            <p:cNvGrpSpPr/>
            <p:nvPr/>
          </p:nvGrpSpPr>
          <p:grpSpPr>
            <a:xfrm rot="4346401">
              <a:off x="9694335" y="3347712"/>
              <a:ext cx="1544618" cy="1028925"/>
              <a:chOff x="2670525" y="1658075"/>
              <a:chExt cx="1301725" cy="867125"/>
            </a:xfrm>
          </p:grpSpPr>
          <p:sp>
            <p:nvSpPr>
              <p:cNvPr id="2742" name="Google Shape;2742;p35"/>
              <p:cNvSpPr/>
              <p:nvPr/>
            </p:nvSpPr>
            <p:spPr>
              <a:xfrm>
                <a:off x="2670525" y="1658075"/>
                <a:ext cx="1301725" cy="8671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35"/>
              <p:cNvSpPr/>
              <p:nvPr/>
            </p:nvSpPr>
            <p:spPr>
              <a:xfrm>
                <a:off x="2745750" y="1705450"/>
                <a:ext cx="1153550" cy="771375"/>
              </a:xfrm>
              <a:custGeom>
                <a:avLst/>
                <a:gdLst/>
                <a:ahLst/>
                <a:cxnLst/>
                <a:rect l="l" t="t" r="r" b="b"/>
                <a:pathLst>
                  <a:path w="46142" h="30855" extrusionOk="0">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35"/>
              <p:cNvSpPr/>
              <p:nvPr/>
            </p:nvSpPr>
            <p:spPr>
              <a:xfrm>
                <a:off x="3095300" y="1846500"/>
                <a:ext cx="466600" cy="485400"/>
              </a:xfrm>
              <a:custGeom>
                <a:avLst/>
                <a:gdLst/>
                <a:ahLst/>
                <a:cxnLst/>
                <a:rect l="l" t="t" r="r" b="b"/>
                <a:pathLst>
                  <a:path w="18664" h="19416" extrusionOk="0">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35"/>
              <p:cNvSpPr/>
              <p:nvPr/>
            </p:nvSpPr>
            <p:spPr>
              <a:xfrm>
                <a:off x="3219175" y="1912175"/>
                <a:ext cx="218100" cy="337425"/>
              </a:xfrm>
              <a:custGeom>
                <a:avLst/>
                <a:gdLst/>
                <a:ahLst/>
                <a:cxnLst/>
                <a:rect l="l" t="t" r="r" b="b"/>
                <a:pathLst>
                  <a:path w="8724" h="13497" extrusionOk="0">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35"/>
              <p:cNvSpPr/>
              <p:nvPr/>
            </p:nvSpPr>
            <p:spPr>
              <a:xfrm>
                <a:off x="3710904" y="1696193"/>
                <a:ext cx="158250" cy="139500"/>
              </a:xfrm>
              <a:custGeom>
                <a:avLst/>
                <a:gdLst/>
                <a:ahLst/>
                <a:cxnLst/>
                <a:rect l="l" t="t" r="r" b="b"/>
                <a:pathLst>
                  <a:path w="6330" h="5580" extrusionOk="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35"/>
              <p:cNvSpPr/>
              <p:nvPr/>
            </p:nvSpPr>
            <p:spPr>
              <a:xfrm>
                <a:off x="3774100" y="2106607"/>
                <a:ext cx="158375" cy="139725"/>
              </a:xfrm>
              <a:custGeom>
                <a:avLst/>
                <a:gdLst/>
                <a:ahLst/>
                <a:cxnLst/>
                <a:rect l="l" t="t" r="r" b="b"/>
                <a:pathLst>
                  <a:path w="6335" h="5589" extrusionOk="0">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35"/>
              <p:cNvSpPr/>
              <p:nvPr/>
            </p:nvSpPr>
            <p:spPr>
              <a:xfrm>
                <a:off x="2694985" y="1936311"/>
                <a:ext cx="159000" cy="139950"/>
              </a:xfrm>
              <a:custGeom>
                <a:avLst/>
                <a:gdLst/>
                <a:ahLst/>
                <a:cxnLst/>
                <a:rect l="l" t="t" r="r" b="b"/>
                <a:pathLst>
                  <a:path w="6360" h="5598" extrusionOk="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35"/>
              <p:cNvSpPr/>
              <p:nvPr/>
            </p:nvSpPr>
            <p:spPr>
              <a:xfrm>
                <a:off x="2776216" y="2366185"/>
                <a:ext cx="158250" cy="139925"/>
              </a:xfrm>
              <a:custGeom>
                <a:avLst/>
                <a:gdLst/>
                <a:ahLst/>
                <a:cxnLst/>
                <a:rect l="l" t="t" r="r" b="b"/>
                <a:pathLst>
                  <a:path w="6330" h="5597" extrusionOk="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50" name="Google Shape;2750;p35"/>
          <p:cNvGrpSpPr/>
          <p:nvPr/>
        </p:nvGrpSpPr>
        <p:grpSpPr>
          <a:xfrm rot="-6345861">
            <a:off x="-430492" y="1064064"/>
            <a:ext cx="1427920" cy="1759566"/>
            <a:chOff x="9743146" y="2970638"/>
            <a:chExt cx="1446996" cy="1783072"/>
          </a:xfrm>
        </p:grpSpPr>
        <p:sp>
          <p:nvSpPr>
            <p:cNvPr id="2751" name="Google Shape;2751;p35"/>
            <p:cNvSpPr/>
            <p:nvPr/>
          </p:nvSpPr>
          <p:spPr>
            <a:xfrm rot="4346401">
              <a:off x="9694335" y="3347712"/>
              <a:ext cx="1544618" cy="10289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w="76200" cap="flat" cmpd="sng">
              <a:solidFill>
                <a:schemeClr val="dk2"/>
              </a:solidFill>
              <a:prstDash val="solid"/>
              <a:round/>
              <a:headEnd type="none" w="sm" len="sm"/>
              <a:tailEnd type="none" w="sm" len="sm"/>
            </a:ln>
            <a:effectLst>
              <a:outerShdw dist="47625" dir="648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52" name="Google Shape;2752;p35"/>
            <p:cNvGrpSpPr/>
            <p:nvPr/>
          </p:nvGrpSpPr>
          <p:grpSpPr>
            <a:xfrm rot="4346401">
              <a:off x="9694335" y="3347712"/>
              <a:ext cx="1544618" cy="1028925"/>
              <a:chOff x="2670525" y="1658075"/>
              <a:chExt cx="1301725" cy="867125"/>
            </a:xfrm>
          </p:grpSpPr>
          <p:sp>
            <p:nvSpPr>
              <p:cNvPr id="2753" name="Google Shape;2753;p35"/>
              <p:cNvSpPr/>
              <p:nvPr/>
            </p:nvSpPr>
            <p:spPr>
              <a:xfrm>
                <a:off x="2670525" y="1658075"/>
                <a:ext cx="1301725" cy="8671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35"/>
              <p:cNvSpPr/>
              <p:nvPr/>
            </p:nvSpPr>
            <p:spPr>
              <a:xfrm>
                <a:off x="2745750" y="1705450"/>
                <a:ext cx="1153550" cy="771375"/>
              </a:xfrm>
              <a:custGeom>
                <a:avLst/>
                <a:gdLst/>
                <a:ahLst/>
                <a:cxnLst/>
                <a:rect l="l" t="t" r="r" b="b"/>
                <a:pathLst>
                  <a:path w="46142" h="30855" extrusionOk="0">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35"/>
              <p:cNvSpPr/>
              <p:nvPr/>
            </p:nvSpPr>
            <p:spPr>
              <a:xfrm>
                <a:off x="3095300" y="1846500"/>
                <a:ext cx="466600" cy="485400"/>
              </a:xfrm>
              <a:custGeom>
                <a:avLst/>
                <a:gdLst/>
                <a:ahLst/>
                <a:cxnLst/>
                <a:rect l="l" t="t" r="r" b="b"/>
                <a:pathLst>
                  <a:path w="18664" h="19416" extrusionOk="0">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35"/>
              <p:cNvSpPr/>
              <p:nvPr/>
            </p:nvSpPr>
            <p:spPr>
              <a:xfrm>
                <a:off x="3219175" y="1912175"/>
                <a:ext cx="218100" cy="337425"/>
              </a:xfrm>
              <a:custGeom>
                <a:avLst/>
                <a:gdLst/>
                <a:ahLst/>
                <a:cxnLst/>
                <a:rect l="l" t="t" r="r" b="b"/>
                <a:pathLst>
                  <a:path w="8724" h="13497" extrusionOk="0">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35"/>
              <p:cNvSpPr/>
              <p:nvPr/>
            </p:nvSpPr>
            <p:spPr>
              <a:xfrm>
                <a:off x="3710904" y="1696193"/>
                <a:ext cx="158250" cy="139500"/>
              </a:xfrm>
              <a:custGeom>
                <a:avLst/>
                <a:gdLst/>
                <a:ahLst/>
                <a:cxnLst/>
                <a:rect l="l" t="t" r="r" b="b"/>
                <a:pathLst>
                  <a:path w="6330" h="5580" extrusionOk="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35"/>
              <p:cNvSpPr/>
              <p:nvPr/>
            </p:nvSpPr>
            <p:spPr>
              <a:xfrm>
                <a:off x="3774100" y="2106607"/>
                <a:ext cx="158375" cy="139725"/>
              </a:xfrm>
              <a:custGeom>
                <a:avLst/>
                <a:gdLst/>
                <a:ahLst/>
                <a:cxnLst/>
                <a:rect l="l" t="t" r="r" b="b"/>
                <a:pathLst>
                  <a:path w="6335" h="5589" extrusionOk="0">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35"/>
              <p:cNvSpPr/>
              <p:nvPr/>
            </p:nvSpPr>
            <p:spPr>
              <a:xfrm>
                <a:off x="2694985" y="1936311"/>
                <a:ext cx="159000" cy="139950"/>
              </a:xfrm>
              <a:custGeom>
                <a:avLst/>
                <a:gdLst/>
                <a:ahLst/>
                <a:cxnLst/>
                <a:rect l="l" t="t" r="r" b="b"/>
                <a:pathLst>
                  <a:path w="6360" h="5598" extrusionOk="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5"/>
              <p:cNvSpPr/>
              <p:nvPr/>
            </p:nvSpPr>
            <p:spPr>
              <a:xfrm>
                <a:off x="2776216" y="2366185"/>
                <a:ext cx="158250" cy="139925"/>
              </a:xfrm>
              <a:custGeom>
                <a:avLst/>
                <a:gdLst/>
                <a:ahLst/>
                <a:cxnLst/>
                <a:rect l="l" t="t" r="r" b="b"/>
                <a:pathLst>
                  <a:path w="6330" h="5597" extrusionOk="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61" name="Google Shape;2761;p35"/>
          <p:cNvGrpSpPr/>
          <p:nvPr/>
        </p:nvGrpSpPr>
        <p:grpSpPr>
          <a:xfrm rot="-8582706">
            <a:off x="8382570" y="2119353"/>
            <a:ext cx="1228964" cy="1514401"/>
            <a:chOff x="9743146" y="2970638"/>
            <a:chExt cx="1446996" cy="1783072"/>
          </a:xfrm>
        </p:grpSpPr>
        <p:sp>
          <p:nvSpPr>
            <p:cNvPr id="2762" name="Google Shape;2762;p35"/>
            <p:cNvSpPr/>
            <p:nvPr/>
          </p:nvSpPr>
          <p:spPr>
            <a:xfrm rot="4346401">
              <a:off x="9694335" y="3347712"/>
              <a:ext cx="1544618" cy="10289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w="76200" cap="flat" cmpd="sng">
              <a:solidFill>
                <a:schemeClr val="dk2"/>
              </a:solidFill>
              <a:prstDash val="solid"/>
              <a:round/>
              <a:headEnd type="none" w="sm" len="sm"/>
              <a:tailEnd type="none" w="sm" len="sm"/>
            </a:ln>
            <a:effectLst>
              <a:outerShdw dist="47625" dir="648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63" name="Google Shape;2763;p35"/>
            <p:cNvGrpSpPr/>
            <p:nvPr/>
          </p:nvGrpSpPr>
          <p:grpSpPr>
            <a:xfrm rot="4346401">
              <a:off x="9694335" y="3347712"/>
              <a:ext cx="1544618" cy="1028925"/>
              <a:chOff x="2670525" y="1658075"/>
              <a:chExt cx="1301725" cy="867125"/>
            </a:xfrm>
          </p:grpSpPr>
          <p:sp>
            <p:nvSpPr>
              <p:cNvPr id="2764" name="Google Shape;2764;p35"/>
              <p:cNvSpPr/>
              <p:nvPr/>
            </p:nvSpPr>
            <p:spPr>
              <a:xfrm>
                <a:off x="2670525" y="1658075"/>
                <a:ext cx="1301725" cy="8671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35"/>
              <p:cNvSpPr/>
              <p:nvPr/>
            </p:nvSpPr>
            <p:spPr>
              <a:xfrm>
                <a:off x="2745750" y="1705450"/>
                <a:ext cx="1153550" cy="771375"/>
              </a:xfrm>
              <a:custGeom>
                <a:avLst/>
                <a:gdLst/>
                <a:ahLst/>
                <a:cxnLst/>
                <a:rect l="l" t="t" r="r" b="b"/>
                <a:pathLst>
                  <a:path w="46142" h="30855" extrusionOk="0">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35"/>
              <p:cNvSpPr/>
              <p:nvPr/>
            </p:nvSpPr>
            <p:spPr>
              <a:xfrm>
                <a:off x="3095300" y="1846500"/>
                <a:ext cx="466600" cy="485400"/>
              </a:xfrm>
              <a:custGeom>
                <a:avLst/>
                <a:gdLst/>
                <a:ahLst/>
                <a:cxnLst/>
                <a:rect l="l" t="t" r="r" b="b"/>
                <a:pathLst>
                  <a:path w="18664" h="19416" extrusionOk="0">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35"/>
              <p:cNvSpPr/>
              <p:nvPr/>
            </p:nvSpPr>
            <p:spPr>
              <a:xfrm>
                <a:off x="3219175" y="1912175"/>
                <a:ext cx="218100" cy="337425"/>
              </a:xfrm>
              <a:custGeom>
                <a:avLst/>
                <a:gdLst/>
                <a:ahLst/>
                <a:cxnLst/>
                <a:rect l="l" t="t" r="r" b="b"/>
                <a:pathLst>
                  <a:path w="8724" h="13497" extrusionOk="0">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35"/>
              <p:cNvSpPr/>
              <p:nvPr/>
            </p:nvSpPr>
            <p:spPr>
              <a:xfrm>
                <a:off x="3710904" y="1696193"/>
                <a:ext cx="158250" cy="139500"/>
              </a:xfrm>
              <a:custGeom>
                <a:avLst/>
                <a:gdLst/>
                <a:ahLst/>
                <a:cxnLst/>
                <a:rect l="l" t="t" r="r" b="b"/>
                <a:pathLst>
                  <a:path w="6330" h="5580" extrusionOk="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35"/>
              <p:cNvSpPr/>
              <p:nvPr/>
            </p:nvSpPr>
            <p:spPr>
              <a:xfrm>
                <a:off x="3774100" y="2106607"/>
                <a:ext cx="158375" cy="139725"/>
              </a:xfrm>
              <a:custGeom>
                <a:avLst/>
                <a:gdLst/>
                <a:ahLst/>
                <a:cxnLst/>
                <a:rect l="l" t="t" r="r" b="b"/>
                <a:pathLst>
                  <a:path w="6335" h="5589" extrusionOk="0">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35"/>
              <p:cNvSpPr/>
              <p:nvPr/>
            </p:nvSpPr>
            <p:spPr>
              <a:xfrm>
                <a:off x="2694985" y="1936311"/>
                <a:ext cx="159000" cy="139950"/>
              </a:xfrm>
              <a:custGeom>
                <a:avLst/>
                <a:gdLst/>
                <a:ahLst/>
                <a:cxnLst/>
                <a:rect l="l" t="t" r="r" b="b"/>
                <a:pathLst>
                  <a:path w="6360" h="5598" extrusionOk="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35"/>
              <p:cNvSpPr/>
              <p:nvPr/>
            </p:nvSpPr>
            <p:spPr>
              <a:xfrm>
                <a:off x="2776216" y="2366185"/>
                <a:ext cx="158250" cy="139925"/>
              </a:xfrm>
              <a:custGeom>
                <a:avLst/>
                <a:gdLst/>
                <a:ahLst/>
                <a:cxnLst/>
                <a:rect l="l" t="t" r="r" b="b"/>
                <a:pathLst>
                  <a:path w="6330" h="5597" extrusionOk="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72" name="Google Shape;2772;p35"/>
          <p:cNvGrpSpPr/>
          <p:nvPr/>
        </p:nvGrpSpPr>
        <p:grpSpPr>
          <a:xfrm rot="10281057">
            <a:off x="8174976" y="3666109"/>
            <a:ext cx="1427928" cy="1759575"/>
            <a:chOff x="9743146" y="2970638"/>
            <a:chExt cx="1446996" cy="1783072"/>
          </a:xfrm>
        </p:grpSpPr>
        <p:sp>
          <p:nvSpPr>
            <p:cNvPr id="2773" name="Google Shape;2773;p35"/>
            <p:cNvSpPr/>
            <p:nvPr/>
          </p:nvSpPr>
          <p:spPr>
            <a:xfrm rot="4346401">
              <a:off x="9694335" y="3347712"/>
              <a:ext cx="1544618" cy="10289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w="76200" cap="flat" cmpd="sng">
              <a:solidFill>
                <a:schemeClr val="dk2"/>
              </a:solidFill>
              <a:prstDash val="solid"/>
              <a:round/>
              <a:headEnd type="none" w="sm" len="sm"/>
              <a:tailEnd type="none" w="sm" len="sm"/>
            </a:ln>
            <a:effectLst>
              <a:outerShdw dist="47625" dir="6480000" algn="bl" rotWithShape="0">
                <a:schemeClr val="dk1">
                  <a:alpha val="2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74" name="Google Shape;2774;p35"/>
            <p:cNvGrpSpPr/>
            <p:nvPr/>
          </p:nvGrpSpPr>
          <p:grpSpPr>
            <a:xfrm rot="4346401">
              <a:off x="9694335" y="3347712"/>
              <a:ext cx="1544618" cy="1028925"/>
              <a:chOff x="2670525" y="1658075"/>
              <a:chExt cx="1301725" cy="867125"/>
            </a:xfrm>
          </p:grpSpPr>
          <p:sp>
            <p:nvSpPr>
              <p:cNvPr id="2775" name="Google Shape;2775;p35"/>
              <p:cNvSpPr/>
              <p:nvPr/>
            </p:nvSpPr>
            <p:spPr>
              <a:xfrm>
                <a:off x="2670525" y="1658075"/>
                <a:ext cx="1301725" cy="867125"/>
              </a:xfrm>
              <a:custGeom>
                <a:avLst/>
                <a:gdLst/>
                <a:ahLst/>
                <a:cxnLst/>
                <a:rect l="l" t="t" r="r" b="b"/>
                <a:pathLst>
                  <a:path w="52069" h="34685" extrusionOk="0">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35"/>
              <p:cNvSpPr/>
              <p:nvPr/>
            </p:nvSpPr>
            <p:spPr>
              <a:xfrm>
                <a:off x="2745750" y="1705450"/>
                <a:ext cx="1153550" cy="771375"/>
              </a:xfrm>
              <a:custGeom>
                <a:avLst/>
                <a:gdLst/>
                <a:ahLst/>
                <a:cxnLst/>
                <a:rect l="l" t="t" r="r" b="b"/>
                <a:pathLst>
                  <a:path w="46142" h="30855" extrusionOk="0">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35"/>
              <p:cNvSpPr/>
              <p:nvPr/>
            </p:nvSpPr>
            <p:spPr>
              <a:xfrm>
                <a:off x="3095300" y="1846500"/>
                <a:ext cx="466600" cy="485400"/>
              </a:xfrm>
              <a:custGeom>
                <a:avLst/>
                <a:gdLst/>
                <a:ahLst/>
                <a:cxnLst/>
                <a:rect l="l" t="t" r="r" b="b"/>
                <a:pathLst>
                  <a:path w="18664" h="19416" extrusionOk="0">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35"/>
              <p:cNvSpPr/>
              <p:nvPr/>
            </p:nvSpPr>
            <p:spPr>
              <a:xfrm>
                <a:off x="3219175" y="1912175"/>
                <a:ext cx="218100" cy="337425"/>
              </a:xfrm>
              <a:custGeom>
                <a:avLst/>
                <a:gdLst/>
                <a:ahLst/>
                <a:cxnLst/>
                <a:rect l="l" t="t" r="r" b="b"/>
                <a:pathLst>
                  <a:path w="8724" h="13497" extrusionOk="0">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35"/>
              <p:cNvSpPr/>
              <p:nvPr/>
            </p:nvSpPr>
            <p:spPr>
              <a:xfrm>
                <a:off x="3710904" y="1696193"/>
                <a:ext cx="158250" cy="139500"/>
              </a:xfrm>
              <a:custGeom>
                <a:avLst/>
                <a:gdLst/>
                <a:ahLst/>
                <a:cxnLst/>
                <a:rect l="l" t="t" r="r" b="b"/>
                <a:pathLst>
                  <a:path w="6330" h="5580" extrusionOk="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35"/>
              <p:cNvSpPr/>
              <p:nvPr/>
            </p:nvSpPr>
            <p:spPr>
              <a:xfrm>
                <a:off x="3774100" y="2106607"/>
                <a:ext cx="158375" cy="139725"/>
              </a:xfrm>
              <a:custGeom>
                <a:avLst/>
                <a:gdLst/>
                <a:ahLst/>
                <a:cxnLst/>
                <a:rect l="l" t="t" r="r" b="b"/>
                <a:pathLst>
                  <a:path w="6335" h="5589" extrusionOk="0">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35"/>
              <p:cNvSpPr/>
              <p:nvPr/>
            </p:nvSpPr>
            <p:spPr>
              <a:xfrm>
                <a:off x="2694985" y="1936311"/>
                <a:ext cx="159000" cy="139950"/>
              </a:xfrm>
              <a:custGeom>
                <a:avLst/>
                <a:gdLst/>
                <a:ahLst/>
                <a:cxnLst/>
                <a:rect l="l" t="t" r="r" b="b"/>
                <a:pathLst>
                  <a:path w="6360" h="5598" extrusionOk="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35"/>
              <p:cNvSpPr/>
              <p:nvPr/>
            </p:nvSpPr>
            <p:spPr>
              <a:xfrm>
                <a:off x="2776216" y="2366185"/>
                <a:ext cx="158250" cy="139925"/>
              </a:xfrm>
              <a:custGeom>
                <a:avLst/>
                <a:gdLst/>
                <a:ahLst/>
                <a:cxnLst/>
                <a:rect l="l" t="t" r="r" b="b"/>
                <a:pathLst>
                  <a:path w="6330" h="5597" extrusionOk="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864059633"/>
      </p:ext>
    </p:extLst>
  </p:cSld>
  <p:clrMapOvr>
    <a:masterClrMapping/>
  </p:clrMapOvr>
  <p:transition spd="slow">
    <p:push dir="u"/>
  </p:transition>
</p:sld>
</file>

<file path=ppt/theme/theme1.xml><?xml version="1.0" encoding="utf-8"?>
<a:theme xmlns:a="http://schemas.openxmlformats.org/drawingml/2006/main" name="US National Dollar Day Minitheme by Slidesgo">
  <a:themeElements>
    <a:clrScheme name="Simple Light">
      <a:dk1>
        <a:srgbClr val="1A3A22"/>
      </a:dk1>
      <a:lt1>
        <a:srgbClr val="B8D8A6"/>
      </a:lt1>
      <a:dk2>
        <a:srgbClr val="FBFDD8"/>
      </a:dk2>
      <a:lt2>
        <a:srgbClr val="6F9C73"/>
      </a:lt2>
      <a:accent1>
        <a:srgbClr val="74BA5A"/>
      </a:accent1>
      <a:accent2>
        <a:srgbClr val="FFFFFF"/>
      </a:accent2>
      <a:accent3>
        <a:srgbClr val="30693E"/>
      </a:accent3>
      <a:accent4>
        <a:srgbClr val="98C281"/>
      </a:accent4>
      <a:accent5>
        <a:srgbClr val="FBFDD8"/>
      </a:accent5>
      <a:accent6>
        <a:srgbClr val="6F9C73"/>
      </a:accent6>
      <a:hlink>
        <a:srgbClr val="1A3A2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TotalTime>
  <Words>988</Words>
  <Application>Microsoft Office PowerPoint</Application>
  <PresentationFormat>Expunere pe ecran (16:9)</PresentationFormat>
  <Paragraphs>37</Paragraphs>
  <Slides>13</Slides>
  <Notes>13</Notes>
  <HiddenSlides>0</HiddenSlides>
  <MMClips>0</MMClips>
  <ScaleCrop>false</ScaleCrop>
  <HeadingPairs>
    <vt:vector size="6" baseType="variant">
      <vt:variant>
        <vt:lpstr>Fonturi utilizate</vt:lpstr>
      </vt:variant>
      <vt:variant>
        <vt:i4>6</vt:i4>
      </vt:variant>
      <vt:variant>
        <vt:lpstr>Temă</vt:lpstr>
      </vt:variant>
      <vt:variant>
        <vt:i4>1</vt:i4>
      </vt:variant>
      <vt:variant>
        <vt:lpstr>Titluri diapozitive</vt:lpstr>
      </vt:variant>
      <vt:variant>
        <vt:i4>13</vt:i4>
      </vt:variant>
    </vt:vector>
  </HeadingPairs>
  <TitlesOfParts>
    <vt:vector size="20" baseType="lpstr">
      <vt:lpstr>Anton</vt:lpstr>
      <vt:lpstr>Arial</vt:lpstr>
      <vt:lpstr>Bebas Neue</vt:lpstr>
      <vt:lpstr>Darker Grotesque SemiBold</vt:lpstr>
      <vt:lpstr>Libre Franklin Medium</vt:lpstr>
      <vt:lpstr>Söhne</vt:lpstr>
      <vt:lpstr>US National Dollar Day Minitheme by Slidesgo</vt:lpstr>
      <vt:lpstr>ISTORIA BANILOR ROMANESTI </vt:lpstr>
      <vt:lpstr>Introducere</vt:lpstr>
      <vt:lpstr>Banii in era medievala</vt:lpstr>
      <vt:lpstr>Moldova, Tara Romaneasca si Transilvania</vt:lpstr>
      <vt:lpstr>Monede straine pe teritoriul romanesc</vt:lpstr>
      <vt:lpstr>Moneda pe timpul unirii</vt:lpstr>
      <vt:lpstr>Primul leu</vt:lpstr>
      <vt:lpstr>La data de 22 aprilie 1867, s-a stabilit moneda națională leu, având caracteristicile unei monede bimetalice cu etalonul stabilit la 5 grame de argint și fiind subdivizată în 100 de unități numite bani. Primele monede emise au fost cele divizionare din bronz, având valori nominale de 1 ban, 2 bani, 5 bani și 10 bani, acestea fiind produse în Anglia în anul 1867. </vt:lpstr>
      <vt:lpstr>Prezentare PowerPoint</vt:lpstr>
      <vt:lpstr>Al doilea leu</vt:lpstr>
      <vt:lpstr>Leul de astazi</vt:lpstr>
      <vt:lpstr>Leii in circulatie</vt:lpstr>
      <vt:lpstr>Sfârșit!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ISTORIA BANILOR ROMANESTI </dc:title>
  <cp:lastModifiedBy>Dorina Turosu</cp:lastModifiedBy>
  <cp:revision>11</cp:revision>
  <cp:lastPrinted>2024-03-20T17:32:28Z</cp:lastPrinted>
  <dcterms:modified xsi:type="dcterms:W3CDTF">2024-03-24T14:34:50Z</dcterms:modified>
</cp:coreProperties>
</file>