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201-8800-4DB6-8FD2-5DEE98CCEC7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6041-92D9-4930-B3DB-19690A9E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8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201-8800-4DB6-8FD2-5DEE98CCEC7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6041-92D9-4930-B3DB-19690A9E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8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201-8800-4DB6-8FD2-5DEE98CCEC7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6041-92D9-4930-B3DB-19690A9E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3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201-8800-4DB6-8FD2-5DEE98CCEC7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6041-92D9-4930-B3DB-19690A9E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4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201-8800-4DB6-8FD2-5DEE98CCEC7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6041-92D9-4930-B3DB-19690A9E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6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201-8800-4DB6-8FD2-5DEE98CCEC7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6041-92D9-4930-B3DB-19690A9E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8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201-8800-4DB6-8FD2-5DEE98CCEC7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6041-92D9-4930-B3DB-19690A9E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7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201-8800-4DB6-8FD2-5DEE98CCEC7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6041-92D9-4930-B3DB-19690A9E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3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201-8800-4DB6-8FD2-5DEE98CCEC7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6041-92D9-4930-B3DB-19690A9E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1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201-8800-4DB6-8FD2-5DEE98CCEC7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6041-92D9-4930-B3DB-19690A9E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0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201-8800-4DB6-8FD2-5DEE98CCEC7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6041-92D9-4930-B3DB-19690A9E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3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D0201-8800-4DB6-8FD2-5DEE98CCEC7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A6041-92D9-4930-B3DB-19690A9E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0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36" y="567342"/>
            <a:ext cx="7296829" cy="1098813"/>
          </a:xfrm>
        </p:spPr>
        <p:txBody>
          <a:bodyPr>
            <a:normAutofit/>
          </a:bodyPr>
          <a:lstStyle/>
          <a:p>
            <a:r>
              <a:rPr lang="ro-RO" sz="3200" dirty="0">
                <a:latin typeface="Arial Black" panose="020B0A04020102020204" pitchFamily="34" charset="0"/>
              </a:rPr>
              <a:t>Grădinița cu Program Prelungit Cristești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2"/>
          <a:stretch/>
        </p:blipFill>
        <p:spPr>
          <a:xfrm>
            <a:off x="185530" y="1994640"/>
            <a:ext cx="6913491" cy="4620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34923B-E0AE-F47F-0744-43EE8F429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 b="-1"/>
          <a:stretch/>
        </p:blipFill>
        <p:spPr>
          <a:xfrm>
            <a:off x="7946342" y="414414"/>
            <a:ext cx="1574522" cy="972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9FB859-86E3-4C9D-BF26-F7FC1E46587A}"/>
              </a:ext>
            </a:extLst>
          </p:cNvPr>
          <p:cNvSpPr txBox="1"/>
          <p:nvPr/>
        </p:nvSpPr>
        <p:spPr>
          <a:xfrm>
            <a:off x="7205820" y="2938814"/>
            <a:ext cx="251465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dirty="0"/>
              <a:t>Grupa: mare</a:t>
            </a:r>
          </a:p>
          <a:p>
            <a:pPr algn="ctr"/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Prof.înv. Preșcolar </a:t>
            </a:r>
          </a:p>
          <a:p>
            <a:pPr algn="ctr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Luca Oana Ancuța</a:t>
            </a:r>
          </a:p>
          <a:p>
            <a:pPr algn="ctr"/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Semnătura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_____________</a:t>
            </a:r>
          </a:p>
          <a:p>
            <a:endParaRPr lang="ro-RO" dirty="0"/>
          </a:p>
          <a:p>
            <a:pPr algn="ctr"/>
            <a:endParaRPr lang="ro-RO" dirty="0"/>
          </a:p>
          <a:p>
            <a:pPr algn="ctr"/>
            <a:r>
              <a:rPr lang="ro-RO" dirty="0"/>
              <a:t>Data: 20.03.2024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30B67-6B85-AE17-F2F9-D1FA7104CD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7314">
            <a:off x="7734103" y="4358404"/>
            <a:ext cx="1458083" cy="7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284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699" y="229411"/>
            <a:ext cx="7562327" cy="695739"/>
          </a:xfrm>
        </p:spPr>
        <p:txBody>
          <a:bodyPr>
            <a:noAutofit/>
          </a:bodyPr>
          <a:lstStyle/>
          <a:p>
            <a:pPr algn="just"/>
            <a:r>
              <a:rPr lang="ro-RO" sz="24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În cadrul întâlnirii de dimineață, activitatea de grup a constat în realizarea unui afiș intitulat </a:t>
            </a:r>
            <a:r>
              <a:rPr lang="ro-RO" sz="2400" b="1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,,Banii și importanța lor</a:t>
            </a:r>
            <a:r>
              <a:rPr lang="en-US" sz="2400" b="1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t="3705" r="2536" b="1702"/>
          <a:stretch/>
        </p:blipFill>
        <p:spPr>
          <a:xfrm>
            <a:off x="918942" y="1609567"/>
            <a:ext cx="7323084" cy="521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F7C814-F150-1A52-3CBD-7F737D1DE8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 b="-1"/>
          <a:stretch/>
        </p:blipFill>
        <p:spPr>
          <a:xfrm>
            <a:off x="8242026" y="91074"/>
            <a:ext cx="1574522" cy="972414"/>
          </a:xfrm>
          <a:prstGeom prst="rect">
            <a:avLst/>
          </a:prstGeom>
        </p:spPr>
      </p:pic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9B2CA7AE-256D-AF22-07C6-992B079C73E1}"/>
              </a:ext>
            </a:extLst>
          </p:cNvPr>
          <p:cNvSpPr/>
          <p:nvPr/>
        </p:nvSpPr>
        <p:spPr>
          <a:xfrm rot="5400000">
            <a:off x="4343615" y="1063131"/>
            <a:ext cx="594843" cy="458272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D9FE76-3F33-0254-7D57-89D635C8D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 b="-1"/>
          <a:stretch/>
        </p:blipFill>
        <p:spPr>
          <a:xfrm>
            <a:off x="8242026" y="81135"/>
            <a:ext cx="1574522" cy="9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5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235" y="461639"/>
            <a:ext cx="7043530" cy="1248863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600" dirty="0">
                <a:latin typeface="Bahnschrift Light SemiCondensed" panose="020B0502040204020203" pitchFamily="34" charset="0"/>
              </a:rPr>
              <a:t>Preșcolarii au confecționat pușculițe pentru economii, în cadrul activității Domeniul Om și Societate.</a:t>
            </a:r>
            <a:endParaRPr lang="en-US" sz="3600" dirty="0">
              <a:latin typeface="Bahnschrift Light SemiCondensed" panose="020B05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27" y="2432482"/>
            <a:ext cx="2857496" cy="430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38" y="2357519"/>
            <a:ext cx="3321527" cy="4419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r="4220"/>
          <a:stretch/>
        </p:blipFill>
        <p:spPr>
          <a:xfrm>
            <a:off x="6613763" y="2357520"/>
            <a:ext cx="3158480" cy="4419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AC0C59-F59A-E001-62BF-CD0591E591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 b="-1"/>
          <a:stretch/>
        </p:blipFill>
        <p:spPr>
          <a:xfrm>
            <a:off x="8242026" y="81135"/>
            <a:ext cx="1574522" cy="972414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78CD5134-D44B-34DB-48C0-9D2D083EC541}"/>
              </a:ext>
            </a:extLst>
          </p:cNvPr>
          <p:cNvSpPr/>
          <p:nvPr/>
        </p:nvSpPr>
        <p:spPr>
          <a:xfrm rot="16200000">
            <a:off x="4686643" y="-1854676"/>
            <a:ext cx="532714" cy="7663073"/>
          </a:xfrm>
          <a:prstGeom prst="rightBrac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0229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09" y="0"/>
            <a:ext cx="7557340" cy="843379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200" dirty="0">
                <a:latin typeface="Bahnschrift Light SemiCondensed" panose="020B0502040204020203" pitchFamily="34" charset="0"/>
              </a:rPr>
              <a:t>La centrul Știință, preșcolarii au rezolvat jocul Sudoku cu bancnote.</a:t>
            </a:r>
            <a:endParaRPr lang="en-US" sz="3200" dirty="0">
              <a:latin typeface="Bahnschrift Light SemiCondensed" panose="020B05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09" y="1412082"/>
            <a:ext cx="7546409" cy="527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C8BFE-CD40-0E04-57A9-7F9AA89EC3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 b="-1"/>
          <a:stretch/>
        </p:blipFill>
        <p:spPr>
          <a:xfrm>
            <a:off x="8242026" y="81135"/>
            <a:ext cx="1574522" cy="972414"/>
          </a:xfrm>
          <a:prstGeom prst="rect">
            <a:avLst/>
          </a:prstGeom>
        </p:spPr>
      </p:pic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79271F8A-8F05-1D03-A274-D355C7EBA179}"/>
              </a:ext>
            </a:extLst>
          </p:cNvPr>
          <p:cNvSpPr/>
          <p:nvPr/>
        </p:nvSpPr>
        <p:spPr>
          <a:xfrm rot="5400000">
            <a:off x="4293193" y="834352"/>
            <a:ext cx="594843" cy="458272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8544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74" y="112518"/>
            <a:ext cx="7993451" cy="972414"/>
          </a:xfrm>
        </p:spPr>
        <p:txBody>
          <a:bodyPr>
            <a:normAutofit/>
          </a:bodyPr>
          <a:lstStyle/>
          <a:p>
            <a:pPr algn="ctr"/>
            <a:r>
              <a:rPr lang="ro-RO" sz="3200" dirty="0">
                <a:latin typeface="Bahnschrift Light SemiCondensed" panose="020B0502040204020203" pitchFamily="34" charset="0"/>
              </a:rPr>
              <a:t>În cadrul centrului Știință o altă sarcină a fost rezolvarea șirului logic cu bancnote</a:t>
            </a:r>
            <a:r>
              <a:rPr lang="ro-RO" sz="3200" dirty="0"/>
              <a:t>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5" b="10743"/>
          <a:stretch/>
        </p:blipFill>
        <p:spPr>
          <a:xfrm>
            <a:off x="418234" y="2024109"/>
            <a:ext cx="9059900" cy="468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CA3522-DFDF-CB24-23B3-0628EC426B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 b="-1"/>
          <a:stretch/>
        </p:blipFill>
        <p:spPr>
          <a:xfrm>
            <a:off x="8242026" y="81135"/>
            <a:ext cx="1574522" cy="972414"/>
          </a:xfrm>
          <a:prstGeom prst="rect">
            <a:avLst/>
          </a:prstGeom>
        </p:spPr>
      </p:pic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3E56210C-0366-3EFD-1B69-4434B44168AE}"/>
              </a:ext>
            </a:extLst>
          </p:cNvPr>
          <p:cNvSpPr/>
          <p:nvPr/>
        </p:nvSpPr>
        <p:spPr>
          <a:xfrm rot="5400000">
            <a:off x="4650762" y="1309694"/>
            <a:ext cx="594843" cy="458272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2388451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79" y="301842"/>
            <a:ext cx="7876261" cy="868116"/>
          </a:xfrm>
        </p:spPr>
        <p:txBody>
          <a:bodyPr>
            <a:noAutofit/>
          </a:bodyPr>
          <a:lstStyle/>
          <a:p>
            <a:pPr algn="ctr"/>
            <a:r>
              <a:rPr lang="ro-RO" sz="3200" dirty="0">
                <a:latin typeface="Bahnschrift Light SemiCondensed" panose="020B0502040204020203" pitchFamily="34" charset="0"/>
              </a:rPr>
              <a:t>Preșcolarii au scris prețuri pentru produse- semne grafice, în cadrul centrului Bibliotecă.</a:t>
            </a:r>
            <a:endParaRPr lang="en-US" sz="3200" dirty="0">
              <a:latin typeface="Bahnschrift Light SemiCondensed" panose="020B05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1" b="2179"/>
          <a:stretch/>
        </p:blipFill>
        <p:spPr>
          <a:xfrm>
            <a:off x="880111" y="1377423"/>
            <a:ext cx="7876261" cy="5300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81725B-1988-57B0-6B30-E65F417DC8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 b="-1"/>
          <a:stretch/>
        </p:blipFill>
        <p:spPr>
          <a:xfrm>
            <a:off x="8242026" y="81135"/>
            <a:ext cx="1574522" cy="9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1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5836" y="414884"/>
            <a:ext cx="8633791" cy="922655"/>
          </a:xfrm>
        </p:spPr>
        <p:txBody>
          <a:bodyPr>
            <a:normAutofit fontScale="90000"/>
          </a:bodyPr>
          <a:lstStyle/>
          <a:p>
            <a:pPr algn="ctr">
              <a:lnSpc>
                <a:spcPts val="3480"/>
              </a:lnSpc>
            </a:pPr>
            <a:r>
              <a:rPr lang="ro-RO" sz="3200" dirty="0">
                <a:latin typeface="Bahnschrift Light SemiCondensed" panose="020B0502040204020203" pitchFamily="34" charset="0"/>
              </a:rPr>
              <a:t>Am avut un joc distractiv ,,Grămezi de bani</a:t>
            </a:r>
            <a:r>
              <a:rPr lang="en-US" sz="3200" dirty="0">
                <a:latin typeface="Bahnschrift Light SemiCondensed" panose="020B0502040204020203" pitchFamily="34" charset="0"/>
              </a:rPr>
              <a:t>”, </a:t>
            </a:r>
            <a:r>
              <a:rPr lang="ro-RO" sz="3200" dirty="0">
                <a:latin typeface="Bahnschrift Light SemiCondensed" panose="020B0502040204020203" pitchFamily="34" charset="0"/>
              </a:rPr>
              <a:t>în cadrul acestui joc am folosit monede</a:t>
            </a:r>
            <a:r>
              <a:rPr lang="ro-RO" dirty="0">
                <a:latin typeface="Bahnschrift Light SemiCondensed" panose="020B0502040204020203" pitchFamily="34" charset="0"/>
              </a:rPr>
              <a:t>.</a:t>
            </a:r>
            <a:endParaRPr lang="en-US" dirty="0">
              <a:latin typeface="Bahnschrift Light SemiCondensed" panose="020B05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r="6822" b="10214"/>
          <a:stretch/>
        </p:blipFill>
        <p:spPr>
          <a:xfrm>
            <a:off x="238539" y="1337539"/>
            <a:ext cx="9245086" cy="543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1BF8A7-A363-3BB5-F7AB-0BC734FC08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 b="-1"/>
          <a:stretch/>
        </p:blipFill>
        <p:spPr>
          <a:xfrm>
            <a:off x="8242026" y="81135"/>
            <a:ext cx="1574522" cy="9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79</TotalTime>
  <Words>118</Words>
  <Application>Microsoft Office PowerPoint</Application>
  <PresentationFormat>A4 Paper (210x297 mm)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Bahnschrift Light SemiCondensed</vt:lpstr>
      <vt:lpstr>Calibri</vt:lpstr>
      <vt:lpstr>Calibri Light</vt:lpstr>
      <vt:lpstr>Office Theme</vt:lpstr>
      <vt:lpstr>PowerPoint Presentation</vt:lpstr>
      <vt:lpstr>În cadrul întâlnirii de dimineață, activitatea de grup a constat în realizarea unui afiș intitulat ,,Banii și importanța lor”</vt:lpstr>
      <vt:lpstr>Preșcolarii au confecționat pușculițe pentru economii, în cadrul activității Domeniul Om și Societate.</vt:lpstr>
      <vt:lpstr>La centrul Știință, preșcolarii au rezolvat jocul Sudoku cu bancnote.</vt:lpstr>
      <vt:lpstr>În cadrul centrului Știință o altă sarcină a fost rezolvarea șirului logic cu bancnote.</vt:lpstr>
      <vt:lpstr>Preșcolarii au scris prețuri pentru produse- semne grafice, în cadrul centrului Bibliotecă.</vt:lpstr>
      <vt:lpstr>Am avut un joc distractiv ,,Grămezi de bani”, în cadrul acestui joc am folosit monede.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,,Răsplata muncii”</dc:title>
  <dc:creator>Latitude</dc:creator>
  <cp:lastModifiedBy>Ilie Pop</cp:lastModifiedBy>
  <cp:revision>11</cp:revision>
  <dcterms:created xsi:type="dcterms:W3CDTF">2024-03-23T14:21:14Z</dcterms:created>
  <dcterms:modified xsi:type="dcterms:W3CDTF">2024-03-24T07:24:32Z</dcterms:modified>
</cp:coreProperties>
</file>