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961BB-BA74-4239-8284-85E5ABDF3678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8AE86-1538-40B5-8686-1F5980E89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301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961BB-BA74-4239-8284-85E5ABDF3678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8AE86-1538-40B5-8686-1F5980E89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9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961BB-BA74-4239-8284-85E5ABDF3678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8AE86-1538-40B5-8686-1F5980E89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611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961BB-BA74-4239-8284-85E5ABDF3678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8AE86-1538-40B5-8686-1F5980E89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808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961BB-BA74-4239-8284-85E5ABDF3678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8AE86-1538-40B5-8686-1F5980E89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357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961BB-BA74-4239-8284-85E5ABDF3678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8AE86-1538-40B5-8686-1F5980E89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742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961BB-BA74-4239-8284-85E5ABDF3678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8AE86-1538-40B5-8686-1F5980E89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864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961BB-BA74-4239-8284-85E5ABDF3678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8AE86-1538-40B5-8686-1F5980E89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003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961BB-BA74-4239-8284-85E5ABDF3678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8AE86-1538-40B5-8686-1F5980E89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683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961BB-BA74-4239-8284-85E5ABDF3678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8AE86-1538-40B5-8686-1F5980E89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56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961BB-BA74-4239-8284-85E5ABDF3678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8AE86-1538-40B5-8686-1F5980E89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98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961BB-BA74-4239-8284-85E5ABDF3678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8AE86-1538-40B5-8686-1F5980E89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412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wordwall.net/ro/resource/17559579/educatie-financiara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8154" y="0"/>
            <a:ext cx="11838039" cy="67403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o-RO" sz="60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GLOBAL MONEY WEEK</a:t>
            </a:r>
          </a:p>
          <a:p>
            <a:pPr algn="ctr"/>
            <a:r>
              <a:rPr lang="ro-RO" sz="6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19 MARTIE 2024</a:t>
            </a:r>
          </a:p>
          <a:p>
            <a:pPr algn="ctr"/>
            <a:r>
              <a:rPr lang="ro-RO" sz="60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CLASA A III –A E</a:t>
            </a:r>
          </a:p>
          <a:p>
            <a:pPr algn="ctr"/>
            <a:endParaRPr lang="ro-RO" sz="6000" b="1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  <a:p>
            <a:pPr algn="just"/>
            <a:r>
              <a:rPr lang="ro-RO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ȘCOALA GIMNAZIALĂ ”ALEXANDRU DAVILA” </a:t>
            </a:r>
            <a:br>
              <a:rPr lang="ro-RO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ro-RO" sz="4800" b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                         PITEȘTI-</a:t>
            </a:r>
            <a:r>
              <a:rPr lang="ro-RO" sz="4800" b="1" cap="none" spc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ARGEȘ</a:t>
            </a:r>
            <a:endParaRPr lang="ro-RO" sz="4800" b="1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  <a:p>
            <a:pPr algn="r"/>
            <a:r>
              <a:rPr lang="ro-RO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PROF. ÎNV. PRIMAR: </a:t>
            </a:r>
          </a:p>
          <a:p>
            <a:pPr algn="r"/>
            <a:r>
              <a:rPr lang="ro-RO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OLTEANU LIVIA LOREDANA</a:t>
            </a:r>
            <a:endParaRPr lang="en-US" sz="48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0218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316" y="0"/>
            <a:ext cx="112317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o-RO" sz="2400" dirty="0" smtClean="0"/>
              <a:t>ANUL ACESTA AM AVUT ALĂTURI DE NOI UN PĂRINTE CARE LUCREAZĂ ÎN DOMENIUL BANCAR. AM PORNIT DISCUȚIA DE LA CEEA CE REPREZINTĂ </a:t>
            </a:r>
            <a:r>
              <a:rPr lang="ro-RO" sz="2400" smtClean="0"/>
              <a:t>O BANCĂ.</a:t>
            </a:r>
            <a:endParaRPr lang="ro-RO" sz="2400" dirty="0" smtClean="0"/>
          </a:p>
          <a:p>
            <a:pPr algn="just"/>
            <a:r>
              <a:rPr lang="ro-RO" sz="2400" dirty="0" smtClean="0"/>
              <a:t>Ați fost vreodată într-o bancă?</a:t>
            </a:r>
          </a:p>
          <a:p>
            <a:pPr algn="just"/>
            <a:r>
              <a:rPr lang="ro-RO" sz="2400" dirty="0" smtClean="0"/>
              <a:t>Ce anume ați făcut acolo?</a:t>
            </a:r>
          </a:p>
          <a:p>
            <a:pPr algn="just"/>
            <a:r>
              <a:rPr lang="ro-RO" sz="2400" dirty="0" smtClean="0"/>
              <a:t>DE AICI AM AJUNS LA CARD/CONT BANCAR/ CONT DE ECONOMII/ECONOMISIRE...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29612"/>
            <a:ext cx="12191999" cy="4928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86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0"/>
            <a:ext cx="120445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dirty="0" smtClean="0"/>
              <a:t>PENTRU A PUTEA GHIDA MAI UȘOR DISCUȚIA AM FOLOSIT O RESURSĂ DESCHISĂ ȘI ANUME UN WORDWALL.</a:t>
            </a:r>
            <a:endParaRPr lang="ro-RO" dirty="0" smtClean="0"/>
          </a:p>
          <a:p>
            <a:r>
              <a:rPr lang="en-US" dirty="0" smtClean="0">
                <a:hlinkClick r:id="rId2"/>
              </a:rPr>
              <a:t>https://wordwall.net/ro/resource/17559579/educatie-financiara</a:t>
            </a:r>
            <a:endParaRPr lang="ro-RO" dirty="0" smtClean="0"/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16" y="1337188"/>
            <a:ext cx="4345858" cy="310699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090" y="1337188"/>
            <a:ext cx="844591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58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316" y="68826"/>
            <a:ext cx="11936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smtClean="0"/>
              <a:t>APOI </a:t>
            </a:r>
            <a:r>
              <a:rPr lang="ro-RO" sz="2400" dirty="0" smtClean="0"/>
              <a:t>NE-AM GRUPAT CÂTE DOI ȘI AM REALIZAT DESENE ÎN CARE AM TRANSPUS ÎN IMAGINI DESPRE CEEA CE S-A DISCUTAT.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7508" y="900274"/>
            <a:ext cx="6086169" cy="5486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637" y="900274"/>
            <a:ext cx="5751871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81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4209"/>
            <a:ext cx="12192000" cy="6329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86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08155"/>
            <a:ext cx="96099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sz="2800" dirty="0" smtClean="0"/>
              <a:t>LA FINAL AM FOST RECOMPENSAȚI CU O BOMBONICĂ ȘI UN PIX!</a:t>
            </a:r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717" y="631373"/>
            <a:ext cx="4630994" cy="613321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2711" y="631373"/>
            <a:ext cx="4807973" cy="6133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93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121</Words>
  <Application>Microsoft Office PowerPoint</Application>
  <PresentationFormat>Widescreen</PresentationFormat>
  <Paragraphs>15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Loredana</dc:creator>
  <cp:lastModifiedBy>Loredana</cp:lastModifiedBy>
  <cp:revision>8</cp:revision>
  <dcterms:created xsi:type="dcterms:W3CDTF">2024-03-19T11:13:55Z</dcterms:created>
  <dcterms:modified xsi:type="dcterms:W3CDTF">2024-03-19T11:54:17Z</dcterms:modified>
</cp:coreProperties>
</file>