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10083800" cy="7569200"/>
  <p:notesSz cx="10083800" cy="7569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2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6761" y="2346452"/>
            <a:ext cx="8576628" cy="1589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3522" y="4238752"/>
            <a:ext cx="7063105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4507" y="1740916"/>
            <a:ext cx="4389215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96427" y="1740916"/>
            <a:ext cx="4389215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4507" y="302768"/>
            <a:ext cx="9081135" cy="12110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4507" y="1740916"/>
            <a:ext cx="9081135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30651" y="7039356"/>
            <a:ext cx="3228848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4507" y="7039356"/>
            <a:ext cx="2320734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64908" y="7039356"/>
            <a:ext cx="2320734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85294" cy="75639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85294" cy="75639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85294" cy="75639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85294" cy="75639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8AF39A-1B3B-1FD6-5B4D-F653A3E80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300" y="3022600"/>
            <a:ext cx="4572000" cy="3253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85294" cy="75639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85294" cy="75639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85294" cy="75639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85294" cy="75639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85294" cy="75639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85294" cy="75639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85294" cy="75639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85294" cy="75639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0</Words>
  <Application>Microsoft Office PowerPoint</Application>
  <PresentationFormat>Custom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Cristina</cp:lastModifiedBy>
  <cp:revision>1</cp:revision>
  <dcterms:created xsi:type="dcterms:W3CDTF">2024-03-23T18:57:57Z</dcterms:created>
  <dcterms:modified xsi:type="dcterms:W3CDTF">2024-03-23T19:11:27Z</dcterms:modified>
</cp:coreProperties>
</file>