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63" r:id="rId3"/>
    <p:sldId id="264" r:id="rId4"/>
    <p:sldId id="265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3C9C-32FB-4768-A452-70315BA2A473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A883-CE21-4A33-87F6-810E2943A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4EBA-E544-4701-A31E-4077397CF06D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B26A-357B-47EA-8ADD-412E0881D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7269-8F70-4F31-8BE6-CD39324F2919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1FE-EA56-4236-9FC5-F5D7BD244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o-RO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o-RO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5887-D8CF-4198-899B-5A1FD27FD98C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2C42-1305-4BBF-A465-DEB32EFD4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820B-B618-4F07-B8DD-FFBC091E2ACD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8744-09EB-4F6C-90A3-5E0DF4013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o-RO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o-RO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A175-9D34-4BCC-82BC-8572FE3BF943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4B36-ED53-4720-BC57-18E4542A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B5E3-1052-459C-B696-872F6489FADD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AD2F-2C65-4D78-9764-6ABA17573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3C97-532D-49B5-8A98-DE5002EDB20C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3077-AF5E-44A3-B1EB-F48DF6DD2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4226-B1E2-4B5D-A2E8-C74402767D04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90F1-89A2-4AD4-BCA1-1AFADFE2A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42FD-B88B-4FD0-A13F-DDAE079A2989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A5F4-A45F-4142-AEE2-E655779CA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89E6-3CF3-40E7-A808-999DBF3CE2F1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0B37F-CE0C-450F-BF19-32E15887C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DA0B-4A21-488E-B53B-76D31BD919E6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2C17-F5A3-4D97-A84D-9CABBA462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15D5-9F86-4C8B-862A-FC8EDCA4C191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9599-6F2B-4919-961D-24176339A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24EC-45B2-43E4-9DFD-E45285AB1B76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BF0E-2EF4-46F5-B6AE-8482125FB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B04F-6416-45EC-B250-44ADCFB7787D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ED10-D076-45CC-83EC-57FA5A84E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A880-8C91-429D-B348-33C11ABBC5F7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323C-BEBE-49D7-8249-AB9718B6A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C19-7360-42C7-916C-5C2C08D10E46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88E2-2BD6-4638-9B8E-38A5C4FA3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DA5A-35A2-4BE6-AF3E-71D200664EB7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E382-33DA-444A-80B4-DAA4BBB88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Edit Master text styles</a:t>
            </a:r>
          </a:p>
          <a:p>
            <a:pPr lvl="1"/>
            <a:r>
              <a:rPr lang="en-US" altLang="ro-RO" smtClean="0"/>
              <a:t>Second level</a:t>
            </a:r>
          </a:p>
          <a:p>
            <a:pPr lvl="2"/>
            <a:r>
              <a:rPr lang="en-US" altLang="ro-RO" smtClean="0"/>
              <a:t>Third level</a:t>
            </a:r>
          </a:p>
          <a:p>
            <a:pPr lvl="3"/>
            <a:r>
              <a:rPr lang="en-US" altLang="ro-RO" smtClean="0"/>
              <a:t>Fourth level</a:t>
            </a:r>
          </a:p>
          <a:p>
            <a:pPr lvl="4"/>
            <a:r>
              <a:rPr lang="en-US" altLang="ro-R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1E7AD5-2215-46FE-81BD-0BEACEF1A4C1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DA92629-91C6-4877-A4B0-0D80E191C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70" r:id="rId12"/>
    <p:sldLayoutId id="2147483764" r:id="rId13"/>
    <p:sldLayoutId id="2147483771" r:id="rId14"/>
    <p:sldLayoutId id="2147483765" r:id="rId15"/>
    <p:sldLayoutId id="2147483766" r:id="rId16"/>
    <p:sldLayoutId id="2147483767" r:id="rId17"/>
    <p:sldLayoutId id="2147483768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346" y="1668266"/>
            <a:ext cx="7882013" cy="308985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4000" b="1" dirty="0" smtClean="0">
                <a:solidFill>
                  <a:schemeClr val="bg2"/>
                </a:solidFill>
              </a:rPr>
              <a:t>GLOBAL MONEY WEEK </a:t>
            </a:r>
            <a:br>
              <a:rPr lang="ro-RO" sz="4000" b="1" dirty="0" smtClean="0">
                <a:solidFill>
                  <a:schemeClr val="bg2"/>
                </a:solidFill>
              </a:rPr>
            </a:br>
            <a:r>
              <a:rPr lang="ro-RO" sz="4000" b="1" dirty="0" smtClean="0">
                <a:solidFill>
                  <a:schemeClr val="bg2"/>
                </a:solidFill>
              </a:rPr>
              <a:t>18-24 MARTIE 2024</a:t>
            </a:r>
            <a:r>
              <a:rPr lang="ro-RO" sz="4000" b="1" dirty="0">
                <a:solidFill>
                  <a:schemeClr val="bg2"/>
                </a:solidFill>
              </a:rPr>
              <a:t/>
            </a:r>
            <a:br>
              <a:rPr lang="ro-RO" sz="4000" b="1" dirty="0">
                <a:solidFill>
                  <a:schemeClr val="bg2"/>
                </a:solidFill>
              </a:rPr>
            </a:b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Prof</a:t>
            </a:r>
            <a:r>
              <a:rPr lang="en-US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înv</a:t>
            </a:r>
            <a:r>
              <a:rPr lang="en-US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preșc</a:t>
            </a:r>
            <a:r>
              <a:rPr lang="en-US" sz="22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olar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Gliga </a:t>
            </a:r>
            <a:r>
              <a:rPr lang="ro-RO" sz="22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Aurelia-Ramona</a:t>
            </a:r>
            <a:br>
              <a:rPr lang="ro-RO" sz="22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Prof</a:t>
            </a:r>
            <a:r>
              <a:rPr lang="en-US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înv</a:t>
            </a:r>
            <a:r>
              <a:rPr lang="en-US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o-RO" sz="22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preșcolar Cirilescu Marinela</a:t>
            </a:r>
            <a:r>
              <a:rPr lang="ro-RO" sz="2200" i="1" dirty="0">
                <a:latin typeface="Bahnschrift" panose="020B0502040204020203" pitchFamily="34" charset="0"/>
              </a:rPr>
              <a:t/>
            </a:r>
            <a:br>
              <a:rPr lang="ro-RO" sz="2200" i="1" dirty="0">
                <a:latin typeface="Bahnschrift" panose="020B0502040204020203" pitchFamily="34" charset="0"/>
              </a:rPr>
            </a:br>
            <a:endParaRPr lang="ro-RO" sz="2200" i="1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413" y="5118138"/>
            <a:ext cx="10717212" cy="1390239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lang="ro-RO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Grădinița cu Program Prelungit Nr.4 </a:t>
            </a:r>
            <a:r>
              <a:rPr lang="ro-RO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Reghin</a:t>
            </a:r>
          </a:p>
          <a:p>
            <a:pPr algn="ctr" eaLnBrk="1" fontAlgn="auto" hangingPunct="1">
              <a:defRPr/>
            </a:pPr>
            <a:r>
              <a:rPr lang="ro-RO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Județul </a:t>
            </a:r>
            <a:r>
              <a:rPr lang="ro-RO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Mureș</a:t>
            </a:r>
          </a:p>
        </p:txBody>
      </p:sp>
      <p:pic>
        <p:nvPicPr>
          <p:cNvPr id="5126" name="Picture 6" descr="Descarcă imagini de stoc gratuite cu tematica bani –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2185" r="3246" b="7462"/>
          <a:stretch/>
        </p:blipFill>
        <p:spPr bwMode="auto">
          <a:xfrm>
            <a:off x="10564008" y="5646113"/>
            <a:ext cx="1516827" cy="10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lobal Money 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1" y="152473"/>
            <a:ext cx="3919576" cy="129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Scoala AP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14" descr="Scoala AP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16" descr="Scoala AP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963" y="152473"/>
            <a:ext cx="2329872" cy="2075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 b="22781"/>
          <a:stretch/>
        </p:blipFill>
        <p:spPr>
          <a:xfrm>
            <a:off x="4392424" y="161366"/>
            <a:ext cx="3342691" cy="3506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0" b="39714"/>
          <a:stretch/>
        </p:blipFill>
        <p:spPr>
          <a:xfrm>
            <a:off x="224188" y="2637558"/>
            <a:ext cx="3161580" cy="3809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1350" y="2793740"/>
            <a:ext cx="2758624" cy="5004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06363" y="304800"/>
            <a:ext cx="39671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</a:t>
            </a:r>
            <a:r>
              <a:rPr lang="ro-RO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ăț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desf</a:t>
            </a:r>
            <a:r>
              <a:rPr lang="ro-RO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ăș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</a:t>
            </a:r>
            <a:r>
              <a:rPr lang="ro-RO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te: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39" y="1100866"/>
            <a:ext cx="3140630" cy="4277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40085" y="1914862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</a:rPr>
              <a:t>Colorăm/desenăm...</a:t>
            </a:r>
            <a:endParaRPr lang="ro-RO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0"/>
          <a:stretch/>
        </p:blipFill>
        <p:spPr>
          <a:xfrm>
            <a:off x="4092851" y="455362"/>
            <a:ext cx="4082961" cy="59124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" b="36390"/>
          <a:stretch/>
        </p:blipFill>
        <p:spPr>
          <a:xfrm>
            <a:off x="8357501" y="154641"/>
            <a:ext cx="3691064" cy="3545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 t="6063" r="18959" b="64555"/>
          <a:stretch/>
        </p:blipFill>
        <p:spPr>
          <a:xfrm>
            <a:off x="9037291" y="3926541"/>
            <a:ext cx="3011274" cy="2692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r="6079" b="22353"/>
          <a:stretch/>
        </p:blipFill>
        <p:spPr>
          <a:xfrm>
            <a:off x="284757" y="1474102"/>
            <a:ext cx="3189389" cy="2651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44164" r="45155" b="17354"/>
          <a:stretch/>
        </p:blipFill>
        <p:spPr>
          <a:xfrm>
            <a:off x="135341" y="4407889"/>
            <a:ext cx="3769686" cy="2211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14004" y="455362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Construim banca...</a:t>
            </a:r>
            <a:endParaRPr lang="ro-R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19706" r="3486" b="10686"/>
          <a:stretch/>
        </p:blipFill>
        <p:spPr>
          <a:xfrm>
            <a:off x="4390726" y="688488"/>
            <a:ext cx="3430083" cy="2863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" t="6666" r="-1" b="17255"/>
          <a:stretch/>
        </p:blipFill>
        <p:spPr>
          <a:xfrm>
            <a:off x="4292411" y="3740971"/>
            <a:ext cx="3528398" cy="2956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/>
          <a:stretch/>
        </p:blipFill>
        <p:spPr>
          <a:xfrm>
            <a:off x="105725" y="942815"/>
            <a:ext cx="3592741" cy="2706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18929" r="446" b="10357"/>
          <a:stretch/>
        </p:blipFill>
        <p:spPr>
          <a:xfrm>
            <a:off x="208123" y="3960433"/>
            <a:ext cx="3735870" cy="2497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/>
          <a:stretch/>
        </p:blipFill>
        <p:spPr>
          <a:xfrm rot="10800000">
            <a:off x="8119845" y="3769943"/>
            <a:ext cx="3930898" cy="2878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6" r="336"/>
          <a:stretch/>
        </p:blipFill>
        <p:spPr>
          <a:xfrm>
            <a:off x="8404412" y="925846"/>
            <a:ext cx="3361764" cy="2593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06428" y="150927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„Povestea banilor”</a:t>
            </a:r>
            <a:endParaRPr lang="ro-R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701" y="54699"/>
            <a:ext cx="135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„Trocul”</a:t>
            </a:r>
            <a:endParaRPr lang="ro-R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4189" y="173353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„Rezolvăm fișe...”</a:t>
            </a:r>
            <a:endParaRPr lang="ro-R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>
          <a:xfrm rot="10800000">
            <a:off x="8418584" y="3528981"/>
            <a:ext cx="3643870" cy="3099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" r="-3769"/>
          <a:stretch/>
        </p:blipFill>
        <p:spPr>
          <a:xfrm rot="16200000">
            <a:off x="8682528" y="-135622"/>
            <a:ext cx="3088368" cy="3671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3711387"/>
            <a:ext cx="3668527" cy="2974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4902" r="12549"/>
          <a:stretch/>
        </p:blipFill>
        <p:spPr>
          <a:xfrm>
            <a:off x="3940876" y="1544184"/>
            <a:ext cx="4272599" cy="3774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r="937" b="12942"/>
          <a:stretch/>
        </p:blipFill>
        <p:spPr>
          <a:xfrm>
            <a:off x="244830" y="155937"/>
            <a:ext cx="3490937" cy="3373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29366" y="102149"/>
            <a:ext cx="389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„Sortăm, numărăm banii...”</a:t>
            </a:r>
            <a:endParaRPr lang="ro-R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2960" b="1268"/>
          <a:stretch/>
        </p:blipFill>
        <p:spPr>
          <a:xfrm rot="10800000">
            <a:off x="186796" y="759570"/>
            <a:ext cx="7913712" cy="5908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99924" y="339319"/>
            <a:ext cx="2521511" cy="3362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t="11961"/>
          <a:stretch/>
        </p:blipFill>
        <p:spPr>
          <a:xfrm>
            <a:off x="8646022" y="4086797"/>
            <a:ext cx="3429312" cy="2253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65260" y="165699"/>
            <a:ext cx="766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„Global Money Week” – „Banii lumii” – realizare poster </a:t>
            </a:r>
            <a:endParaRPr lang="ro-R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299</TotalTime>
  <Words>56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Black</vt:lpstr>
      <vt:lpstr>Bahnschrift</vt:lpstr>
      <vt:lpstr>Calibri</vt:lpstr>
      <vt:lpstr>Century Gothic</vt:lpstr>
      <vt:lpstr>Times New Roman</vt:lpstr>
      <vt:lpstr>Wingdings 3</vt:lpstr>
      <vt:lpstr>Slice</vt:lpstr>
      <vt:lpstr>GLOBAL MONEY WEEK  18-24 MARTIE 2024  Prof. înv. preșcolar Gliga Aurelia-Ramona Prof. înv. preșcolar Cirilescu Marinela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PLANIFICARE SĂPTĂMÂNALĂ „ÎNVĂȚ DE MIC SĂ FIU ATENT CU BANII!”  Prof. înv. preșcolar Gliga Aurelia-Ramona Prof. înv. preșcolar Cirilescu Marinela</dc:title>
  <dc:creator>Familia Gliga</dc:creator>
  <cp:lastModifiedBy>Familia Gliga</cp:lastModifiedBy>
  <cp:revision>35</cp:revision>
  <dcterms:created xsi:type="dcterms:W3CDTF">2024-03-20T18:28:53Z</dcterms:created>
  <dcterms:modified xsi:type="dcterms:W3CDTF">2024-03-23T20:51:18Z</dcterms:modified>
</cp:coreProperties>
</file>