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0" r:id="rId3"/>
    <p:sldId id="259" r:id="rId4"/>
    <p:sldId id="258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3C9C-32FB-4768-A452-70315BA2A473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0A883-CE21-4A33-87F6-810E2943A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8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64EBA-E544-4701-A31E-4077397CF06D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7B26A-357B-47EA-8ADD-412E0881D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4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47269-8F70-4F31-8BE6-CD39324F2919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E1FE-EA56-4236-9FC5-F5D7BD244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3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o-RO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o-RO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5887-D8CF-4198-899B-5A1FD27FD98C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42C42-1305-4BBF-A465-DEB32EFD4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6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820B-B618-4F07-B8DD-FFBC091E2ACD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8744-09EB-4F6C-90A3-5E0DF4013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0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o-RO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o-RO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A175-9D34-4BCC-82BC-8572FE3BF943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4B36-ED53-4720-BC57-18E4542AF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8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B5E3-1052-459C-B696-872F6489FADD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AD2F-2C65-4D78-9764-6ABA17573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6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13C97-532D-49B5-8A98-DE5002EDB20C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3077-AF5E-44A3-B1EB-F48DF6DD2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8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4226-B1E2-4B5D-A2E8-C74402767D04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90F1-89A2-4AD4-BCA1-1AFADFE2A3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1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42FD-B88B-4FD0-A13F-DDAE079A2989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2A5F4-A45F-4142-AEE2-E655779CAF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7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389E6-3CF3-40E7-A808-999DBF3CE2F1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0B37F-CE0C-450F-BF19-32E15887C1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2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DA0B-4A21-488E-B53B-76D31BD919E6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2C17-F5A3-4D97-A84D-9CABBA462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215D5-9F86-4C8B-862A-FC8EDCA4C191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79599-6F2B-4919-961D-24176339A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6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A24EC-45B2-43E4-9DFD-E45285AB1B76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BF0E-2EF4-46F5-B6AE-8482125FB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1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B04F-6416-45EC-B250-44ADCFB7787D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AED10-D076-45CC-83EC-57FA5A84E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2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A880-8C91-429D-B348-33C11ABBC5F7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323C-BEBE-49D7-8249-AB9718B6A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5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C19-7360-42C7-916C-5C2C08D10E46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88E2-2BD6-4638-9B8E-38A5C4FA3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8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DA5A-35A2-4BE6-AF3E-71D200664EB7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E382-33DA-444A-80B4-DAA4BBB880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4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 smtClean="0"/>
              <a:t>Edit Master text styles</a:t>
            </a:r>
          </a:p>
          <a:p>
            <a:pPr lvl="1"/>
            <a:r>
              <a:rPr lang="en-US" altLang="ro-RO" smtClean="0"/>
              <a:t>Second level</a:t>
            </a:r>
          </a:p>
          <a:p>
            <a:pPr lvl="2"/>
            <a:r>
              <a:rPr lang="en-US" altLang="ro-RO" smtClean="0"/>
              <a:t>Third level</a:t>
            </a:r>
          </a:p>
          <a:p>
            <a:pPr lvl="3"/>
            <a:r>
              <a:rPr lang="en-US" altLang="ro-RO" smtClean="0"/>
              <a:t>Fourth level</a:t>
            </a:r>
          </a:p>
          <a:p>
            <a:pPr lvl="4"/>
            <a:r>
              <a:rPr lang="en-US" altLang="ro-R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F1E7AD5-2215-46FE-81BD-0BEACEF1A4C1}" type="datetimeFigureOut">
              <a:rPr lang="en-US"/>
              <a:pPr>
                <a:defRPr/>
              </a:pPr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DA92629-91C6-4877-A4B0-0D80E191CE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20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3346" y="1668266"/>
            <a:ext cx="7882013" cy="308985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4000" b="1" dirty="0" smtClean="0">
                <a:solidFill>
                  <a:schemeClr val="bg2"/>
                </a:solidFill>
              </a:rPr>
              <a:t>GLOBAL MONEY WEEK </a:t>
            </a:r>
            <a:br>
              <a:rPr lang="ro-RO" sz="4000" b="1" dirty="0" smtClean="0">
                <a:solidFill>
                  <a:schemeClr val="bg2"/>
                </a:solidFill>
              </a:rPr>
            </a:br>
            <a:r>
              <a:rPr lang="ro-RO" sz="4000" b="1" dirty="0" smtClean="0">
                <a:solidFill>
                  <a:schemeClr val="bg2"/>
                </a:solidFill>
              </a:rPr>
              <a:t>18-24 MARTIE 2024</a:t>
            </a:r>
            <a:r>
              <a:rPr lang="ro-RO" sz="4000" b="1" dirty="0">
                <a:solidFill>
                  <a:schemeClr val="bg2"/>
                </a:solidFill>
              </a:rPr>
              <a:t/>
            </a:r>
            <a:br>
              <a:rPr lang="ro-RO" sz="4000" b="1" dirty="0">
                <a:solidFill>
                  <a:schemeClr val="bg2"/>
                </a:solidFill>
              </a:rPr>
            </a:b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o-RO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Prof</a:t>
            </a:r>
            <a:r>
              <a:rPr lang="en-US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r>
              <a:rPr lang="ro-RO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înv</a:t>
            </a:r>
            <a:r>
              <a:rPr lang="en-US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r>
              <a:rPr lang="ro-RO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preșc</a:t>
            </a:r>
            <a:r>
              <a:rPr lang="en-US" sz="2200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olar</a:t>
            </a:r>
            <a:r>
              <a:rPr lang="ro-RO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Gliga </a:t>
            </a:r>
            <a:r>
              <a:rPr lang="ro-RO" sz="22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Aurelia-Ramona</a:t>
            </a:r>
            <a:br>
              <a:rPr lang="ro-RO" sz="2200" b="1" i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o-RO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Prof</a:t>
            </a:r>
            <a:r>
              <a:rPr lang="en-US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r>
              <a:rPr lang="ro-RO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înv</a:t>
            </a:r>
            <a:r>
              <a:rPr lang="en-US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r>
              <a:rPr lang="ro-RO" sz="22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o-RO" sz="22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preșcolar Cirilescu Marinela</a:t>
            </a:r>
            <a:r>
              <a:rPr lang="ro-RO" sz="2200" i="1" dirty="0">
                <a:latin typeface="Bahnschrift" panose="020B0502040204020203" pitchFamily="34" charset="0"/>
              </a:rPr>
              <a:t/>
            </a:r>
            <a:br>
              <a:rPr lang="ro-RO" sz="2200" i="1" dirty="0">
                <a:latin typeface="Bahnschrift" panose="020B0502040204020203" pitchFamily="34" charset="0"/>
              </a:rPr>
            </a:br>
            <a:endParaRPr lang="ro-RO" sz="2200" i="1" dirty="0">
              <a:latin typeface="Bahnschrif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2413" y="5118138"/>
            <a:ext cx="10717212" cy="1390239"/>
          </a:xfrm>
        </p:spPr>
        <p:txBody>
          <a:bodyPr rtlCol="0">
            <a:noAutofit/>
          </a:bodyPr>
          <a:lstStyle/>
          <a:p>
            <a:pPr algn="ctr" eaLnBrk="1" fontAlgn="auto" hangingPunct="1">
              <a:defRPr/>
            </a:pPr>
            <a:r>
              <a:rPr lang="ro-RO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Grădinița cu Program Prelungit Nr.4 </a:t>
            </a:r>
            <a:r>
              <a:rPr lang="ro-RO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Reghin</a:t>
            </a:r>
          </a:p>
          <a:p>
            <a:pPr algn="ctr" eaLnBrk="1" fontAlgn="auto" hangingPunct="1">
              <a:defRPr/>
            </a:pPr>
            <a:r>
              <a:rPr lang="ro-RO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Județul </a:t>
            </a:r>
            <a:r>
              <a:rPr lang="ro-RO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Mureș</a:t>
            </a:r>
          </a:p>
        </p:txBody>
      </p:sp>
      <p:sp>
        <p:nvSpPr>
          <p:cNvPr id="4" name="AutoShape 12" descr="Scoala AP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AutoShape 14" descr="Scoala AP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AutoShape 16" descr="Scoala APP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963" y="152473"/>
            <a:ext cx="2329872" cy="20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7566" y="2143696"/>
            <a:ext cx="3291840" cy="3764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275" y="1011219"/>
            <a:ext cx="3615500" cy="3636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7"/>
          <a:stretch/>
        </p:blipFill>
        <p:spPr>
          <a:xfrm rot="16200000">
            <a:off x="708016" y="3076428"/>
            <a:ext cx="2906297" cy="3961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10700" y="1346496"/>
            <a:ext cx="244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„Ariciul Aramis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și aventurile lui”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6073" y="29316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„Monede pe nisip”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016" y="2829261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„Cântărim banii”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6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68" y="1184164"/>
            <a:ext cx="5073603" cy="42067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22337" y="3786690"/>
            <a:ext cx="3348872" cy="29239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3431" y="130992"/>
            <a:ext cx="3352333" cy="2612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015789" y="366671"/>
            <a:ext cx="418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„Pinocchio și copacul cu bani”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1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706" r="152" b="25961"/>
          <a:stretch/>
        </p:blipFill>
        <p:spPr>
          <a:xfrm>
            <a:off x="6848363" y="1721223"/>
            <a:ext cx="5135656" cy="4754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3" r="10862" b="15137"/>
          <a:stretch/>
        </p:blipFill>
        <p:spPr>
          <a:xfrm>
            <a:off x="256143" y="225910"/>
            <a:ext cx="5133438" cy="5572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5983" y="5908978"/>
            <a:ext cx="4593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„Global Money Week”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ramă tablou / lucrare colectivă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5571" y="863642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„Pușculița” - cântec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9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4" y="1636506"/>
            <a:ext cx="3896065" cy="4846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44" y="3345629"/>
            <a:ext cx="3173698" cy="31951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3"/>
          <a:stretch/>
        </p:blipFill>
        <p:spPr>
          <a:xfrm>
            <a:off x="4447344" y="379207"/>
            <a:ext cx="2883447" cy="2514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45"/>
          <a:stretch/>
        </p:blipFill>
        <p:spPr>
          <a:xfrm>
            <a:off x="8367772" y="174813"/>
            <a:ext cx="3484392" cy="3299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5629" y="3384835"/>
            <a:ext cx="2902389" cy="3710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98653" y="148822"/>
            <a:ext cx="2882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„Monetăria statului”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realizare monede din aluat sărat </a:t>
            </a:r>
            <a:endParaRPr kumimoji="0" lang="ro-RO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03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569" b="23768"/>
          <a:stretch/>
        </p:blipFill>
        <p:spPr>
          <a:xfrm>
            <a:off x="250132" y="671875"/>
            <a:ext cx="3569805" cy="5798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9" r="-383" b="19491"/>
          <a:stretch/>
        </p:blipFill>
        <p:spPr>
          <a:xfrm>
            <a:off x="8070574" y="556592"/>
            <a:ext cx="3876261" cy="5913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r="725" b="25217"/>
          <a:stretch/>
        </p:blipFill>
        <p:spPr>
          <a:xfrm>
            <a:off x="4297017" y="1560394"/>
            <a:ext cx="3297355" cy="49099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78428" y="325759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„La piață”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6" y="976826"/>
            <a:ext cx="4492738" cy="55597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75" y="976826"/>
            <a:ext cx="4506753" cy="55663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50794" y="259628"/>
            <a:ext cx="4884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„Vizită la BCR – sucursala Reghin”</a:t>
            </a:r>
            <a:endParaRPr kumimoji="0" lang="ro-RO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3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 Black</vt:lpstr>
      <vt:lpstr>Bahnschrift</vt:lpstr>
      <vt:lpstr>Calibri</vt:lpstr>
      <vt:lpstr>Century Gothic</vt:lpstr>
      <vt:lpstr>Times New Roman</vt:lpstr>
      <vt:lpstr>Wingdings 3</vt:lpstr>
      <vt:lpstr>Slice</vt:lpstr>
      <vt:lpstr>GLOBAL MONEY WEEK  18-24 MARTIE 2024  Prof. înv. preșcolar Gliga Aurelia-Ramona Prof. înv. preșcolar Cirilescu Marinela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MONEY WEEK  18-24 MARTIE 2024  Prof. înv. preșcolar Gliga Aurelia-Ramona Prof. înv. preșcolar Cirilescu Marinela </dc:title>
  <dc:creator>Familia Gliga</dc:creator>
  <cp:lastModifiedBy>Familia Gliga</cp:lastModifiedBy>
  <cp:revision>1</cp:revision>
  <dcterms:created xsi:type="dcterms:W3CDTF">2024-03-23T20:49:30Z</dcterms:created>
  <dcterms:modified xsi:type="dcterms:W3CDTF">2024-03-23T20:50:06Z</dcterms:modified>
</cp:coreProperties>
</file>