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0" r:id="rId4"/>
    <p:sldId id="263" r:id="rId5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Faceți clic pentru editarea stilului de subtitlu al coordonatorului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13.03.2024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13.03.2024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13.03.2024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13.03.2024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13.03.2024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13.03.2024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13.03.2024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13.03.2024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13.03.2024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13.03.2024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69BC-B33F-4813-90BA-FB5EA210F848}" type="datetimeFigureOut">
              <a:rPr lang="ro-RO" smtClean="0"/>
              <a:pPr/>
              <a:t>13.03.2024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D69BC-B33F-4813-90BA-FB5EA210F848}" type="datetimeFigureOut">
              <a:rPr lang="ro-RO" smtClean="0"/>
              <a:pPr/>
              <a:t>13.03.2024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93A05-DEB8-4B78-B2C0-F22CE6C7479E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6843706" cy="928694"/>
          </a:xfrm>
        </p:spPr>
        <p:txBody>
          <a:bodyPr>
            <a:normAutofit fontScale="90000"/>
          </a:bodyPr>
          <a:lstStyle/>
          <a:p>
            <a:r>
              <a:rPr lang="ro-RO" sz="3200" b="1" dirty="0">
                <a:solidFill>
                  <a:srgbClr val="FF0000"/>
                </a:solidFill>
              </a:rPr>
              <a:t>”DE LA JOC…LA EDUCAȚIE FINANCIARĂ”</a:t>
            </a: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428728" y="450057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o-RO" b="1" dirty="0">
                <a:solidFill>
                  <a:schemeClr val="tx1"/>
                </a:solidFill>
              </a:rPr>
              <a:t>G.P.N.”ION CREANGA” BALS, OLT</a:t>
            </a:r>
          </a:p>
          <a:p>
            <a:pPr algn="just"/>
            <a:r>
              <a:rPr lang="ro-RO" b="1" dirty="0">
                <a:solidFill>
                  <a:schemeClr val="tx1"/>
                </a:solidFill>
              </a:rPr>
              <a:t>PROFESOR ÎNVĂȚĂMÂNT PREȘCOLAR:</a:t>
            </a:r>
          </a:p>
          <a:p>
            <a:pPr algn="just"/>
            <a:r>
              <a:rPr lang="ro-RO" b="1" dirty="0">
                <a:solidFill>
                  <a:schemeClr val="tx1"/>
                </a:solidFill>
              </a:rPr>
              <a:t>GIURESCU GHEORGHIȚA MIRELA</a:t>
            </a:r>
          </a:p>
          <a:p>
            <a:pPr algn="just"/>
            <a:r>
              <a:rPr lang="ro-RO" b="1" dirty="0">
                <a:solidFill>
                  <a:schemeClr val="tx1"/>
                </a:solidFill>
              </a:rPr>
              <a:t>GRUPA: </a:t>
            </a:r>
            <a:r>
              <a:rPr lang="ro-RO" b="1" dirty="0" smtClean="0">
                <a:solidFill>
                  <a:schemeClr val="tx1"/>
                </a:solidFill>
              </a:rPr>
              <a:t>MICĂ</a:t>
            </a:r>
            <a:endParaRPr lang="en-US" b="1" dirty="0" smtClean="0">
              <a:solidFill>
                <a:schemeClr val="tx1"/>
              </a:solidFill>
            </a:endParaRPr>
          </a:p>
          <a:p>
            <a:pPr algn="just"/>
            <a:endParaRPr lang="ro-RO" dirty="0"/>
          </a:p>
          <a:p>
            <a:endParaRPr lang="ro-RO" dirty="0"/>
          </a:p>
        </p:txBody>
      </p:sp>
      <p:pic>
        <p:nvPicPr>
          <p:cNvPr id="2050" name="Picture 2" descr="C:\Users\baldo\Desktop\WhatsApp Image 2022-03-08 at 16.56.2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714488"/>
            <a:ext cx="4857784" cy="2357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3000364" y="357166"/>
            <a:ext cx="2743200" cy="1162050"/>
          </a:xfrm>
        </p:spPr>
        <p:txBody>
          <a:bodyPr/>
          <a:lstStyle/>
          <a:p>
            <a:r>
              <a:rPr lang="ro-RO" dirty="0"/>
              <a:t>			AFIȘUL</a:t>
            </a:r>
          </a:p>
        </p:txBody>
      </p:sp>
      <p:sp>
        <p:nvSpPr>
          <p:cNvPr id="5" name="Substituent text 4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2785988"/>
          </a:xfrm>
        </p:spPr>
        <p:txBody>
          <a:bodyPr/>
          <a:lstStyle/>
          <a:p>
            <a:endParaRPr lang="ro-RO" dirty="0"/>
          </a:p>
          <a:p>
            <a:pPr algn="just"/>
            <a:endParaRPr lang="ro-RO" sz="1800" dirty="0">
              <a:solidFill>
                <a:schemeClr val="accent1"/>
              </a:solidFill>
            </a:endParaRPr>
          </a:p>
          <a:p>
            <a:pPr algn="just"/>
            <a:r>
              <a:rPr lang="en-US" sz="1800" b="1" dirty="0" smtClean="0"/>
              <a:t>E</a:t>
            </a:r>
            <a:r>
              <a:rPr lang="ro-RO" sz="1800" b="1" dirty="0" smtClean="0"/>
              <a:t>ducati</a:t>
            </a:r>
            <a:r>
              <a:rPr lang="en-US" sz="1800" b="1" dirty="0" smtClean="0"/>
              <a:t>a</a:t>
            </a:r>
            <a:r>
              <a:rPr lang="ro-RO" sz="1800" b="1" dirty="0" smtClean="0"/>
              <a:t> </a:t>
            </a:r>
            <a:r>
              <a:rPr lang="ro-RO" sz="1800" b="1" dirty="0"/>
              <a:t>financiara la </a:t>
            </a:r>
            <a:r>
              <a:rPr lang="ro-RO" sz="1800" b="1" dirty="0" smtClean="0"/>
              <a:t>prescolari </a:t>
            </a:r>
            <a:r>
              <a:rPr lang="en-US" sz="1800" b="1" dirty="0" smtClean="0"/>
              <a:t>are</a:t>
            </a:r>
            <a:r>
              <a:rPr lang="ro-RO" sz="1800" b="1" dirty="0" smtClean="0"/>
              <a:t> </a:t>
            </a:r>
            <a:r>
              <a:rPr lang="ro-RO" sz="1800" b="1" dirty="0"/>
              <a:t>ca scop  formarea unei imagini a modului in care banii sunt castigati prin </a:t>
            </a:r>
            <a:r>
              <a:rPr lang="ro-RO" sz="1800" b="1" dirty="0" smtClean="0"/>
              <a:t>munca</a:t>
            </a:r>
            <a:r>
              <a:rPr lang="en-US" sz="1800" b="1" dirty="0" smtClean="0"/>
              <a:t>.</a:t>
            </a:r>
            <a:endParaRPr lang="ro-RO" sz="1800" b="1" dirty="0"/>
          </a:p>
        </p:txBody>
      </p:sp>
      <p:pic>
        <p:nvPicPr>
          <p:cNvPr id="7" name="Content Placeholder 6" descr="AFI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0496" y="2000240"/>
            <a:ext cx="3357586" cy="3160343"/>
          </a:xfrm>
        </p:spPr>
      </p:pic>
      <p:pic>
        <p:nvPicPr>
          <p:cNvPr id="9" name="Picture 2" descr="C:\Users\baldo\Desktop\WhatsApp Image 2022-03-08 at 16.56.2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071942"/>
            <a:ext cx="714380" cy="5200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rmAutofit fontScale="90000"/>
          </a:bodyPr>
          <a:lstStyle/>
          <a:p>
            <a:pPr algn="l"/>
            <a:r>
              <a:rPr lang="ro-RO" dirty="0"/>
              <a:t>	</a:t>
            </a:r>
            <a:r>
              <a:rPr lang="ro-RO" dirty="0" smtClean="0"/>
              <a:t>		</a:t>
            </a:r>
            <a:r>
              <a:rPr lang="ro-RO" sz="2000" b="1" dirty="0" smtClean="0"/>
              <a:t>JOC </a:t>
            </a:r>
            <a:r>
              <a:rPr lang="ro-RO" sz="2000" b="1" dirty="0"/>
              <a:t>DE ROL</a:t>
            </a:r>
            <a:r>
              <a:rPr lang="ro-RO" sz="2000" b="1" dirty="0" smtClean="0"/>
              <a:t>:</a:t>
            </a:r>
            <a:br>
              <a:rPr lang="ro-RO" sz="2000" b="1" dirty="0" smtClean="0"/>
            </a:br>
            <a:r>
              <a:rPr lang="ro-RO" sz="2000" b="1" dirty="0" smtClean="0"/>
              <a:t>		 ”LA LIBRĂRIE”</a:t>
            </a:r>
            <a:br>
              <a:rPr lang="ro-RO" sz="2000" b="1" dirty="0" smtClean="0"/>
            </a:br>
            <a:r>
              <a:rPr lang="ro-RO" sz="2000" b="1" dirty="0" smtClean="0"/>
              <a:t>		 ”LA PIAȚĂ”</a:t>
            </a:r>
            <a:r>
              <a:rPr lang="ro-RO" b="1" dirty="0"/>
              <a:t/>
            </a:r>
            <a:br>
              <a:rPr lang="ro-RO" b="1" dirty="0"/>
            </a:br>
            <a:r>
              <a:rPr lang="ro-RO" sz="1800" b="1" dirty="0"/>
              <a:t/>
            </a:r>
            <a:br>
              <a:rPr lang="ro-RO" sz="1800" b="1" dirty="0"/>
            </a:br>
            <a:r>
              <a:rPr lang="ro-RO" sz="1800" b="1" dirty="0"/>
              <a:t>Observarea preturilor  la anumite </a:t>
            </a:r>
            <a:r>
              <a:rPr lang="ro-RO" sz="1800" b="1" dirty="0" smtClean="0"/>
              <a:t>produse</a:t>
            </a:r>
            <a:r>
              <a:rPr lang="en-US" sz="1800" b="1" dirty="0" smtClean="0"/>
              <a:t>.</a:t>
            </a:r>
            <a:br>
              <a:rPr lang="en-US" sz="1800" b="1" dirty="0" smtClean="0"/>
            </a:br>
            <a:r>
              <a:rPr lang="ro-RO" sz="1800" b="1" dirty="0" smtClean="0"/>
              <a:t> Utilizarea corecta a banilor</a:t>
            </a:r>
            <a:r>
              <a:rPr lang="en-US" sz="1800" b="1" dirty="0" smtClean="0"/>
              <a:t>.</a:t>
            </a:r>
            <a:endParaRPr lang="ro-RO" sz="1800" b="1" dirty="0"/>
          </a:p>
        </p:txBody>
      </p:sp>
      <p:pic>
        <p:nvPicPr>
          <p:cNvPr id="5" name="Picture 2" descr="C:\Users\baldo\Desktop\WhatsApp Image 2022-03-08 at 16.56.2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869160"/>
            <a:ext cx="986452" cy="478714"/>
          </a:xfrm>
          <a:prstGeom prst="rect">
            <a:avLst/>
          </a:prstGeom>
          <a:noFill/>
        </p:spPr>
      </p:pic>
      <p:pic>
        <p:nvPicPr>
          <p:cNvPr id="6" name="Picture 2" descr="C:\Users\baldo\Desktop\WhatsApp Image 2022-03-08 at 16.56.2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869160"/>
            <a:ext cx="986452" cy="478714"/>
          </a:xfrm>
          <a:prstGeom prst="rect">
            <a:avLst/>
          </a:prstGeom>
          <a:noFill/>
        </p:spPr>
      </p:pic>
      <p:pic>
        <p:nvPicPr>
          <p:cNvPr id="11" name="Content Placeholder 10" descr="LA LIBRARIE.jpe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28596" y="3214686"/>
            <a:ext cx="4038600" cy="3028950"/>
          </a:xfrm>
        </p:spPr>
      </p:pic>
      <p:pic>
        <p:nvPicPr>
          <p:cNvPr id="12" name="Content Placeholder 11" descr="LA PIATA.jpe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714876" y="3214686"/>
            <a:ext cx="4038600" cy="2960270"/>
          </a:xfrm>
        </p:spPr>
      </p:pic>
      <p:pic>
        <p:nvPicPr>
          <p:cNvPr id="13" name="Picture 2" descr="C:\Users\baldo\Desktop\WhatsApp Image 2022-03-08 at 16.56.23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5304246"/>
            <a:ext cx="1500198" cy="910835"/>
          </a:xfrm>
          <a:prstGeom prst="rect">
            <a:avLst/>
          </a:prstGeom>
          <a:noFill/>
        </p:spPr>
      </p:pic>
      <p:pic>
        <p:nvPicPr>
          <p:cNvPr id="14" name="Picture 2" descr="C:\Users\baldo\Desktop\WhatsApp Image 2022-03-08 at 16.56.23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5189436"/>
            <a:ext cx="1571636" cy="954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635080" cy="1162050"/>
          </a:xfrm>
        </p:spPr>
        <p:txBody>
          <a:bodyPr/>
          <a:lstStyle/>
          <a:p>
            <a:r>
              <a:rPr lang="en-US" dirty="0" smtClean="0"/>
              <a:t>		CONFECTIONARE: “PUNGUTA CU DOI BANI”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6707088" cy="841772"/>
          </a:xfrm>
        </p:spPr>
        <p:txBody>
          <a:bodyPr>
            <a:normAutofit/>
          </a:bodyPr>
          <a:lstStyle/>
          <a:p>
            <a:r>
              <a:rPr lang="ro-RO" sz="2400" b="1" dirty="0" smtClean="0"/>
              <a:t>Constientizarea importantei muncii.</a:t>
            </a:r>
          </a:p>
          <a:p>
            <a:endParaRPr lang="en-US" dirty="0"/>
          </a:p>
        </p:txBody>
      </p:sp>
      <p:pic>
        <p:nvPicPr>
          <p:cNvPr id="8" name="Content Placeholder 7" descr="PUSCULITA CU 2BANI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2071678"/>
            <a:ext cx="3961207" cy="3625857"/>
          </a:xfrm>
        </p:spPr>
      </p:pic>
      <p:pic>
        <p:nvPicPr>
          <p:cNvPr id="9" name="Picture 2" descr="C:\Users\baldo\Desktop\WhatsApp Image 2022-03-08 at 16.56.2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4357694"/>
            <a:ext cx="1500198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51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Temă Office</vt:lpstr>
      <vt:lpstr>”DE LA JOC…LA EDUCAȚIE FINANCIARĂ”</vt:lpstr>
      <vt:lpstr>   AFIȘUL</vt:lpstr>
      <vt:lpstr>   JOC DE ROL:    ”LA LIBRĂRIE”    ”LA PIAȚĂ”  Observarea preturilor  la anumite produse.  Utilizarea corecta a banilor.</vt:lpstr>
      <vt:lpstr>  CONFECTIONARE: “PUNGUTA CU DOI BANI”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LA JOC…LA EDUCAȚIE FINANCIARĂ</dc:title>
  <dc:creator>baldovinionut@yahoo.com</dc:creator>
  <cp:lastModifiedBy>Lenovo</cp:lastModifiedBy>
  <cp:revision>13</cp:revision>
  <dcterms:created xsi:type="dcterms:W3CDTF">2022-03-03T16:37:55Z</dcterms:created>
  <dcterms:modified xsi:type="dcterms:W3CDTF">2024-03-13T13:09:33Z</dcterms:modified>
</cp:coreProperties>
</file>