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13"/>
  </p:notesMasterIdLst>
  <p:sldIdLst>
    <p:sldId id="258" r:id="rId4"/>
    <p:sldId id="264" r:id="rId5"/>
    <p:sldId id="278" r:id="rId6"/>
    <p:sldId id="287" r:id="rId7"/>
    <p:sldId id="288" r:id="rId8"/>
    <p:sldId id="282" r:id="rId9"/>
    <p:sldId id="289" r:id="rId10"/>
    <p:sldId id="290" r:id="rId11"/>
    <p:sldId id="266"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84">
          <p15:clr>
            <a:srgbClr val="A4A3A4"/>
          </p15:clr>
        </p15:guide>
        <p15:guide id="2" orient="horz" pos="408">
          <p15:clr>
            <a:srgbClr val="A4A3A4"/>
          </p15:clr>
        </p15:guide>
        <p15:guide id="3" orient="horz" pos="1392">
          <p15:clr>
            <a:srgbClr val="A4A3A4"/>
          </p15:clr>
        </p15:guide>
        <p15:guide id="4" pos="456">
          <p15:clr>
            <a:srgbClr val="A4A3A4"/>
          </p15:clr>
        </p15:guide>
        <p15:guide id="5" pos="3840">
          <p15:clr>
            <a:srgbClr val="A4A3A4"/>
          </p15:clr>
        </p15:guide>
        <p15:guide id="6" pos="72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p:restoredTop sz="94830"/>
  </p:normalViewPr>
  <p:slideViewPr>
    <p:cSldViewPr snapToGrid="0">
      <p:cViewPr varScale="1">
        <p:scale>
          <a:sx n="80" d="100"/>
          <a:sy n="80" d="100"/>
        </p:scale>
        <p:origin x="715" y="53"/>
      </p:cViewPr>
      <p:guideLst>
        <p:guide orient="horz" pos="2184"/>
        <p:guide orient="horz" pos="408"/>
        <p:guide orient="horz" pos="1392"/>
        <p:guide pos="456"/>
        <p:guide pos="3840"/>
        <p:guide pos="7224"/>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A8A1C6D-2926-290C-3EC0-143667BF2B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xmlns="" id="{3FB8492E-ECC7-FD40-4942-2AEFD402734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C5403E-7222-4F5A-86D0-035E273C32BC}" type="datetimeFigureOut">
              <a:rPr lang="en-US"/>
              <a:pPr>
                <a:defRPr/>
              </a:pPr>
              <a:t>3/24/2024</a:t>
            </a:fld>
            <a:endParaRPr lang="en-US" dirty="0"/>
          </a:p>
        </p:txBody>
      </p:sp>
      <p:sp>
        <p:nvSpPr>
          <p:cNvPr id="4" name="Slide Image Placeholder 3">
            <a:extLst>
              <a:ext uri="{FF2B5EF4-FFF2-40B4-BE49-F238E27FC236}">
                <a16:creationId xmlns:a16="http://schemas.microsoft.com/office/drawing/2014/main" xmlns="" id="{595D4B15-9727-F692-2361-25BA2CE9672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9CBDBE31-00A3-8772-0E65-E949C5BEC0C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73E702C7-EF6F-42E4-F6EE-F2620D3B52F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3C38DEC6-DD5F-8050-E83F-9FB5D710FD7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CE48CD8-8549-4467-873C-FADAB0382D8C}" type="slidenum">
              <a:rPr lang="en-US" altLang="en-US"/>
              <a:pPr/>
              <a:t>‹#›</a:t>
            </a:fld>
            <a:endParaRPr lang="en-US" altLang="en-US"/>
          </a:p>
        </p:txBody>
      </p:sp>
    </p:spTree>
    <p:extLst>
      <p:ext uri="{BB962C8B-B14F-4D97-AF65-F5344CB8AC3E}">
        <p14:creationId xmlns:p14="http://schemas.microsoft.com/office/powerpoint/2010/main" val="838971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E196FFF7-32E0-0340-7247-4DDFC28EF9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2E6BF15F-2411-50F3-C3E7-9FAF80F93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700" name="Slide Number Placeholder 3">
            <a:extLst>
              <a:ext uri="{FF2B5EF4-FFF2-40B4-BE49-F238E27FC236}">
                <a16:creationId xmlns:a16="http://schemas.microsoft.com/office/drawing/2014/main" xmlns="" id="{573F811D-293D-0C6A-C802-0A4E375CC53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8DEC93-FAFC-4652-B758-A038F179C4F8}"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2506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67191776-02A6-88AE-39D1-C7D37DBB45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xmlns="" id="{725F29DC-7E94-85D6-A515-7D41921DBD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a:extLst>
              <a:ext uri="{FF2B5EF4-FFF2-40B4-BE49-F238E27FC236}">
                <a16:creationId xmlns:a16="http://schemas.microsoft.com/office/drawing/2014/main" xmlns="" id="{7FD44110-0D94-F1F1-4C8E-92C429F3E0C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5A1E87-5DB7-49E1-B403-850EF384BBD9}" type="slidenum">
              <a:rPr lang="en-US" altLang="en-US">
                <a:latin typeface="Calibri" panose="020F0502020204030204" pitchFamily="34" charset="0"/>
              </a:rPr>
              <a:pPr eaLnBrk="1" hangingPunct="1"/>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806355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93FF98C0-DF9D-8AF3-AB27-F98A4C5293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xmlns="" id="{D4BFE865-C861-DE17-377A-2D944FEA91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xmlns="" id="{6D3650DA-0282-0CD3-8AE5-A15708FE687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4D7DDE-ADA3-4551-B737-F0CC0E6FC3E2}"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545462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Graphic 7">
            <a:extLst>
              <a:ext uri="{FF2B5EF4-FFF2-40B4-BE49-F238E27FC236}">
                <a16:creationId xmlns:a16="http://schemas.microsoft.com/office/drawing/2014/main" xmlns="" id="{BFD7571C-D322-7F53-EAEC-C3E8B22574B8}"/>
              </a:ext>
            </a:extLst>
          </p:cNvPr>
          <p:cNvPicPr>
            <a:picLocks noChangeAspect="1"/>
          </p:cNvPicPr>
          <p:nvPr userDrawn="1"/>
        </p:nvPicPr>
        <p:blipFill>
          <a:blip r:embed="rId2">
            <a:extLst>
              <a:ext uri="{28A0092B-C50C-407E-A947-70E740481C1C}">
                <a14:useLocalDpi xmlns:a14="http://schemas.microsoft.com/office/drawing/2010/main" val="0"/>
              </a:ext>
            </a:extLst>
          </a:blip>
          <a:srcRect r="70949" b="27959"/>
          <a:stretch>
            <a:fillRect/>
          </a:stretch>
        </p:blipFill>
        <p:spPr bwMode="auto">
          <a:xfrm>
            <a:off x="9831388" y="1497013"/>
            <a:ext cx="2360612"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9">
            <a:extLst>
              <a:ext uri="{FF2B5EF4-FFF2-40B4-BE49-F238E27FC236}">
                <a16:creationId xmlns:a16="http://schemas.microsoft.com/office/drawing/2014/main" xmlns="" id="{228B92EE-32E0-2272-2F0C-9933CC570E60}"/>
              </a:ext>
            </a:extLst>
          </p:cNvPr>
          <p:cNvPicPr>
            <a:picLocks noChangeAspect="1"/>
          </p:cNvPicPr>
          <p:nvPr userDrawn="1"/>
        </p:nvPicPr>
        <p:blipFill>
          <a:blip r:embed="rId3">
            <a:extLst>
              <a:ext uri="{28A0092B-C50C-407E-A947-70E740481C1C}">
                <a14:useLocalDpi xmlns:a14="http://schemas.microsoft.com/office/drawing/2010/main" val="0"/>
              </a:ext>
            </a:extLst>
          </a:blip>
          <a:srcRect r="80421" b="19612"/>
          <a:stretch>
            <a:fillRect/>
          </a:stretch>
        </p:blipFill>
        <p:spPr bwMode="auto">
          <a:xfrm>
            <a:off x="10352088" y="2036763"/>
            <a:ext cx="1839912"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11">
            <a:extLst>
              <a:ext uri="{FF2B5EF4-FFF2-40B4-BE49-F238E27FC236}">
                <a16:creationId xmlns:a16="http://schemas.microsoft.com/office/drawing/2014/main" xmlns="" id="{C7E64DA2-7046-D132-AE96-7FB1CE2D8C0A}"/>
              </a:ext>
            </a:extLst>
          </p:cNvPr>
          <p:cNvPicPr>
            <a:picLocks noChangeAspect="1"/>
          </p:cNvPicPr>
          <p:nvPr userDrawn="1"/>
        </p:nvPicPr>
        <p:blipFill>
          <a:blip r:embed="rId4">
            <a:extLst>
              <a:ext uri="{28A0092B-C50C-407E-A947-70E740481C1C}">
                <a14:useLocalDpi xmlns:a14="http://schemas.microsoft.com/office/drawing/2010/main" val="0"/>
              </a:ext>
            </a:extLst>
          </a:blip>
          <a:srcRect l="4427" r="11070"/>
          <a:stretch>
            <a:fillRect/>
          </a:stretch>
        </p:blipFill>
        <p:spPr bwMode="auto">
          <a:xfrm>
            <a:off x="0" y="4916488"/>
            <a:ext cx="1219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13">
            <a:extLst>
              <a:ext uri="{FF2B5EF4-FFF2-40B4-BE49-F238E27FC236}">
                <a16:creationId xmlns:a16="http://schemas.microsoft.com/office/drawing/2014/main" xmlns="" id="{2ABA5909-DC54-DB87-780A-8C91FA998D74}"/>
              </a:ext>
            </a:extLst>
          </p:cNvPr>
          <p:cNvPicPr>
            <a:picLocks noChangeAspect="1"/>
          </p:cNvPicPr>
          <p:nvPr userDrawn="1"/>
        </p:nvPicPr>
        <p:blipFill>
          <a:blip r:embed="rId5">
            <a:extLst>
              <a:ext uri="{28A0092B-C50C-407E-A947-70E740481C1C}">
                <a14:useLocalDpi xmlns:a14="http://schemas.microsoft.com/office/drawing/2010/main" val="0"/>
              </a:ext>
            </a:extLst>
          </a:blip>
          <a:srcRect l="6010" t="41466"/>
          <a:stretch>
            <a:fillRect/>
          </a:stretch>
        </p:blipFill>
        <p:spPr bwMode="auto">
          <a:xfrm>
            <a:off x="0" y="0"/>
            <a:ext cx="37671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15">
            <a:extLst>
              <a:ext uri="{FF2B5EF4-FFF2-40B4-BE49-F238E27FC236}">
                <a16:creationId xmlns:a16="http://schemas.microsoft.com/office/drawing/2014/main" xmlns="" id="{0C6C63FC-FFF5-EA1C-FD5D-AE372B963061}"/>
              </a:ext>
            </a:extLst>
          </p:cNvPr>
          <p:cNvPicPr>
            <a:picLocks noChangeAspect="1"/>
          </p:cNvPicPr>
          <p:nvPr userDrawn="1"/>
        </p:nvPicPr>
        <p:blipFill>
          <a:blip r:embed="rId4">
            <a:extLst>
              <a:ext uri="{28A0092B-C50C-407E-A947-70E740481C1C}">
                <a14:useLocalDpi xmlns:a14="http://schemas.microsoft.com/office/drawing/2010/main" val="0"/>
              </a:ext>
            </a:extLst>
          </a:blip>
          <a:srcRect l="4427" r="11070"/>
          <a:stretch>
            <a:fillRect/>
          </a:stretch>
        </p:blipFill>
        <p:spPr bwMode="auto">
          <a:xfrm>
            <a:off x="0" y="5591175"/>
            <a:ext cx="12192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xmlns="" id="{1FF339F4-4C53-9CE4-D74A-4E501D6C1016}"/>
              </a:ext>
            </a:extLst>
          </p:cNvPr>
          <p:cNvSpPr/>
          <p:nvPr userDrawn="1"/>
        </p:nvSpPr>
        <p:spPr>
          <a:xfrm>
            <a:off x="9250363" y="471488"/>
            <a:ext cx="2157412" cy="2157412"/>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0" name="Oval 9">
            <a:extLst>
              <a:ext uri="{FF2B5EF4-FFF2-40B4-BE49-F238E27FC236}">
                <a16:creationId xmlns:a16="http://schemas.microsoft.com/office/drawing/2014/main" xmlns="" id="{8A797A14-4268-EE16-8ACD-A87E16C6A9E9}"/>
              </a:ext>
            </a:extLst>
          </p:cNvPr>
          <p:cNvSpPr/>
          <p:nvPr userDrawn="1"/>
        </p:nvSpPr>
        <p:spPr>
          <a:xfrm>
            <a:off x="7940675" y="4984750"/>
            <a:ext cx="376238" cy="3762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Oval 10">
            <a:extLst>
              <a:ext uri="{FF2B5EF4-FFF2-40B4-BE49-F238E27FC236}">
                <a16:creationId xmlns:a16="http://schemas.microsoft.com/office/drawing/2014/main" xmlns="" id="{E94D0EFF-40E1-6661-A22F-E009F4BB52B6}"/>
              </a:ext>
            </a:extLst>
          </p:cNvPr>
          <p:cNvSpPr/>
          <p:nvPr userDrawn="1"/>
        </p:nvSpPr>
        <p:spPr>
          <a:xfrm>
            <a:off x="7940675" y="5680075"/>
            <a:ext cx="376238" cy="3762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a:extLst>
              <a:ext uri="{FF2B5EF4-FFF2-40B4-BE49-F238E27FC236}">
                <a16:creationId xmlns:a16="http://schemas.microsoft.com/office/drawing/2014/main" xmlns="" id="{C6B0D065-5F63-3E30-BDDC-B9E0B8AC0FFA}"/>
              </a:ext>
            </a:extLst>
          </p:cNvPr>
          <p:cNvSpPr/>
          <p:nvPr userDrawn="1"/>
        </p:nvSpPr>
        <p:spPr>
          <a:xfrm>
            <a:off x="2930525" y="246063"/>
            <a:ext cx="376238" cy="3778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Graphic 25">
            <a:extLst>
              <a:ext uri="{FF2B5EF4-FFF2-40B4-BE49-F238E27FC236}">
                <a16:creationId xmlns:a16="http://schemas.microsoft.com/office/drawing/2014/main" xmlns="" id="{0EE45CCB-8DE9-250F-764E-073A7F18BE2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3498771">
            <a:off x="1238250" y="2130425"/>
            <a:ext cx="15017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724912" y="2359152"/>
            <a:ext cx="6528816" cy="1883664"/>
          </a:xfrm>
        </p:spPr>
        <p:txBody>
          <a:bodyPr anchor="t">
            <a:noAutofit/>
          </a:bodyPr>
          <a:lstStyle>
            <a:lvl1pPr algn="l">
              <a:defRPr sz="5900"/>
            </a:lvl1pPr>
          </a:lstStyle>
          <a:p>
            <a:r>
              <a:rPr lang="en-US" dirty="0"/>
              <a:t>Click to edit Master title style</a:t>
            </a:r>
          </a:p>
        </p:txBody>
      </p:sp>
      <p:sp>
        <p:nvSpPr>
          <p:cNvPr id="3" name="Subtitle 2"/>
          <p:cNvSpPr>
            <a:spLocks noGrp="1"/>
          </p:cNvSpPr>
          <p:nvPr>
            <p:ph type="subTitle" idx="1"/>
          </p:nvPr>
        </p:nvSpPr>
        <p:spPr>
          <a:xfrm>
            <a:off x="2724912" y="1947672"/>
            <a:ext cx="5943600" cy="41148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127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65732" y="1825625"/>
            <a:ext cx="886053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4" name="Footer Placeholder 4">
            <a:extLst>
              <a:ext uri="{FF2B5EF4-FFF2-40B4-BE49-F238E27FC236}">
                <a16:creationId xmlns:a16="http://schemas.microsoft.com/office/drawing/2014/main" xmlns="" id="{13B7944A-729F-9944-C1A1-A3796088FFD3}"/>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19077E20-7812-F435-A7AA-6921E2576984}"/>
              </a:ext>
            </a:extLst>
          </p:cNvPr>
          <p:cNvSpPr>
            <a:spLocks noGrp="1"/>
          </p:cNvSpPr>
          <p:nvPr>
            <p:ph type="sldNum" sz="quarter" idx="15"/>
          </p:nvPr>
        </p:nvSpPr>
        <p:spPr/>
        <p:txBody>
          <a:bodyPr/>
          <a:lstStyle>
            <a:lvl1pPr>
              <a:defRPr/>
            </a:lvl1pPr>
          </a:lstStyle>
          <a:p>
            <a:fld id="{0FA90B05-D86C-40EC-AC77-4B8101C6CD1F}" type="slidenum">
              <a:rPr lang="en-US" altLang="en-US"/>
              <a:pPr/>
              <a:t>‹#›</a:t>
            </a:fld>
            <a:endParaRPr lang="en-US" altLang="en-US"/>
          </a:p>
        </p:txBody>
      </p:sp>
    </p:spTree>
    <p:extLst>
      <p:ext uri="{BB962C8B-B14F-4D97-AF65-F5344CB8AC3E}">
        <p14:creationId xmlns:p14="http://schemas.microsoft.com/office/powerpoint/2010/main" val="250659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DFDF8624-AE66-821D-DABA-078555C92ECC}"/>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3C7C07E-59E1-334D-2816-93A02D649A69}"/>
              </a:ext>
            </a:extLst>
          </p:cNvPr>
          <p:cNvSpPr>
            <a:spLocks noGrp="1"/>
          </p:cNvSpPr>
          <p:nvPr>
            <p:ph type="sldNum" sz="quarter" idx="15"/>
          </p:nvPr>
        </p:nvSpPr>
        <p:spPr/>
        <p:txBody>
          <a:bodyPr/>
          <a:lstStyle>
            <a:lvl1pPr>
              <a:defRPr/>
            </a:lvl1pPr>
          </a:lstStyle>
          <a:p>
            <a:fld id="{D007236B-9F13-4BA3-BF0C-1C1FE6010CC0}" type="slidenum">
              <a:rPr lang="en-US" altLang="en-US"/>
              <a:pPr/>
              <a:t>‹#›</a:t>
            </a:fld>
            <a:endParaRPr lang="en-US" altLang="en-US"/>
          </a:p>
        </p:txBody>
      </p:sp>
    </p:spTree>
    <p:extLst>
      <p:ext uri="{BB962C8B-B14F-4D97-AF65-F5344CB8AC3E}">
        <p14:creationId xmlns:p14="http://schemas.microsoft.com/office/powerpoint/2010/main" val="920369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AEB413-DCC3-706A-6139-6297CA8FAFD3}"/>
              </a:ext>
            </a:extLst>
          </p:cNvPr>
          <p:cNvSpPr/>
          <p:nvPr userDrawn="1"/>
        </p:nvSpPr>
        <p:spPr>
          <a:xfrm>
            <a:off x="2589213" y="723900"/>
            <a:ext cx="8870950"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a:extLst>
              <a:ext uri="{FF2B5EF4-FFF2-40B4-BE49-F238E27FC236}">
                <a16:creationId xmlns:a16="http://schemas.microsoft.com/office/drawing/2014/main" xmlns="" id="{04BB1679-193B-FD4B-9DF9-FD4B7C60BF0A}"/>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Text Placeholder 31"/>
          <p:cNvSpPr>
            <a:spLocks noGrp="1"/>
          </p:cNvSpPr>
          <p:nvPr>
            <p:ph type="body" sz="quarter" idx="23"/>
          </p:nvPr>
        </p:nvSpPr>
        <p:spPr>
          <a:xfrm>
            <a:off x="1655064" y="2926080"/>
            <a:ext cx="1801368" cy="502920"/>
          </a:xfrm>
          <a:solidFill>
            <a:schemeClr val="accent1"/>
          </a:solidFill>
        </p:spPr>
        <p:txBody>
          <a:bodyPr>
            <a:noAutofit/>
          </a:bodyPr>
          <a:lstStyle>
            <a:lvl1pPr marL="0" indent="0">
              <a:buNone/>
              <a:defRPr sz="1200">
                <a:noFill/>
              </a:defRPr>
            </a:lvl1pPr>
          </a:lstStyle>
          <a:p>
            <a:pPr lvl="0"/>
            <a:r>
              <a:rPr lang="en-US" dirty="0"/>
              <a:t>Click to edit Master text styles</a:t>
            </a:r>
          </a:p>
        </p:txBody>
      </p:sp>
      <p:sp>
        <p:nvSpPr>
          <p:cNvPr id="33" name="Text Placeholder 31"/>
          <p:cNvSpPr>
            <a:spLocks noGrp="1"/>
          </p:cNvSpPr>
          <p:nvPr>
            <p:ph type="body" sz="quarter" idx="24"/>
          </p:nvPr>
        </p:nvSpPr>
        <p:spPr>
          <a:xfrm>
            <a:off x="3995928" y="2926080"/>
            <a:ext cx="1801368" cy="502920"/>
          </a:xfrm>
          <a:solidFill>
            <a:schemeClr val="accent2"/>
          </a:solidFill>
        </p:spPr>
        <p:txBody>
          <a:bodyPr>
            <a:noAutofit/>
          </a:bodyPr>
          <a:lstStyle>
            <a:lvl1pPr marL="0" indent="0">
              <a:buNone/>
              <a:defRPr sz="1200">
                <a:noFill/>
              </a:defRPr>
            </a:lvl1pPr>
          </a:lstStyle>
          <a:p>
            <a:pPr lvl="0"/>
            <a:r>
              <a:rPr lang="en-US" dirty="0"/>
              <a:t>Click to edit Master text styles</a:t>
            </a:r>
          </a:p>
        </p:txBody>
      </p:sp>
      <p:sp>
        <p:nvSpPr>
          <p:cNvPr id="34" name="Text Placeholder 31"/>
          <p:cNvSpPr>
            <a:spLocks noGrp="1"/>
          </p:cNvSpPr>
          <p:nvPr>
            <p:ph type="body" sz="quarter" idx="25"/>
          </p:nvPr>
        </p:nvSpPr>
        <p:spPr>
          <a:xfrm>
            <a:off x="6345936" y="2926080"/>
            <a:ext cx="1801368" cy="502920"/>
          </a:xfrm>
          <a:solidFill>
            <a:schemeClr val="accent4"/>
          </a:solidFill>
        </p:spPr>
        <p:txBody>
          <a:bodyPr>
            <a:noAutofit/>
          </a:bodyPr>
          <a:lstStyle>
            <a:lvl1pPr marL="0" indent="0">
              <a:buNone/>
              <a:defRPr sz="1200">
                <a:noFill/>
              </a:defRPr>
            </a:lvl1pPr>
          </a:lstStyle>
          <a:p>
            <a:pPr lvl="0"/>
            <a:r>
              <a:rPr lang="en-US" dirty="0"/>
              <a:t>Click to edit Master text styles</a:t>
            </a:r>
          </a:p>
        </p:txBody>
      </p:sp>
      <p:sp>
        <p:nvSpPr>
          <p:cNvPr id="35" name="Text Placeholder 31"/>
          <p:cNvSpPr>
            <a:spLocks noGrp="1"/>
          </p:cNvSpPr>
          <p:nvPr>
            <p:ph type="body" sz="quarter" idx="26"/>
          </p:nvPr>
        </p:nvSpPr>
        <p:spPr>
          <a:xfrm>
            <a:off x="8695944" y="2926080"/>
            <a:ext cx="1987296" cy="502920"/>
          </a:xfrm>
          <a:solidFill>
            <a:schemeClr val="accent3"/>
          </a:solidFill>
        </p:spPr>
        <p:txBody>
          <a:bodyPr>
            <a:noAutofit/>
          </a:bodyPr>
          <a:lstStyle>
            <a:lvl1pPr marL="0" indent="0">
              <a:buNone/>
              <a:defRPr sz="1200">
                <a:noFill/>
              </a:defRPr>
            </a:lvl1pPr>
          </a:lstStyle>
          <a:p>
            <a:pPr lvl="0"/>
            <a:r>
              <a:rPr lang="en-US" dirty="0"/>
              <a:t>Click to edit Master text styles</a:t>
            </a:r>
          </a:p>
        </p:txBody>
      </p:sp>
      <p:sp>
        <p:nvSpPr>
          <p:cNvPr id="3" name="Text Placeholder 2"/>
          <p:cNvSpPr>
            <a:spLocks noGrp="1"/>
          </p:cNvSpPr>
          <p:nvPr>
            <p:ph type="body" idx="1"/>
          </p:nvPr>
        </p:nvSpPr>
        <p:spPr>
          <a:xfrm>
            <a:off x="630936" y="4041648"/>
            <a:ext cx="1822704" cy="1414272"/>
          </a:xfrm>
        </p:spPr>
        <p:txBody>
          <a:bodyPr>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3054096" y="4041648"/>
            <a:ext cx="1822704" cy="1414272"/>
          </a:xfrm>
        </p:spPr>
        <p:txBody>
          <a:bodyPr>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p:txBody>
          <a:bodyPr/>
          <a:lstStyle/>
          <a:p>
            <a:r>
              <a:rPr lang="en-US"/>
              <a:t>Click to edit Master title style</a:t>
            </a:r>
          </a:p>
        </p:txBody>
      </p:sp>
      <p:sp>
        <p:nvSpPr>
          <p:cNvPr id="15" name="Text Placeholder 14"/>
          <p:cNvSpPr>
            <a:spLocks noGrp="1" noChangeAspect="1"/>
          </p:cNvSpPr>
          <p:nvPr>
            <p:ph type="body" sz="quarter" idx="15"/>
          </p:nvPr>
        </p:nvSpPr>
        <p:spPr>
          <a:xfrm>
            <a:off x="722376"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Click to edit Master text styles</a:t>
            </a:r>
          </a:p>
        </p:txBody>
      </p:sp>
      <p:sp>
        <p:nvSpPr>
          <p:cNvPr id="19" name="Text Placeholder 14"/>
          <p:cNvSpPr>
            <a:spLocks noGrp="1" noChangeAspect="1"/>
          </p:cNvSpPr>
          <p:nvPr>
            <p:ph type="body" sz="quarter" idx="16"/>
          </p:nvPr>
        </p:nvSpPr>
        <p:spPr>
          <a:xfrm>
            <a:off x="3163824"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Click to edit Master text styles</a:t>
            </a:r>
          </a:p>
        </p:txBody>
      </p:sp>
      <p:sp>
        <p:nvSpPr>
          <p:cNvPr id="21" name="Text Placeholder 14"/>
          <p:cNvSpPr>
            <a:spLocks noGrp="1" noChangeAspect="1"/>
          </p:cNvSpPr>
          <p:nvPr>
            <p:ph type="body" sz="quarter" idx="17"/>
          </p:nvPr>
        </p:nvSpPr>
        <p:spPr>
          <a:xfrm>
            <a:off x="5596128"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Click to edit Master text styles</a:t>
            </a:r>
          </a:p>
        </p:txBody>
      </p:sp>
      <p:sp>
        <p:nvSpPr>
          <p:cNvPr id="23" name="Text Placeholder 14"/>
          <p:cNvSpPr>
            <a:spLocks noGrp="1" noChangeAspect="1"/>
          </p:cNvSpPr>
          <p:nvPr>
            <p:ph type="body" sz="quarter" idx="18"/>
          </p:nvPr>
        </p:nvSpPr>
        <p:spPr>
          <a:xfrm>
            <a:off x="8028432"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Click to edit Master text styles</a:t>
            </a:r>
          </a:p>
        </p:txBody>
      </p:sp>
      <p:sp>
        <p:nvSpPr>
          <p:cNvPr id="25" name="Text Placeholder 14"/>
          <p:cNvSpPr>
            <a:spLocks noGrp="1" noChangeAspect="1"/>
          </p:cNvSpPr>
          <p:nvPr>
            <p:ph type="body" sz="quarter" idx="19"/>
          </p:nvPr>
        </p:nvSpPr>
        <p:spPr>
          <a:xfrm>
            <a:off x="10460736"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Click to edit Master text styles</a:t>
            </a:r>
          </a:p>
        </p:txBody>
      </p:sp>
      <p:sp>
        <p:nvSpPr>
          <p:cNvPr id="26" name="Text Placeholder 4"/>
          <p:cNvSpPr>
            <a:spLocks noGrp="1"/>
          </p:cNvSpPr>
          <p:nvPr>
            <p:ph type="body" sz="quarter" idx="20"/>
          </p:nvPr>
        </p:nvSpPr>
        <p:spPr>
          <a:xfrm>
            <a:off x="5504688" y="4041648"/>
            <a:ext cx="1822704" cy="1414272"/>
          </a:xfrm>
        </p:spPr>
        <p:txBody>
          <a:bodyPr>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4"/>
          <p:cNvSpPr>
            <a:spLocks noGrp="1"/>
          </p:cNvSpPr>
          <p:nvPr>
            <p:ph type="body" sz="quarter" idx="21"/>
          </p:nvPr>
        </p:nvSpPr>
        <p:spPr>
          <a:xfrm>
            <a:off x="7918704" y="4041648"/>
            <a:ext cx="1822704" cy="1414272"/>
          </a:xfrm>
        </p:spPr>
        <p:txBody>
          <a:bodyPr>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Text Placeholder 4"/>
          <p:cNvSpPr>
            <a:spLocks noGrp="1"/>
          </p:cNvSpPr>
          <p:nvPr>
            <p:ph type="body" sz="quarter" idx="22"/>
          </p:nvPr>
        </p:nvSpPr>
        <p:spPr>
          <a:xfrm>
            <a:off x="10369296" y="4041648"/>
            <a:ext cx="1563624" cy="1414272"/>
          </a:xfrm>
        </p:spPr>
        <p:txBody>
          <a:bodyPr>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7" name="Footer Placeholder 35">
            <a:extLst>
              <a:ext uri="{FF2B5EF4-FFF2-40B4-BE49-F238E27FC236}">
                <a16:creationId xmlns:a16="http://schemas.microsoft.com/office/drawing/2014/main" xmlns="" id="{93C5BED3-EEA2-092A-B10F-339FCADAE8C0}"/>
              </a:ext>
            </a:extLst>
          </p:cNvPr>
          <p:cNvSpPr>
            <a:spLocks noGrp="1"/>
          </p:cNvSpPr>
          <p:nvPr>
            <p:ph type="ftr" sz="quarter" idx="27"/>
          </p:nvPr>
        </p:nvSpPr>
        <p:spPr/>
        <p:txBody>
          <a:bodyPr/>
          <a:lstStyle>
            <a:lvl1pPr>
              <a:defRPr/>
            </a:lvl1pPr>
          </a:lstStyle>
          <a:p>
            <a:pPr>
              <a:defRPr/>
            </a:pPr>
            <a:endParaRPr lang="en-US"/>
          </a:p>
        </p:txBody>
      </p:sp>
      <p:sp>
        <p:nvSpPr>
          <p:cNvPr id="8" name="Slide Number Placeholder 9">
            <a:extLst>
              <a:ext uri="{FF2B5EF4-FFF2-40B4-BE49-F238E27FC236}">
                <a16:creationId xmlns:a16="http://schemas.microsoft.com/office/drawing/2014/main" xmlns="" id="{F08D90EC-CAFE-11CD-C51A-9F2C25A5E159}"/>
              </a:ext>
            </a:extLst>
          </p:cNvPr>
          <p:cNvSpPr>
            <a:spLocks noGrp="1"/>
          </p:cNvSpPr>
          <p:nvPr>
            <p:ph type="sldNum" sz="quarter" idx="28"/>
          </p:nvPr>
        </p:nvSpPr>
        <p:spPr/>
        <p:txBody>
          <a:bodyPr/>
          <a:lstStyle>
            <a:lvl1pPr>
              <a:defRPr/>
            </a:lvl1pPr>
          </a:lstStyle>
          <a:p>
            <a:fld id="{5ADF712D-972C-48D7-9007-72CAC1B2C9D3}" type="slidenum">
              <a:rPr lang="en-US" altLang="en-US"/>
              <a:pPr/>
              <a:t>‹#›</a:t>
            </a:fld>
            <a:endParaRPr lang="en-US" altLang="en-US"/>
          </a:p>
        </p:txBody>
      </p:sp>
    </p:spTree>
    <p:extLst>
      <p:ext uri="{BB962C8B-B14F-4D97-AF65-F5344CB8AC3E}">
        <p14:creationId xmlns:p14="http://schemas.microsoft.com/office/powerpoint/2010/main" val="375325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Graphic 13">
            <a:extLst>
              <a:ext uri="{FF2B5EF4-FFF2-40B4-BE49-F238E27FC236}">
                <a16:creationId xmlns:a16="http://schemas.microsoft.com/office/drawing/2014/main" xmlns="" id="{EF921E29-DB2B-3E03-8439-D206E3FAD9C5}"/>
              </a:ext>
            </a:extLst>
          </p:cNvPr>
          <p:cNvPicPr>
            <a:picLocks noChangeAspect="1"/>
          </p:cNvPicPr>
          <p:nvPr userDrawn="1"/>
        </p:nvPicPr>
        <p:blipFill>
          <a:blip r:embed="rId2">
            <a:extLst>
              <a:ext uri="{28A0092B-C50C-407E-A947-70E740481C1C}">
                <a14:useLocalDpi xmlns:a14="http://schemas.microsoft.com/office/drawing/2010/main" val="0"/>
              </a:ext>
            </a:extLst>
          </a:blip>
          <a:srcRect t="48541" r="77663"/>
          <a:stretch>
            <a:fillRect/>
          </a:stretch>
        </p:blipFill>
        <p:spPr bwMode="auto">
          <a:xfrm>
            <a:off x="10375900" y="0"/>
            <a:ext cx="18161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15">
            <a:extLst>
              <a:ext uri="{FF2B5EF4-FFF2-40B4-BE49-F238E27FC236}">
                <a16:creationId xmlns:a16="http://schemas.microsoft.com/office/drawing/2014/main" xmlns="" id="{7C6E3B32-C82F-22C7-7467-AA6128807DA8}"/>
              </a:ext>
            </a:extLst>
          </p:cNvPr>
          <p:cNvPicPr>
            <a:picLocks noChangeAspect="1"/>
          </p:cNvPicPr>
          <p:nvPr userDrawn="1"/>
        </p:nvPicPr>
        <p:blipFill>
          <a:blip r:embed="rId3">
            <a:extLst>
              <a:ext uri="{28A0092B-C50C-407E-A947-70E740481C1C}">
                <a14:useLocalDpi xmlns:a14="http://schemas.microsoft.com/office/drawing/2010/main" val="0"/>
              </a:ext>
            </a:extLst>
          </a:blip>
          <a:srcRect t="45151" r="85638"/>
          <a:stretch>
            <a:fillRect/>
          </a:stretch>
        </p:blipFill>
        <p:spPr bwMode="auto">
          <a:xfrm>
            <a:off x="10888663" y="0"/>
            <a:ext cx="1303337"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409F3F2A-981D-1C0F-0C99-34E141F5A311}"/>
              </a:ext>
            </a:extLst>
          </p:cNvPr>
          <p:cNvSpPr/>
          <p:nvPr userDrawn="1"/>
        </p:nvSpPr>
        <p:spPr>
          <a:xfrm>
            <a:off x="2589213" y="723900"/>
            <a:ext cx="8870950"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a:extLst>
              <a:ext uri="{FF2B5EF4-FFF2-40B4-BE49-F238E27FC236}">
                <a16:creationId xmlns:a16="http://schemas.microsoft.com/office/drawing/2014/main" xmlns="" id="{E9001E53-D5B3-E64D-2D93-A5AF32A01072}"/>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reeform 55">
            <a:extLst>
              <a:ext uri="{FF2B5EF4-FFF2-40B4-BE49-F238E27FC236}">
                <a16:creationId xmlns:a16="http://schemas.microsoft.com/office/drawing/2014/main" xmlns="" id="{B1DF8F3B-3AA3-E20F-D748-36C34C3326F2}"/>
              </a:ext>
            </a:extLst>
          </p:cNvPr>
          <p:cNvSpPr/>
          <p:nvPr userDrawn="1"/>
        </p:nvSpPr>
        <p:spPr>
          <a:xfrm>
            <a:off x="-7938" y="6083300"/>
            <a:ext cx="12199938" cy="492125"/>
          </a:xfrm>
          <a:custGeom>
            <a:avLst/>
            <a:gdLst>
              <a:gd name="connsiteX0" fmla="*/ 25897 w 12199737"/>
              <a:gd name="connsiteY0" fmla="*/ 0 h 493110"/>
              <a:gd name="connsiteX1" fmla="*/ 12199737 w 12199737"/>
              <a:gd name="connsiteY1" fmla="*/ 0 h 493110"/>
              <a:gd name="connsiteX2" fmla="*/ 12199737 w 12199737"/>
              <a:gd name="connsiteY2" fmla="*/ 493110 h 493110"/>
              <a:gd name="connsiteX3" fmla="*/ 25897 w 12199737"/>
              <a:gd name="connsiteY3" fmla="*/ 493109 h 493110"/>
              <a:gd name="connsiteX4" fmla="*/ 0 w 12199737"/>
              <a:gd name="connsiteY4" fmla="*/ 490499 h 493110"/>
              <a:gd name="connsiteX5" fmla="*/ 0 w 12199737"/>
              <a:gd name="connsiteY5" fmla="*/ 2611 h 4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737" h="493110">
                <a:moveTo>
                  <a:pt x="25897" y="0"/>
                </a:moveTo>
                <a:lnTo>
                  <a:pt x="12199737" y="0"/>
                </a:lnTo>
                <a:lnTo>
                  <a:pt x="12199737" y="493110"/>
                </a:lnTo>
                <a:lnTo>
                  <a:pt x="25897" y="493109"/>
                </a:lnTo>
                <a:lnTo>
                  <a:pt x="0" y="490499"/>
                </a:lnTo>
                <a:lnTo>
                  <a:pt x="0" y="26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a:extLst>
              <a:ext uri="{FF2B5EF4-FFF2-40B4-BE49-F238E27FC236}">
                <a16:creationId xmlns:a16="http://schemas.microsoft.com/office/drawing/2014/main" xmlns="" id="{F010D19B-47D7-5B8F-61E2-655DEE79AFEA}"/>
              </a:ext>
            </a:extLst>
          </p:cNvPr>
          <p:cNvSpPr/>
          <p:nvPr userDrawn="1"/>
        </p:nvSpPr>
        <p:spPr>
          <a:xfrm>
            <a:off x="10745788" y="2713038"/>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a:extLst>
              <a:ext uri="{FF2B5EF4-FFF2-40B4-BE49-F238E27FC236}">
                <a16:creationId xmlns:a16="http://schemas.microsoft.com/office/drawing/2014/main" xmlns="" id="{66B85761-2AF9-BC2B-8A12-4BE5C54DA708}"/>
              </a:ext>
            </a:extLst>
          </p:cNvPr>
          <p:cNvSpPr/>
          <p:nvPr userDrawn="1"/>
        </p:nvSpPr>
        <p:spPr>
          <a:xfrm>
            <a:off x="11336338" y="2287588"/>
            <a:ext cx="374650" cy="3762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a:extLst>
              <a:ext uri="{FF2B5EF4-FFF2-40B4-BE49-F238E27FC236}">
                <a16:creationId xmlns:a16="http://schemas.microsoft.com/office/drawing/2014/main" xmlns="" id="{72BCA8AA-84B8-84F9-8B77-474EAEF4235A}"/>
              </a:ext>
            </a:extLst>
          </p:cNvPr>
          <p:cNvSpPr/>
          <p:nvPr userDrawn="1"/>
        </p:nvSpPr>
        <p:spPr>
          <a:xfrm>
            <a:off x="825500" y="6142038"/>
            <a:ext cx="376238" cy="3778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572768"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8448"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35040"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60720"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19"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15" name="Footer Placeholder 20">
            <a:extLst>
              <a:ext uri="{FF2B5EF4-FFF2-40B4-BE49-F238E27FC236}">
                <a16:creationId xmlns:a16="http://schemas.microsoft.com/office/drawing/2014/main" xmlns="" id="{A5E5D517-90B0-9147-AE14-9CE038F284A0}"/>
              </a:ext>
            </a:extLst>
          </p:cNvPr>
          <p:cNvSpPr>
            <a:spLocks noGrp="1"/>
          </p:cNvSpPr>
          <p:nvPr>
            <p:ph type="ftr" sz="quarter" idx="14"/>
          </p:nvPr>
        </p:nvSpPr>
        <p:spPr/>
        <p:txBody>
          <a:bodyPr/>
          <a:lstStyle>
            <a:lvl1pPr>
              <a:defRPr/>
            </a:lvl1pPr>
          </a:lstStyle>
          <a:p>
            <a:pPr>
              <a:defRPr/>
            </a:pPr>
            <a:endParaRPr lang="en-US"/>
          </a:p>
        </p:txBody>
      </p:sp>
      <p:sp>
        <p:nvSpPr>
          <p:cNvPr id="16" name="Slide Number Placeholder 22">
            <a:extLst>
              <a:ext uri="{FF2B5EF4-FFF2-40B4-BE49-F238E27FC236}">
                <a16:creationId xmlns:a16="http://schemas.microsoft.com/office/drawing/2014/main" xmlns="" id="{070BAD97-C9D2-D91D-F941-D34899ED0D36}"/>
              </a:ext>
            </a:extLst>
          </p:cNvPr>
          <p:cNvSpPr>
            <a:spLocks noGrp="1"/>
          </p:cNvSpPr>
          <p:nvPr>
            <p:ph type="sldNum" sz="quarter" idx="15"/>
          </p:nvPr>
        </p:nvSpPr>
        <p:spPr/>
        <p:txBody>
          <a:bodyPr/>
          <a:lstStyle>
            <a:lvl1pPr>
              <a:defRPr/>
            </a:lvl1pPr>
          </a:lstStyle>
          <a:p>
            <a:fld id="{90584014-9E33-4CF5-996D-D701F341A213}" type="slidenum">
              <a:rPr lang="en-US" altLang="en-US"/>
              <a:pPr/>
              <a:t>‹#›</a:t>
            </a:fld>
            <a:endParaRPr lang="en-US" altLang="en-US"/>
          </a:p>
        </p:txBody>
      </p:sp>
    </p:spTree>
    <p:extLst>
      <p:ext uri="{BB962C8B-B14F-4D97-AF65-F5344CB8AC3E}">
        <p14:creationId xmlns:p14="http://schemas.microsoft.com/office/powerpoint/2010/main" val="3753574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D95454-8B85-10B6-716D-3C71A0187C4F}"/>
              </a:ext>
            </a:extLst>
          </p:cNvPr>
          <p:cNvSpPr/>
          <p:nvPr userDrawn="1"/>
        </p:nvSpPr>
        <p:spPr>
          <a:xfrm>
            <a:off x="2589213" y="723900"/>
            <a:ext cx="8870950"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a:extLst>
              <a:ext uri="{FF2B5EF4-FFF2-40B4-BE49-F238E27FC236}">
                <a16:creationId xmlns:a16="http://schemas.microsoft.com/office/drawing/2014/main" xmlns="" id="{0871D500-10CF-07F7-506C-A589BC51452B}"/>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Graphic 1">
            <a:extLst>
              <a:ext uri="{FF2B5EF4-FFF2-40B4-BE49-F238E27FC236}">
                <a16:creationId xmlns:a16="http://schemas.microsoft.com/office/drawing/2014/main" xmlns="" id="{04809075-7F0E-0EC6-BD32-872A567B5677}"/>
              </a:ext>
            </a:extLst>
          </p:cNvPr>
          <p:cNvPicPr>
            <a:picLocks noChangeAspect="1"/>
          </p:cNvPicPr>
          <p:nvPr userDrawn="1"/>
        </p:nvPicPr>
        <p:blipFill>
          <a:blip r:embed="rId2">
            <a:extLst>
              <a:ext uri="{28A0092B-C50C-407E-A947-70E740481C1C}">
                <a14:useLocalDpi xmlns:a14="http://schemas.microsoft.com/office/drawing/2010/main" val="0"/>
              </a:ext>
            </a:extLst>
          </a:blip>
          <a:srcRect r="14165" b="86662"/>
          <a:stretch>
            <a:fillRect/>
          </a:stretch>
        </p:blipFill>
        <p:spPr bwMode="auto">
          <a:xfrm>
            <a:off x="7732713" y="5943600"/>
            <a:ext cx="4459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xmlns="" id="{E426910D-34FF-7E5D-3636-E2014D18C2C3}"/>
              </a:ext>
            </a:extLst>
          </p:cNvPr>
          <p:cNvSpPr/>
          <p:nvPr userDrawn="1"/>
        </p:nvSpPr>
        <p:spPr>
          <a:xfrm>
            <a:off x="10012363" y="5978525"/>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572768"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8448"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49240"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74920"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19"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8" name="Text Placeholder 4"/>
          <p:cNvSpPr>
            <a:spLocks noGrp="1"/>
          </p:cNvSpPr>
          <p:nvPr>
            <p:ph type="body" sz="quarter" idx="16"/>
          </p:nvPr>
        </p:nvSpPr>
        <p:spPr>
          <a:xfrm>
            <a:off x="8851392"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5"/>
          <p:cNvSpPr>
            <a:spLocks noGrp="1"/>
          </p:cNvSpPr>
          <p:nvPr>
            <p:ph sz="quarter" idx="17"/>
          </p:nvPr>
        </p:nvSpPr>
        <p:spPr>
          <a:xfrm>
            <a:off x="8567928"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20">
            <a:extLst>
              <a:ext uri="{FF2B5EF4-FFF2-40B4-BE49-F238E27FC236}">
                <a16:creationId xmlns:a16="http://schemas.microsoft.com/office/drawing/2014/main" xmlns="" id="{74855B1E-ACF8-001A-DD00-AFC2F889EE41}"/>
              </a:ext>
            </a:extLst>
          </p:cNvPr>
          <p:cNvSpPr>
            <a:spLocks noGrp="1"/>
          </p:cNvSpPr>
          <p:nvPr>
            <p:ph type="ftr" sz="quarter" idx="18"/>
          </p:nvPr>
        </p:nvSpPr>
        <p:spPr/>
        <p:txBody>
          <a:bodyPr/>
          <a:lstStyle>
            <a:lvl1pPr>
              <a:defRPr/>
            </a:lvl1pPr>
          </a:lstStyle>
          <a:p>
            <a:pPr>
              <a:defRPr/>
            </a:pPr>
            <a:endParaRPr lang="en-US"/>
          </a:p>
        </p:txBody>
      </p:sp>
      <p:sp>
        <p:nvSpPr>
          <p:cNvPr id="14" name="Slide Number Placeholder 22">
            <a:extLst>
              <a:ext uri="{FF2B5EF4-FFF2-40B4-BE49-F238E27FC236}">
                <a16:creationId xmlns:a16="http://schemas.microsoft.com/office/drawing/2014/main" xmlns="" id="{F04FB069-C303-58ED-5038-2B58A9A132A4}"/>
              </a:ext>
            </a:extLst>
          </p:cNvPr>
          <p:cNvSpPr>
            <a:spLocks noGrp="1"/>
          </p:cNvSpPr>
          <p:nvPr>
            <p:ph type="sldNum" sz="quarter" idx="19"/>
          </p:nvPr>
        </p:nvSpPr>
        <p:spPr/>
        <p:txBody>
          <a:bodyPr/>
          <a:lstStyle>
            <a:lvl1pPr>
              <a:defRPr/>
            </a:lvl1pPr>
          </a:lstStyle>
          <a:p>
            <a:fld id="{AAA9EC97-CD2F-4D43-AF32-110F1F5AF919}" type="slidenum">
              <a:rPr lang="en-US" altLang="en-US"/>
              <a:pPr/>
              <a:t>‹#›</a:t>
            </a:fld>
            <a:endParaRPr lang="en-US" altLang="en-US"/>
          </a:p>
        </p:txBody>
      </p:sp>
    </p:spTree>
    <p:extLst>
      <p:ext uri="{BB962C8B-B14F-4D97-AF65-F5344CB8AC3E}">
        <p14:creationId xmlns:p14="http://schemas.microsoft.com/office/powerpoint/2010/main" val="1005965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Graphic 22">
            <a:extLst>
              <a:ext uri="{FF2B5EF4-FFF2-40B4-BE49-F238E27FC236}">
                <a16:creationId xmlns:a16="http://schemas.microsoft.com/office/drawing/2014/main" xmlns="" id="{94355B64-8A1D-A6A1-2570-37D3AE0C5D1B}"/>
              </a:ext>
            </a:extLst>
          </p:cNvPr>
          <p:cNvSpPr/>
          <p:nvPr/>
        </p:nvSpPr>
        <p:spPr>
          <a:xfrm>
            <a:off x="8963025" y="3546475"/>
            <a:ext cx="2555875" cy="2641600"/>
          </a:xfrm>
          <a:custGeom>
            <a:avLst/>
            <a:gdLst>
              <a:gd name="connsiteX0" fmla="*/ 11417928 w 11417635"/>
              <a:gd name="connsiteY0" fmla="*/ 16489276 h 17685280"/>
              <a:gd name="connsiteX1" fmla="*/ 10219543 w 11417635"/>
              <a:gd name="connsiteY1" fmla="*/ 17687536 h 17685280"/>
              <a:gd name="connsiteX2" fmla="*/ 1198684 w 11417635"/>
              <a:gd name="connsiteY2" fmla="*/ 17687536 h 17685280"/>
              <a:gd name="connsiteX3" fmla="*/ 293 w 11417635"/>
              <a:gd name="connsiteY3" fmla="*/ 16489276 h 17685280"/>
              <a:gd name="connsiteX4" fmla="*/ 293 w 11417635"/>
              <a:gd name="connsiteY4" fmla="*/ 1200514 h 17685280"/>
              <a:gd name="connsiteX5" fmla="*/ 1198684 w 11417635"/>
              <a:gd name="connsiteY5" fmla="*/ 2255 h 17685280"/>
              <a:gd name="connsiteX6" fmla="*/ 10219543 w 11417635"/>
              <a:gd name="connsiteY6" fmla="*/ 2255 h 17685280"/>
              <a:gd name="connsiteX7" fmla="*/ 11417928 w 11417635"/>
              <a:gd name="connsiteY7" fmla="*/ 1200514 h 17685280"/>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7" fmla="*/ 10219250 w 11417635"/>
              <a:gd name="connsiteY7" fmla="*/ 14227 h 17699508"/>
              <a:gd name="connsiteX8" fmla="*/ 11417635 w 11417635"/>
              <a:gd name="connsiteY8" fmla="*/ 1212486 h 17699508"/>
              <a:gd name="connsiteX9" fmla="*/ 11417635 w 11417635"/>
              <a:gd name="connsiteY9" fmla="*/ 16501248 h 17699508"/>
              <a:gd name="connsiteX0" fmla="*/ 11417635 w 11509075"/>
              <a:gd name="connsiteY0" fmla="*/ 1212486 h 17699508"/>
              <a:gd name="connsiteX1" fmla="*/ 11417635 w 11509075"/>
              <a:gd name="connsiteY1" fmla="*/ 16501248 h 17699508"/>
              <a:gd name="connsiteX2" fmla="*/ 10219250 w 11509075"/>
              <a:gd name="connsiteY2" fmla="*/ 17699508 h 17699508"/>
              <a:gd name="connsiteX3" fmla="*/ 1198391 w 11509075"/>
              <a:gd name="connsiteY3" fmla="*/ 17699508 h 17699508"/>
              <a:gd name="connsiteX4" fmla="*/ 0 w 11509075"/>
              <a:gd name="connsiteY4" fmla="*/ 16501248 h 17699508"/>
              <a:gd name="connsiteX5" fmla="*/ 0 w 11509075"/>
              <a:gd name="connsiteY5" fmla="*/ 1212486 h 17699508"/>
              <a:gd name="connsiteX6" fmla="*/ 1198391 w 11509075"/>
              <a:gd name="connsiteY6" fmla="*/ 14227 h 17699508"/>
              <a:gd name="connsiteX7" fmla="*/ 3548686 w 11509075"/>
              <a:gd name="connsiteY7" fmla="*/ 0 h 17699508"/>
              <a:gd name="connsiteX8" fmla="*/ 10219250 w 11509075"/>
              <a:gd name="connsiteY8" fmla="*/ 14227 h 17699508"/>
              <a:gd name="connsiteX9" fmla="*/ 11509075 w 11509075"/>
              <a:gd name="connsiteY9" fmla="*/ 1303926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8" fmla="*/ 10219250 w 11417635"/>
              <a:gd name="connsiteY8" fmla="*/ 14227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002280 h 17699508"/>
              <a:gd name="connsiteX5" fmla="*/ 2235 w 11419870"/>
              <a:gd name="connsiteY5" fmla="*/ 1212486 h 17699508"/>
              <a:gd name="connsiteX6" fmla="*/ 1200626 w 11419870"/>
              <a:gd name="connsiteY6" fmla="*/ 14227 h 17699508"/>
              <a:gd name="connsiteX7" fmla="*/ 3550921 w 11419870"/>
              <a:gd name="connsiteY7"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947160 h 17699508"/>
              <a:gd name="connsiteX5" fmla="*/ 0 w 11419870"/>
              <a:gd name="connsiteY5" fmla="*/ 3002280 h 17699508"/>
              <a:gd name="connsiteX6" fmla="*/ 2235 w 11419870"/>
              <a:gd name="connsiteY6" fmla="*/ 1212486 h 17699508"/>
              <a:gd name="connsiteX7" fmla="*/ 1200626 w 11419870"/>
              <a:gd name="connsiteY7" fmla="*/ 14227 h 17699508"/>
              <a:gd name="connsiteX8" fmla="*/ 3550921 w 11419870"/>
              <a:gd name="connsiteY8" fmla="*/ 0 h 17699508"/>
              <a:gd name="connsiteX0" fmla="*/ 10221485 w 10221485"/>
              <a:gd name="connsiteY0" fmla="*/ 17699508 h 17699508"/>
              <a:gd name="connsiteX1" fmla="*/ 1200626 w 10221485"/>
              <a:gd name="connsiteY1" fmla="*/ 17699508 h 17699508"/>
              <a:gd name="connsiteX2" fmla="*/ 2235 w 10221485"/>
              <a:gd name="connsiteY2" fmla="*/ 16501248 h 17699508"/>
              <a:gd name="connsiteX3" fmla="*/ 0 w 10221485"/>
              <a:gd name="connsiteY3" fmla="*/ 3947160 h 17699508"/>
              <a:gd name="connsiteX4" fmla="*/ 0 w 10221485"/>
              <a:gd name="connsiteY4" fmla="*/ 3002280 h 17699508"/>
              <a:gd name="connsiteX5" fmla="*/ 2235 w 10221485"/>
              <a:gd name="connsiteY5" fmla="*/ 1212486 h 17699508"/>
              <a:gd name="connsiteX6" fmla="*/ 1200626 w 10221485"/>
              <a:gd name="connsiteY6" fmla="*/ 14227 h 17699508"/>
              <a:gd name="connsiteX7" fmla="*/ 3550921 w 10221485"/>
              <a:gd name="connsiteY7" fmla="*/ 0 h 17699508"/>
              <a:gd name="connsiteX0" fmla="*/ 1200626 w 3550921"/>
              <a:gd name="connsiteY0" fmla="*/ 17699508 h 17699508"/>
              <a:gd name="connsiteX1" fmla="*/ 2235 w 3550921"/>
              <a:gd name="connsiteY1" fmla="*/ 16501248 h 17699508"/>
              <a:gd name="connsiteX2" fmla="*/ 0 w 3550921"/>
              <a:gd name="connsiteY2" fmla="*/ 3947160 h 17699508"/>
              <a:gd name="connsiteX3" fmla="*/ 0 w 3550921"/>
              <a:gd name="connsiteY3" fmla="*/ 3002280 h 17699508"/>
              <a:gd name="connsiteX4" fmla="*/ 2235 w 3550921"/>
              <a:gd name="connsiteY4" fmla="*/ 1212486 h 17699508"/>
              <a:gd name="connsiteX5" fmla="*/ 1200626 w 3550921"/>
              <a:gd name="connsiteY5" fmla="*/ 14227 h 17699508"/>
              <a:gd name="connsiteX6" fmla="*/ 3550921 w 3550921"/>
              <a:gd name="connsiteY6" fmla="*/ 0 h 17699508"/>
              <a:gd name="connsiteX0" fmla="*/ 2235 w 3550921"/>
              <a:gd name="connsiteY0" fmla="*/ 16501248 h 16501248"/>
              <a:gd name="connsiteX1" fmla="*/ 0 w 3550921"/>
              <a:gd name="connsiteY1" fmla="*/ 3947160 h 16501248"/>
              <a:gd name="connsiteX2" fmla="*/ 0 w 3550921"/>
              <a:gd name="connsiteY2" fmla="*/ 3002280 h 16501248"/>
              <a:gd name="connsiteX3" fmla="*/ 2235 w 3550921"/>
              <a:gd name="connsiteY3" fmla="*/ 1212486 h 16501248"/>
              <a:gd name="connsiteX4" fmla="*/ 1200626 w 3550921"/>
              <a:gd name="connsiteY4" fmla="*/ 14227 h 16501248"/>
              <a:gd name="connsiteX5" fmla="*/ 3550921 w 3550921"/>
              <a:gd name="connsiteY5" fmla="*/ 0 h 16501248"/>
              <a:gd name="connsiteX0" fmla="*/ 0 w 3550921"/>
              <a:gd name="connsiteY0" fmla="*/ 3947160 h 3947160"/>
              <a:gd name="connsiteX1" fmla="*/ 0 w 3550921"/>
              <a:gd name="connsiteY1" fmla="*/ 3002280 h 3947160"/>
              <a:gd name="connsiteX2" fmla="*/ 2235 w 3550921"/>
              <a:gd name="connsiteY2" fmla="*/ 1212486 h 3947160"/>
              <a:gd name="connsiteX3" fmla="*/ 1200626 w 3550921"/>
              <a:gd name="connsiteY3" fmla="*/ 14227 h 3947160"/>
              <a:gd name="connsiteX4" fmla="*/ 3550921 w 3550921"/>
              <a:gd name="connsiteY4" fmla="*/ 0 h 3947160"/>
              <a:gd name="connsiteX0" fmla="*/ 0 w 3550921"/>
              <a:gd name="connsiteY0" fmla="*/ 3002280 h 3002280"/>
              <a:gd name="connsiteX1" fmla="*/ 2235 w 3550921"/>
              <a:gd name="connsiteY1" fmla="*/ 1212486 h 3002280"/>
              <a:gd name="connsiteX2" fmla="*/ 1200626 w 3550921"/>
              <a:gd name="connsiteY2" fmla="*/ 14227 h 3002280"/>
              <a:gd name="connsiteX3" fmla="*/ 3550921 w 3550921"/>
              <a:gd name="connsiteY3" fmla="*/ 0 h 3002280"/>
              <a:gd name="connsiteX0" fmla="*/ 2845 w 3548686"/>
              <a:gd name="connsiteY0" fmla="*/ 2799080 h 2799080"/>
              <a:gd name="connsiteX1" fmla="*/ 0 w 3548686"/>
              <a:gd name="connsiteY1" fmla="*/ 1212486 h 2799080"/>
              <a:gd name="connsiteX2" fmla="*/ 1198391 w 3548686"/>
              <a:gd name="connsiteY2" fmla="*/ 14227 h 2799080"/>
              <a:gd name="connsiteX3" fmla="*/ 3548686 w 3548686"/>
              <a:gd name="connsiteY3" fmla="*/ 0 h 2799080"/>
              <a:gd name="connsiteX0" fmla="*/ 2845 w 3548686"/>
              <a:gd name="connsiteY0" fmla="*/ 2707640 h 2707640"/>
              <a:gd name="connsiteX1" fmla="*/ 0 w 3548686"/>
              <a:gd name="connsiteY1" fmla="*/ 1212486 h 2707640"/>
              <a:gd name="connsiteX2" fmla="*/ 1198391 w 3548686"/>
              <a:gd name="connsiteY2" fmla="*/ 14227 h 2707640"/>
              <a:gd name="connsiteX3" fmla="*/ 3548686 w 3548686"/>
              <a:gd name="connsiteY3" fmla="*/ 0 h 2707640"/>
              <a:gd name="connsiteX0" fmla="*/ 2845 w 3548686"/>
              <a:gd name="connsiteY0" fmla="*/ 2667000 h 2667000"/>
              <a:gd name="connsiteX1" fmla="*/ 0 w 3548686"/>
              <a:gd name="connsiteY1" fmla="*/ 1212486 h 2667000"/>
              <a:gd name="connsiteX2" fmla="*/ 1198391 w 3548686"/>
              <a:gd name="connsiteY2" fmla="*/ 14227 h 2667000"/>
              <a:gd name="connsiteX3" fmla="*/ 3548686 w 3548686"/>
              <a:gd name="connsiteY3" fmla="*/ 0 h 2667000"/>
              <a:gd name="connsiteX0" fmla="*/ 2845 w 3548686"/>
              <a:gd name="connsiteY0" fmla="*/ 2651760 h 2651760"/>
              <a:gd name="connsiteX1" fmla="*/ 0 w 3548686"/>
              <a:gd name="connsiteY1" fmla="*/ 1212486 h 2651760"/>
              <a:gd name="connsiteX2" fmla="*/ 1198391 w 3548686"/>
              <a:gd name="connsiteY2" fmla="*/ 14227 h 2651760"/>
              <a:gd name="connsiteX3" fmla="*/ 3548686 w 3548686"/>
              <a:gd name="connsiteY3" fmla="*/ 0 h 2651760"/>
              <a:gd name="connsiteX0" fmla="*/ 2845 w 3020366"/>
              <a:gd name="connsiteY0" fmla="*/ 2651760 h 2651760"/>
              <a:gd name="connsiteX1" fmla="*/ 0 w 3020366"/>
              <a:gd name="connsiteY1" fmla="*/ 1212486 h 2651760"/>
              <a:gd name="connsiteX2" fmla="*/ 1198391 w 3020366"/>
              <a:gd name="connsiteY2" fmla="*/ 14227 h 2651760"/>
              <a:gd name="connsiteX3" fmla="*/ 3020366 w 3020366"/>
              <a:gd name="connsiteY3" fmla="*/ 0 h 2651760"/>
              <a:gd name="connsiteX0" fmla="*/ 2845 w 2883206"/>
              <a:gd name="connsiteY0" fmla="*/ 2651760 h 2651760"/>
              <a:gd name="connsiteX1" fmla="*/ 0 w 2883206"/>
              <a:gd name="connsiteY1" fmla="*/ 1212486 h 2651760"/>
              <a:gd name="connsiteX2" fmla="*/ 1198391 w 2883206"/>
              <a:gd name="connsiteY2" fmla="*/ 14227 h 2651760"/>
              <a:gd name="connsiteX3" fmla="*/ 2883206 w 2883206"/>
              <a:gd name="connsiteY3" fmla="*/ 0 h 2651760"/>
              <a:gd name="connsiteX0" fmla="*/ 2845 w 2796846"/>
              <a:gd name="connsiteY0" fmla="*/ 2651760 h 2651760"/>
              <a:gd name="connsiteX1" fmla="*/ 0 w 2796846"/>
              <a:gd name="connsiteY1" fmla="*/ 1212486 h 2651760"/>
              <a:gd name="connsiteX2" fmla="*/ 1198391 w 2796846"/>
              <a:gd name="connsiteY2" fmla="*/ 14227 h 2651760"/>
              <a:gd name="connsiteX3" fmla="*/ 2796846 w 2796846"/>
              <a:gd name="connsiteY3" fmla="*/ 0 h 2651760"/>
              <a:gd name="connsiteX0" fmla="*/ 2845 w 2735886"/>
              <a:gd name="connsiteY0" fmla="*/ 2656840 h 2656840"/>
              <a:gd name="connsiteX1" fmla="*/ 0 w 2735886"/>
              <a:gd name="connsiteY1" fmla="*/ 1217566 h 2656840"/>
              <a:gd name="connsiteX2" fmla="*/ 1198391 w 2735886"/>
              <a:gd name="connsiteY2" fmla="*/ 19307 h 2656840"/>
              <a:gd name="connsiteX3" fmla="*/ 2735886 w 2735886"/>
              <a:gd name="connsiteY3" fmla="*/ 0 h 265684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44446"/>
              <a:gd name="connsiteY0" fmla="*/ 2651760 h 2651760"/>
              <a:gd name="connsiteX1" fmla="*/ 0 w 2644446"/>
              <a:gd name="connsiteY1" fmla="*/ 1212486 h 2651760"/>
              <a:gd name="connsiteX2" fmla="*/ 1198391 w 2644446"/>
              <a:gd name="connsiteY2" fmla="*/ 14227 h 2651760"/>
              <a:gd name="connsiteX3" fmla="*/ 2644446 w 2644446"/>
              <a:gd name="connsiteY3" fmla="*/ 0 h 2651760"/>
              <a:gd name="connsiteX0" fmla="*/ 2845 w 2608886"/>
              <a:gd name="connsiteY0" fmla="*/ 2651760 h 2651760"/>
              <a:gd name="connsiteX1" fmla="*/ 0 w 2608886"/>
              <a:gd name="connsiteY1" fmla="*/ 1212486 h 2651760"/>
              <a:gd name="connsiteX2" fmla="*/ 1198391 w 2608886"/>
              <a:gd name="connsiteY2" fmla="*/ 14227 h 2651760"/>
              <a:gd name="connsiteX3" fmla="*/ 2608886 w 2608886"/>
              <a:gd name="connsiteY3" fmla="*/ 0 h 2651760"/>
              <a:gd name="connsiteX0" fmla="*/ 2845 w 2598726"/>
              <a:gd name="connsiteY0" fmla="*/ 2646680 h 2646680"/>
              <a:gd name="connsiteX1" fmla="*/ 0 w 2598726"/>
              <a:gd name="connsiteY1" fmla="*/ 1207406 h 2646680"/>
              <a:gd name="connsiteX2" fmla="*/ 1198391 w 2598726"/>
              <a:gd name="connsiteY2" fmla="*/ 9147 h 2646680"/>
              <a:gd name="connsiteX3" fmla="*/ 2598726 w 2598726"/>
              <a:gd name="connsiteY3" fmla="*/ 0 h 2646680"/>
              <a:gd name="connsiteX0" fmla="*/ 2845 w 2558086"/>
              <a:gd name="connsiteY0" fmla="*/ 2641600 h 2641600"/>
              <a:gd name="connsiteX1" fmla="*/ 0 w 2558086"/>
              <a:gd name="connsiteY1" fmla="*/ 1202326 h 2641600"/>
              <a:gd name="connsiteX2" fmla="*/ 1198391 w 2558086"/>
              <a:gd name="connsiteY2" fmla="*/ 4067 h 2641600"/>
              <a:gd name="connsiteX3" fmla="*/ 2558086 w 2558086"/>
              <a:gd name="connsiteY3" fmla="*/ 0 h 2641600"/>
              <a:gd name="connsiteX0" fmla="*/ 2845 w 2556181"/>
              <a:gd name="connsiteY0" fmla="*/ 2641600 h 2641600"/>
              <a:gd name="connsiteX1" fmla="*/ 0 w 2556181"/>
              <a:gd name="connsiteY1" fmla="*/ 1202326 h 2641600"/>
              <a:gd name="connsiteX2" fmla="*/ 1198391 w 2556181"/>
              <a:gd name="connsiteY2" fmla="*/ 4067 h 2641600"/>
              <a:gd name="connsiteX3" fmla="*/ 2556181 w 2556181"/>
              <a:gd name="connsiteY3" fmla="*/ 0 h 2641600"/>
            </a:gdLst>
            <a:ahLst/>
            <a:cxnLst>
              <a:cxn ang="0">
                <a:pos x="connsiteX0" y="connsiteY0"/>
              </a:cxn>
              <a:cxn ang="0">
                <a:pos x="connsiteX1" y="connsiteY1"/>
              </a:cxn>
              <a:cxn ang="0">
                <a:pos x="connsiteX2" y="connsiteY2"/>
              </a:cxn>
              <a:cxn ang="0">
                <a:pos x="connsiteX3" y="connsiteY3"/>
              </a:cxn>
            </a:cxnLst>
            <a:rect l="l" t="t" r="r" b="b"/>
            <a:pathLst>
              <a:path w="2556181" h="2641600">
                <a:moveTo>
                  <a:pt x="2845" y="2641600"/>
                </a:moveTo>
                <a:cubicBezTo>
                  <a:pt x="1897" y="2112735"/>
                  <a:pt x="948" y="1731191"/>
                  <a:pt x="0" y="1202326"/>
                </a:cubicBezTo>
                <a:cubicBezTo>
                  <a:pt x="0" y="540519"/>
                  <a:pt x="536541" y="4067"/>
                  <a:pt x="1198391" y="4067"/>
                </a:cubicBezTo>
                <a:lnTo>
                  <a:pt x="2556181" y="0"/>
                </a:lnTo>
              </a:path>
            </a:pathLst>
          </a:custGeom>
          <a:noFill/>
          <a:ln w="1356897" cap="sq">
            <a:solidFill>
              <a:schemeClr val="accent4">
                <a:alpha val="89000"/>
              </a:schemeClr>
            </a:solidFill>
            <a:prstDash val="solid"/>
            <a:round/>
          </a:ln>
        </p:spPr>
        <p:txBody>
          <a:bodyPr anchor="ctr"/>
          <a:lstStyle/>
          <a:p>
            <a:pPr fontAlgn="auto">
              <a:spcBef>
                <a:spcPts val="0"/>
              </a:spcBef>
              <a:spcAft>
                <a:spcPts val="0"/>
              </a:spcAft>
              <a:defRPr/>
            </a:pPr>
            <a:endParaRPr lang="en-US" dirty="0">
              <a:latin typeface="+mn-lt"/>
              <a:cs typeface="+mn-cs"/>
            </a:endParaRPr>
          </a:p>
        </p:txBody>
      </p:sp>
      <p:sp>
        <p:nvSpPr>
          <p:cNvPr id="5" name="Graphic 24">
            <a:extLst>
              <a:ext uri="{FF2B5EF4-FFF2-40B4-BE49-F238E27FC236}">
                <a16:creationId xmlns:a16="http://schemas.microsoft.com/office/drawing/2014/main" xmlns="" id="{78D6D41E-4BCA-326E-E6B4-F9495237804A}"/>
              </a:ext>
            </a:extLst>
          </p:cNvPr>
          <p:cNvSpPr/>
          <p:nvPr/>
        </p:nvSpPr>
        <p:spPr>
          <a:xfrm>
            <a:off x="8928100" y="3559175"/>
            <a:ext cx="3162300" cy="3195638"/>
          </a:xfrm>
          <a:custGeom>
            <a:avLst/>
            <a:gdLst>
              <a:gd name="connsiteX0" fmla="*/ -3730 w 9166847"/>
              <a:gd name="connsiteY0" fmla="*/ 5764965 h 5765688"/>
              <a:gd name="connsiteX1" fmla="*/ -3730 w 9166847"/>
              <a:gd name="connsiteY1" fmla="*/ 1152444 h 5765688"/>
              <a:gd name="connsiteX2" fmla="*/ 1189314 w 9166847"/>
              <a:gd name="connsiteY2" fmla="*/ -724 h 5765688"/>
              <a:gd name="connsiteX3" fmla="*/ 9163118 w 9166847"/>
              <a:gd name="connsiteY3" fmla="*/ 36857 h 5765688"/>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9166848 w 9166848"/>
              <a:gd name="connsiteY4" fmla="*/ 37581 h 5765689"/>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3169739 w 9166848"/>
              <a:gd name="connsiteY4" fmla="*/ 7671 h 5765689"/>
              <a:gd name="connsiteX5" fmla="*/ 9166848 w 9166848"/>
              <a:gd name="connsiteY5" fmla="*/ 37581 h 5765689"/>
              <a:gd name="connsiteX0" fmla="*/ 0 w 3169739"/>
              <a:gd name="connsiteY0" fmla="*/ 5765689 h 5765689"/>
              <a:gd name="connsiteX1" fmla="*/ 0 w 3169739"/>
              <a:gd name="connsiteY1" fmla="*/ 1153168 h 5765689"/>
              <a:gd name="connsiteX2" fmla="*/ 1193044 w 3169739"/>
              <a:gd name="connsiteY2" fmla="*/ 0 h 5765689"/>
              <a:gd name="connsiteX3" fmla="*/ 2736923 w 3169739"/>
              <a:gd name="connsiteY3" fmla="*/ 1574 h 5765689"/>
              <a:gd name="connsiteX4" fmla="*/ 3169739 w 3169739"/>
              <a:gd name="connsiteY4" fmla="*/ 7671 h 5765689"/>
              <a:gd name="connsiteX0" fmla="*/ 0 w 3160214"/>
              <a:gd name="connsiteY0" fmla="*/ 5765689 h 5765689"/>
              <a:gd name="connsiteX1" fmla="*/ 0 w 3160214"/>
              <a:gd name="connsiteY1" fmla="*/ 1153168 h 5765689"/>
              <a:gd name="connsiteX2" fmla="*/ 1193044 w 3160214"/>
              <a:gd name="connsiteY2" fmla="*/ 0 h 5765689"/>
              <a:gd name="connsiteX3" fmla="*/ 2736923 w 3160214"/>
              <a:gd name="connsiteY3" fmla="*/ 1574 h 5765689"/>
              <a:gd name="connsiteX4" fmla="*/ 3160214 w 3160214"/>
              <a:gd name="connsiteY4" fmla="*/ 7671 h 5765689"/>
              <a:gd name="connsiteX0" fmla="*/ 2085 w 3162299"/>
              <a:gd name="connsiteY0" fmla="*/ 5765689 h 5765689"/>
              <a:gd name="connsiteX1" fmla="*/ 0 w 3162299"/>
              <a:gd name="connsiteY1" fmla="*/ 3173781 h 5765689"/>
              <a:gd name="connsiteX2" fmla="*/ 2085 w 3162299"/>
              <a:gd name="connsiteY2" fmla="*/ 1153168 h 5765689"/>
              <a:gd name="connsiteX3" fmla="*/ 1195129 w 3162299"/>
              <a:gd name="connsiteY3" fmla="*/ 0 h 5765689"/>
              <a:gd name="connsiteX4" fmla="*/ 2739008 w 3162299"/>
              <a:gd name="connsiteY4" fmla="*/ 1574 h 5765689"/>
              <a:gd name="connsiteX5" fmla="*/ 3162299 w 3162299"/>
              <a:gd name="connsiteY5" fmla="*/ 7671 h 5765689"/>
              <a:gd name="connsiteX0" fmla="*/ 0 w 3162299"/>
              <a:gd name="connsiteY0" fmla="*/ 3173781 h 3173781"/>
              <a:gd name="connsiteX1" fmla="*/ 2085 w 3162299"/>
              <a:gd name="connsiteY1" fmla="*/ 1153168 h 3173781"/>
              <a:gd name="connsiteX2" fmla="*/ 1195129 w 3162299"/>
              <a:gd name="connsiteY2" fmla="*/ 0 h 3173781"/>
              <a:gd name="connsiteX3" fmla="*/ 2739008 w 3162299"/>
              <a:gd name="connsiteY3" fmla="*/ 1574 h 3173781"/>
              <a:gd name="connsiteX4" fmla="*/ 3162299 w 3162299"/>
              <a:gd name="connsiteY4" fmla="*/ 7671 h 3173781"/>
              <a:gd name="connsiteX0" fmla="*/ 0 w 3162299"/>
              <a:gd name="connsiteY0" fmla="*/ 3196641 h 3196641"/>
              <a:gd name="connsiteX1" fmla="*/ 2085 w 3162299"/>
              <a:gd name="connsiteY1" fmla="*/ 1153168 h 3196641"/>
              <a:gd name="connsiteX2" fmla="*/ 1195129 w 3162299"/>
              <a:gd name="connsiteY2" fmla="*/ 0 h 3196641"/>
              <a:gd name="connsiteX3" fmla="*/ 2739008 w 3162299"/>
              <a:gd name="connsiteY3" fmla="*/ 1574 h 3196641"/>
              <a:gd name="connsiteX4" fmla="*/ 3162299 w 3162299"/>
              <a:gd name="connsiteY4" fmla="*/ 7671 h 319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299" h="3196641">
                <a:moveTo>
                  <a:pt x="0" y="3196641"/>
                </a:moveTo>
                <a:lnTo>
                  <a:pt x="2085" y="1153168"/>
                </a:lnTo>
                <a:cubicBezTo>
                  <a:pt x="2085" y="516291"/>
                  <a:pt x="536218" y="0"/>
                  <a:pt x="1195129" y="0"/>
                </a:cubicBezTo>
                <a:lnTo>
                  <a:pt x="2739008" y="1574"/>
                </a:lnTo>
                <a:lnTo>
                  <a:pt x="3162299" y="7671"/>
                </a:lnTo>
              </a:path>
            </a:pathLst>
          </a:custGeom>
          <a:noFill/>
          <a:ln w="225588" cap="sq">
            <a:solidFill>
              <a:srgbClr val="FDF9E2"/>
            </a:solidFill>
            <a:prstDash val="solid"/>
            <a:miter/>
          </a:ln>
        </p:spPr>
        <p:txBody>
          <a:bodyPr anchor="ctr"/>
          <a:lstStyle/>
          <a:p>
            <a:pPr fontAlgn="auto">
              <a:spcBef>
                <a:spcPts val="0"/>
              </a:spcBef>
              <a:spcAft>
                <a:spcPts val="0"/>
              </a:spcAft>
              <a:defRPr/>
            </a:pPr>
            <a:endParaRPr lang="en-US" dirty="0">
              <a:latin typeface="+mn-lt"/>
              <a:cs typeface="+mn-cs"/>
            </a:endParaRPr>
          </a:p>
        </p:txBody>
      </p:sp>
      <p:sp>
        <p:nvSpPr>
          <p:cNvPr id="6" name="Oval 5">
            <a:extLst>
              <a:ext uri="{FF2B5EF4-FFF2-40B4-BE49-F238E27FC236}">
                <a16:creationId xmlns:a16="http://schemas.microsoft.com/office/drawing/2014/main" xmlns="" id="{24A064B6-723D-39EE-BC10-815B04674EE5}"/>
              </a:ext>
            </a:extLst>
          </p:cNvPr>
          <p:cNvSpPr/>
          <p:nvPr userDrawn="1"/>
        </p:nvSpPr>
        <p:spPr>
          <a:xfrm>
            <a:off x="10310813" y="2011363"/>
            <a:ext cx="1627187" cy="1628775"/>
          </a:xfrm>
          <a:prstGeom prst="ellipse">
            <a:avLst/>
          </a:prstGeom>
          <a:solidFill>
            <a:schemeClr val="accent6">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pic>
        <p:nvPicPr>
          <p:cNvPr id="8" name="Graphic 33">
            <a:extLst>
              <a:ext uri="{FF2B5EF4-FFF2-40B4-BE49-F238E27FC236}">
                <a16:creationId xmlns:a16="http://schemas.microsoft.com/office/drawing/2014/main" xmlns="" id="{F422575C-9BB6-8BFA-3D9D-C3A1AD2B2153}"/>
              </a:ext>
            </a:extLst>
          </p:cNvPr>
          <p:cNvPicPr>
            <a:picLocks noChangeAspect="1"/>
          </p:cNvPicPr>
          <p:nvPr userDrawn="1"/>
        </p:nvPicPr>
        <p:blipFill>
          <a:blip r:embed="rId2">
            <a:extLst>
              <a:ext uri="{28A0092B-C50C-407E-A947-70E740481C1C}">
                <a14:useLocalDpi xmlns:a14="http://schemas.microsoft.com/office/drawing/2010/main" val="0"/>
              </a:ext>
            </a:extLst>
          </a:blip>
          <a:srcRect l="20972" r="31496"/>
          <a:stretch>
            <a:fillRect/>
          </a:stretch>
        </p:blipFill>
        <p:spPr bwMode="auto">
          <a:xfrm>
            <a:off x="12700" y="6051550"/>
            <a:ext cx="121920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xmlns="" id="{E412DCE9-9BC0-2787-7A30-95424FE9163B}"/>
              </a:ext>
            </a:extLst>
          </p:cNvPr>
          <p:cNvSpPr/>
          <p:nvPr userDrawn="1"/>
        </p:nvSpPr>
        <p:spPr>
          <a:xfrm>
            <a:off x="9129713" y="6134100"/>
            <a:ext cx="376237" cy="3762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a:extLst>
              <a:ext uri="{FF2B5EF4-FFF2-40B4-BE49-F238E27FC236}">
                <a16:creationId xmlns:a16="http://schemas.microsoft.com/office/drawing/2014/main" xmlns="" id="{71EFB780-97D3-7B59-4F27-AFA7457A424B}"/>
              </a:ext>
            </a:extLst>
          </p:cNvPr>
          <p:cNvSpPr/>
          <p:nvPr userDrawn="1"/>
        </p:nvSpPr>
        <p:spPr>
          <a:xfrm>
            <a:off x="8385175" y="6134100"/>
            <a:ext cx="376238" cy="3762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p:nvPr>
        </p:nvSpPr>
        <p:spPr>
          <a:xfrm>
            <a:off x="1815806" y="793971"/>
            <a:ext cx="621792" cy="621792"/>
          </a:xfrm>
          <a:prstGeom prst="ellipse">
            <a:avLst/>
          </a:prstGeom>
          <a:solidFill>
            <a:schemeClr val="accent3"/>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11" name="Footer Placeholder 45">
            <a:extLst>
              <a:ext uri="{FF2B5EF4-FFF2-40B4-BE49-F238E27FC236}">
                <a16:creationId xmlns:a16="http://schemas.microsoft.com/office/drawing/2014/main" xmlns="" id="{7DF6EF90-CC56-58C2-BD47-0F84DE8F77A4}"/>
              </a:ext>
            </a:extLst>
          </p:cNvPr>
          <p:cNvSpPr>
            <a:spLocks noGrp="1"/>
          </p:cNvSpPr>
          <p:nvPr>
            <p:ph type="ftr" sz="quarter" idx="14"/>
          </p:nvPr>
        </p:nvSpPr>
        <p:spPr/>
        <p:txBody>
          <a:bodyPr/>
          <a:lstStyle>
            <a:lvl1pPr>
              <a:defRPr/>
            </a:lvl1pPr>
          </a:lstStyle>
          <a:p>
            <a:pPr>
              <a:defRPr/>
            </a:pPr>
            <a:endParaRPr lang="en-US"/>
          </a:p>
        </p:txBody>
      </p:sp>
      <p:sp>
        <p:nvSpPr>
          <p:cNvPr id="12" name="Slide Number Placeholder 46">
            <a:extLst>
              <a:ext uri="{FF2B5EF4-FFF2-40B4-BE49-F238E27FC236}">
                <a16:creationId xmlns:a16="http://schemas.microsoft.com/office/drawing/2014/main" xmlns="" id="{2D9A4BE3-384B-BDD9-C0A8-614876D8FB52}"/>
              </a:ext>
            </a:extLst>
          </p:cNvPr>
          <p:cNvSpPr>
            <a:spLocks noGrp="1"/>
          </p:cNvSpPr>
          <p:nvPr>
            <p:ph type="sldNum" sz="quarter" idx="15"/>
          </p:nvPr>
        </p:nvSpPr>
        <p:spPr/>
        <p:txBody>
          <a:bodyPr/>
          <a:lstStyle>
            <a:lvl1pPr>
              <a:defRPr/>
            </a:lvl1pPr>
          </a:lstStyle>
          <a:p>
            <a:fld id="{ACCEBFBE-1FCD-4F1E-83F9-747E94522E07}" type="slidenum">
              <a:rPr lang="en-US" altLang="en-US"/>
              <a:pPr/>
              <a:t>‹#›</a:t>
            </a:fld>
            <a:endParaRPr lang="en-US" altLang="en-US"/>
          </a:p>
        </p:txBody>
      </p:sp>
    </p:spTree>
    <p:extLst>
      <p:ext uri="{BB962C8B-B14F-4D97-AF65-F5344CB8AC3E}">
        <p14:creationId xmlns:p14="http://schemas.microsoft.com/office/powerpoint/2010/main" val="3270733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2" name="Graphic 43">
            <a:extLst>
              <a:ext uri="{FF2B5EF4-FFF2-40B4-BE49-F238E27FC236}">
                <a16:creationId xmlns:a16="http://schemas.microsoft.com/office/drawing/2014/main" xmlns="" id="{F3674961-6D68-AB01-D0CA-1265DB2CA614}"/>
              </a:ext>
            </a:extLst>
          </p:cNvPr>
          <p:cNvPicPr>
            <a:picLocks noChangeAspect="1"/>
          </p:cNvPicPr>
          <p:nvPr userDrawn="1"/>
        </p:nvPicPr>
        <p:blipFill>
          <a:blip r:embed="rId2">
            <a:extLst>
              <a:ext uri="{28A0092B-C50C-407E-A947-70E740481C1C}">
                <a14:useLocalDpi xmlns:a14="http://schemas.microsoft.com/office/drawing/2010/main" val="0"/>
              </a:ext>
            </a:extLst>
          </a:blip>
          <a:srcRect r="85327"/>
          <a:stretch>
            <a:fillRect/>
          </a:stretch>
        </p:blipFill>
        <p:spPr bwMode="auto">
          <a:xfrm>
            <a:off x="11204575" y="0"/>
            <a:ext cx="1006475"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xmlns="" id="{A01F5073-9776-D786-1C74-E968A1FA9CFA}"/>
              </a:ext>
            </a:extLst>
          </p:cNvPr>
          <p:cNvSpPr/>
          <p:nvPr userDrawn="1"/>
        </p:nvSpPr>
        <p:spPr>
          <a:xfrm>
            <a:off x="11280775" y="1079500"/>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a:extLst>
              <a:ext uri="{FF2B5EF4-FFF2-40B4-BE49-F238E27FC236}">
                <a16:creationId xmlns:a16="http://schemas.microsoft.com/office/drawing/2014/main" xmlns="" id="{210190C3-2B61-2293-D4E5-B8B01DDF3467}"/>
              </a:ext>
            </a:extLst>
          </p:cNvPr>
          <p:cNvSpPr/>
          <p:nvPr userDrawn="1"/>
        </p:nvSpPr>
        <p:spPr>
          <a:xfrm>
            <a:off x="9885363" y="4608513"/>
            <a:ext cx="1628775" cy="1628775"/>
          </a:xfrm>
          <a:prstGeom prst="ellipse">
            <a:avLst/>
          </a:prstGeom>
          <a:solidFill>
            <a:schemeClr val="accent3">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pic>
        <p:nvPicPr>
          <p:cNvPr id="6" name="Graphic 71">
            <a:extLst>
              <a:ext uri="{FF2B5EF4-FFF2-40B4-BE49-F238E27FC236}">
                <a16:creationId xmlns:a16="http://schemas.microsoft.com/office/drawing/2014/main" xmlns="" id="{D6BB4AFE-60D1-4C6D-AB69-63647675872E}"/>
              </a:ext>
            </a:extLst>
          </p:cNvPr>
          <p:cNvPicPr>
            <a:picLocks noChangeAspect="1"/>
          </p:cNvPicPr>
          <p:nvPr userDrawn="1"/>
        </p:nvPicPr>
        <p:blipFill>
          <a:blip r:embed="rId3">
            <a:extLst>
              <a:ext uri="{28A0092B-C50C-407E-A947-70E740481C1C}">
                <a14:useLocalDpi xmlns:a14="http://schemas.microsoft.com/office/drawing/2010/main" val="0"/>
              </a:ext>
            </a:extLst>
          </a:blip>
          <a:srcRect l="44820" t="41525" b="3152"/>
          <a:stretch>
            <a:fillRect/>
          </a:stretch>
        </p:blipFill>
        <p:spPr bwMode="auto">
          <a:xfrm>
            <a:off x="-63500" y="6350"/>
            <a:ext cx="376872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56">
            <a:extLst>
              <a:ext uri="{FF2B5EF4-FFF2-40B4-BE49-F238E27FC236}">
                <a16:creationId xmlns:a16="http://schemas.microsoft.com/office/drawing/2014/main" xmlns="" id="{38F72A09-DD8C-010F-AB62-0E0B89BC801C}"/>
              </a:ext>
            </a:extLst>
          </p:cNvPr>
          <p:cNvPicPr>
            <a:picLocks noChangeAspect="1"/>
          </p:cNvPicPr>
          <p:nvPr userDrawn="1"/>
        </p:nvPicPr>
        <p:blipFill>
          <a:blip r:embed="rId4">
            <a:extLst>
              <a:ext uri="{28A0092B-C50C-407E-A947-70E740481C1C}">
                <a14:useLocalDpi xmlns:a14="http://schemas.microsoft.com/office/drawing/2010/main" val="0"/>
              </a:ext>
            </a:extLst>
          </a:blip>
          <a:srcRect l="20633" t="65820"/>
          <a:stretch>
            <a:fillRect/>
          </a:stretch>
        </p:blipFill>
        <p:spPr bwMode="auto">
          <a:xfrm>
            <a:off x="6350" y="0"/>
            <a:ext cx="5332413"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59">
            <a:extLst>
              <a:ext uri="{FF2B5EF4-FFF2-40B4-BE49-F238E27FC236}">
                <a16:creationId xmlns:a16="http://schemas.microsoft.com/office/drawing/2014/main" xmlns="" id="{749FC72B-0CC3-171C-1D5B-7C99C18341A0}"/>
              </a:ext>
            </a:extLst>
          </p:cNvPr>
          <p:cNvPicPr>
            <a:picLocks noChangeAspect="1"/>
          </p:cNvPicPr>
          <p:nvPr userDrawn="1"/>
        </p:nvPicPr>
        <p:blipFill>
          <a:blip r:embed="rId5">
            <a:extLst>
              <a:ext uri="{28A0092B-C50C-407E-A947-70E740481C1C}">
                <a14:useLocalDpi xmlns:a14="http://schemas.microsoft.com/office/drawing/2010/main" val="0"/>
              </a:ext>
            </a:extLst>
          </a:blip>
          <a:srcRect l="14165" t="77499"/>
          <a:stretch>
            <a:fillRect/>
          </a:stretch>
        </p:blipFill>
        <p:spPr bwMode="auto">
          <a:xfrm>
            <a:off x="-17463" y="-30163"/>
            <a:ext cx="4459288"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xmlns="" id="{48241CF4-0517-069D-ACA0-A6425EEB14C7}"/>
              </a:ext>
            </a:extLst>
          </p:cNvPr>
          <p:cNvSpPr/>
          <p:nvPr userDrawn="1"/>
        </p:nvSpPr>
        <p:spPr>
          <a:xfrm>
            <a:off x="3260725" y="1890713"/>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Graphic 25" hidden="1">
            <a:extLst>
              <a:ext uri="{FF2B5EF4-FFF2-40B4-BE49-F238E27FC236}">
                <a16:creationId xmlns:a16="http://schemas.microsoft.com/office/drawing/2014/main" xmlns="" id="{A7F6BE41-29DF-D7C7-1BB4-D514BAFACBF5}"/>
              </a:ext>
            </a:extLst>
          </p:cNvPr>
          <p:cNvPicPr>
            <a:picLocks noChangeAspect="1"/>
          </p:cNvPicPr>
          <p:nvPr/>
        </p:nvPicPr>
        <p:blipFill>
          <a:blip r:embed="rId6">
            <a:extLst>
              <a:ext uri="{28A0092B-C50C-407E-A947-70E740481C1C}">
                <a14:useLocalDpi xmlns:a14="http://schemas.microsoft.com/office/drawing/2010/main" val="0"/>
              </a:ext>
            </a:extLst>
          </a:blip>
          <a:srcRect l="-162"/>
          <a:stretch>
            <a:fillRect/>
          </a:stretch>
        </p:blipFill>
        <p:spPr bwMode="auto">
          <a:xfrm>
            <a:off x="-6188075" y="1779588"/>
            <a:ext cx="20889913"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itle 1"/>
          <p:cNvSpPr>
            <a:spLocks noGrp="1"/>
          </p:cNvSpPr>
          <p:nvPr>
            <p:ph type="title"/>
          </p:nvPr>
        </p:nvSpPr>
        <p:spPr>
          <a:xfrm>
            <a:off x="5985583" y="2214823"/>
            <a:ext cx="3769859" cy="1975104"/>
          </a:xfrm>
        </p:spPr>
        <p:txBody>
          <a:bodyPr anchor="b">
            <a:noAutofit/>
          </a:bodyPr>
          <a:lstStyle>
            <a:lvl1pPr>
              <a:defRPr sz="6600"/>
            </a:lvl1pPr>
          </a:lstStyle>
          <a:p>
            <a:r>
              <a:rPr lang="en-US" dirty="0"/>
              <a:t>Click to edit Master title style</a:t>
            </a:r>
          </a:p>
        </p:txBody>
      </p:sp>
      <p:sp>
        <p:nvSpPr>
          <p:cNvPr id="3" name="Text Placeholder 2"/>
          <p:cNvSpPr>
            <a:spLocks noGrp="1"/>
          </p:cNvSpPr>
          <p:nvPr>
            <p:ph type="body" idx="1"/>
          </p:nvPr>
        </p:nvSpPr>
        <p:spPr>
          <a:xfrm>
            <a:off x="5996231" y="4278235"/>
            <a:ext cx="3081528" cy="1170432"/>
          </a:xfrm>
        </p:spPr>
        <p:txBody>
          <a:bodyPr>
            <a:normAutofit/>
          </a:bodyPr>
          <a:lstStyle>
            <a:lvl1pPr marL="0" indent="0">
              <a:lnSpc>
                <a:spcPct val="90000"/>
              </a:lnSpc>
              <a:spcBef>
                <a:spcPts val="10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13601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2" name="Footer Placeholder 4">
            <a:extLst>
              <a:ext uri="{FF2B5EF4-FFF2-40B4-BE49-F238E27FC236}">
                <a16:creationId xmlns:a16="http://schemas.microsoft.com/office/drawing/2014/main" xmlns="" id="{19456EFD-2479-2439-5222-8B942427F076}"/>
              </a:ext>
            </a:extLst>
          </p:cNvPr>
          <p:cNvSpPr>
            <a:spLocks noGrp="1"/>
          </p:cNvSpPr>
          <p:nvPr>
            <p:ph type="ftr" sz="quarter" idx="14"/>
          </p:nvPr>
        </p:nvSpPr>
        <p:spPr/>
        <p:txBody>
          <a:bodyPr/>
          <a:lstStyle>
            <a:lvl1pPr>
              <a:defRPr/>
            </a:lvl1pPr>
          </a:lstStyle>
          <a:p>
            <a:pPr>
              <a:defRPr/>
            </a:pPr>
            <a:endParaRPr lang="en-US"/>
          </a:p>
        </p:txBody>
      </p:sp>
      <p:sp>
        <p:nvSpPr>
          <p:cNvPr id="3" name="Slide Number Placeholder 5">
            <a:extLst>
              <a:ext uri="{FF2B5EF4-FFF2-40B4-BE49-F238E27FC236}">
                <a16:creationId xmlns:a16="http://schemas.microsoft.com/office/drawing/2014/main" xmlns="" id="{764C2E7E-929E-87AB-747E-0375CD14BCC2}"/>
              </a:ext>
            </a:extLst>
          </p:cNvPr>
          <p:cNvSpPr>
            <a:spLocks noGrp="1"/>
          </p:cNvSpPr>
          <p:nvPr>
            <p:ph type="sldNum" sz="quarter" idx="15"/>
          </p:nvPr>
        </p:nvSpPr>
        <p:spPr/>
        <p:txBody>
          <a:bodyPr/>
          <a:lstStyle>
            <a:lvl1pPr>
              <a:defRPr/>
            </a:lvl1pPr>
          </a:lstStyle>
          <a:p>
            <a:fld id="{462FA2C0-2FB3-49E8-88ED-44105F75BFE7}" type="slidenum">
              <a:rPr lang="en-US" altLang="en-US"/>
              <a:pPr/>
              <a:t>‹#›</a:t>
            </a:fld>
            <a:endParaRPr lang="en-US" altLang="en-US"/>
          </a:p>
        </p:txBody>
      </p:sp>
    </p:spTree>
    <p:extLst>
      <p:ext uri="{BB962C8B-B14F-4D97-AF65-F5344CB8AC3E}">
        <p14:creationId xmlns:p14="http://schemas.microsoft.com/office/powerpoint/2010/main" val="3786318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2" name="Footer Placeholder 4">
            <a:extLst>
              <a:ext uri="{FF2B5EF4-FFF2-40B4-BE49-F238E27FC236}">
                <a16:creationId xmlns:a16="http://schemas.microsoft.com/office/drawing/2014/main" xmlns="" id="{6224B4E9-8EF1-ADBD-1CAA-D9A845AD7228}"/>
              </a:ext>
            </a:extLst>
          </p:cNvPr>
          <p:cNvSpPr>
            <a:spLocks noGrp="1"/>
          </p:cNvSpPr>
          <p:nvPr>
            <p:ph type="ftr" sz="quarter" idx="14"/>
          </p:nvPr>
        </p:nvSpPr>
        <p:spPr/>
        <p:txBody>
          <a:bodyPr/>
          <a:lstStyle>
            <a:lvl1pPr>
              <a:defRPr/>
            </a:lvl1pPr>
          </a:lstStyle>
          <a:p>
            <a:pPr>
              <a:defRPr/>
            </a:pPr>
            <a:endParaRPr lang="en-US"/>
          </a:p>
        </p:txBody>
      </p:sp>
      <p:sp>
        <p:nvSpPr>
          <p:cNvPr id="3" name="Slide Number Placeholder 5">
            <a:extLst>
              <a:ext uri="{FF2B5EF4-FFF2-40B4-BE49-F238E27FC236}">
                <a16:creationId xmlns:a16="http://schemas.microsoft.com/office/drawing/2014/main" xmlns="" id="{F84E2422-8E5B-47F3-C3F2-35539AB8AB6D}"/>
              </a:ext>
            </a:extLst>
          </p:cNvPr>
          <p:cNvSpPr>
            <a:spLocks noGrp="1"/>
          </p:cNvSpPr>
          <p:nvPr>
            <p:ph type="sldNum" sz="quarter" idx="15"/>
          </p:nvPr>
        </p:nvSpPr>
        <p:spPr/>
        <p:txBody>
          <a:bodyPr/>
          <a:lstStyle>
            <a:lvl1pPr>
              <a:defRPr/>
            </a:lvl1pPr>
          </a:lstStyle>
          <a:p>
            <a:fld id="{BAE18AEC-A01A-4002-88D7-1EAC95B1BE98}" type="slidenum">
              <a:rPr lang="en-US" altLang="en-US"/>
              <a:pPr/>
              <a:t>‹#›</a:t>
            </a:fld>
            <a:endParaRPr lang="en-US" altLang="en-US"/>
          </a:p>
        </p:txBody>
      </p:sp>
    </p:spTree>
    <p:extLst>
      <p:ext uri="{BB962C8B-B14F-4D97-AF65-F5344CB8AC3E}">
        <p14:creationId xmlns:p14="http://schemas.microsoft.com/office/powerpoint/2010/main" val="409273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3" name="Content Placeholder 2"/>
          <p:cNvSpPr>
            <a:spLocks noGrp="1"/>
          </p:cNvSpPr>
          <p:nvPr>
            <p:ph idx="1"/>
          </p:nvPr>
        </p:nvSpPr>
        <p:spPr>
          <a:xfrm>
            <a:off x="5183188" y="2057400"/>
            <a:ext cx="6172200" cy="4069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40690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2" name="Footer Placeholder 4">
            <a:extLst>
              <a:ext uri="{FF2B5EF4-FFF2-40B4-BE49-F238E27FC236}">
                <a16:creationId xmlns:a16="http://schemas.microsoft.com/office/drawing/2014/main" xmlns="" id="{556362F9-F511-C874-703B-BA4709D54359}"/>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B8EB6B93-86FD-7BD0-2001-6884CDAA919C}"/>
              </a:ext>
            </a:extLst>
          </p:cNvPr>
          <p:cNvSpPr>
            <a:spLocks noGrp="1"/>
          </p:cNvSpPr>
          <p:nvPr>
            <p:ph type="sldNum" sz="quarter" idx="15"/>
          </p:nvPr>
        </p:nvSpPr>
        <p:spPr/>
        <p:txBody>
          <a:bodyPr/>
          <a:lstStyle>
            <a:lvl1pPr>
              <a:defRPr/>
            </a:lvl1pPr>
          </a:lstStyle>
          <a:p>
            <a:fld id="{5FC35E5B-860B-4662-8D90-F516F4DE0BE1}" type="slidenum">
              <a:rPr lang="en-US" altLang="en-US"/>
              <a:pPr/>
              <a:t>‹#›</a:t>
            </a:fld>
            <a:endParaRPr lang="en-US" altLang="en-US"/>
          </a:p>
        </p:txBody>
      </p:sp>
    </p:spTree>
    <p:extLst>
      <p:ext uri="{BB962C8B-B14F-4D97-AF65-F5344CB8AC3E}">
        <p14:creationId xmlns:p14="http://schemas.microsoft.com/office/powerpoint/2010/main" val="94579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57">
            <a:extLst>
              <a:ext uri="{FF2B5EF4-FFF2-40B4-BE49-F238E27FC236}">
                <a16:creationId xmlns:a16="http://schemas.microsoft.com/office/drawing/2014/main" xmlns="" id="{6366CDAF-DAB4-D95D-48CE-9DB1B57EE45A}"/>
              </a:ext>
            </a:extLst>
          </p:cNvPr>
          <p:cNvGrpSpPr>
            <a:grpSpLocks/>
          </p:cNvGrpSpPr>
          <p:nvPr userDrawn="1"/>
        </p:nvGrpSpPr>
        <p:grpSpPr bwMode="auto">
          <a:xfrm>
            <a:off x="0" y="3827463"/>
            <a:ext cx="12198350" cy="3030537"/>
            <a:chOff x="1" y="3827512"/>
            <a:chExt cx="12198945" cy="3030489"/>
          </a:xfrm>
        </p:grpSpPr>
        <p:sp>
          <p:nvSpPr>
            <p:cNvPr id="5" name="Freeform: Shape 56">
              <a:extLst>
                <a:ext uri="{FF2B5EF4-FFF2-40B4-BE49-F238E27FC236}">
                  <a16:creationId xmlns:a16="http://schemas.microsoft.com/office/drawing/2014/main" xmlns="" id="{237B50E7-5EE7-CCF3-200C-A8C1D3B70968}"/>
                </a:ext>
              </a:extLst>
            </p:cNvPr>
            <p:cNvSpPr/>
            <p:nvPr userDrawn="1"/>
          </p:nvSpPr>
          <p:spPr>
            <a:xfrm>
              <a:off x="11489299" y="5134003"/>
              <a:ext cx="520725" cy="1723998"/>
            </a:xfrm>
            <a:custGeom>
              <a:avLst/>
              <a:gdLst>
                <a:gd name="connsiteX0" fmla="*/ 834 w 513332"/>
                <a:gd name="connsiteY0" fmla="*/ -1393 h 1623974"/>
                <a:gd name="connsiteX1" fmla="*/ 514166 w 513332"/>
                <a:gd name="connsiteY1" fmla="*/ -1393 h 1623974"/>
                <a:gd name="connsiteX2" fmla="*/ 514166 w 513332"/>
                <a:gd name="connsiteY2" fmla="*/ 1622582 h 1623974"/>
                <a:gd name="connsiteX3" fmla="*/ 834 w 513332"/>
                <a:gd name="connsiteY3" fmla="*/ 1622582 h 1623974"/>
              </a:gdLst>
              <a:ahLst/>
              <a:cxnLst>
                <a:cxn ang="0">
                  <a:pos x="connsiteX0" y="connsiteY0"/>
                </a:cxn>
                <a:cxn ang="0">
                  <a:pos x="connsiteX1" y="connsiteY1"/>
                </a:cxn>
                <a:cxn ang="0">
                  <a:pos x="connsiteX2" y="connsiteY2"/>
                </a:cxn>
                <a:cxn ang="0">
                  <a:pos x="connsiteX3" y="connsiteY3"/>
                </a:cxn>
              </a:cxnLst>
              <a:rect l="l" t="t" r="r" b="b"/>
              <a:pathLst>
                <a:path w="513332" h="1623974">
                  <a:moveTo>
                    <a:pt x="834" y="-1393"/>
                  </a:moveTo>
                  <a:lnTo>
                    <a:pt x="514166" y="-1393"/>
                  </a:lnTo>
                  <a:lnTo>
                    <a:pt x="514166" y="1622582"/>
                  </a:lnTo>
                  <a:lnTo>
                    <a:pt x="834" y="1622582"/>
                  </a:lnTo>
                  <a:close/>
                </a:path>
              </a:pathLst>
            </a:custGeom>
            <a:solidFill>
              <a:schemeClr val="accent1"/>
            </a:solidFill>
            <a:ln w="2820" cap="flat">
              <a:solidFill>
                <a:schemeClr val="accent1"/>
              </a:solidFill>
              <a:prstDash val="solid"/>
              <a:miter/>
            </a:ln>
          </p:spPr>
          <p:txBody>
            <a:bodyPr anchor="ctr"/>
            <a:lstStyle/>
            <a:p>
              <a:pPr fontAlgn="auto">
                <a:spcBef>
                  <a:spcPts val="0"/>
                </a:spcBef>
                <a:spcAft>
                  <a:spcPts val="0"/>
                </a:spcAft>
                <a:defRPr/>
              </a:pPr>
              <a:endParaRPr lang="en-US" dirty="0">
                <a:latin typeface="+mn-lt"/>
                <a:cs typeface="+mn-cs"/>
              </a:endParaRPr>
            </a:p>
          </p:txBody>
        </p:sp>
        <p:pic>
          <p:nvPicPr>
            <p:cNvPr id="6" name="Graphic 54">
              <a:extLst>
                <a:ext uri="{FF2B5EF4-FFF2-40B4-BE49-F238E27FC236}">
                  <a16:creationId xmlns:a16="http://schemas.microsoft.com/office/drawing/2014/main" xmlns="" id="{5705D26E-6486-2646-24E9-A288FAFBB434}"/>
                </a:ext>
              </a:extLst>
            </p:cNvPr>
            <p:cNvPicPr>
              <a:picLocks noChangeAspect="1"/>
            </p:cNvPicPr>
            <p:nvPr userDrawn="1"/>
          </p:nvPicPr>
          <p:blipFill>
            <a:blip r:embed="rId2">
              <a:extLst>
                <a:ext uri="{28A0092B-C50C-407E-A947-70E740481C1C}">
                  <a14:useLocalDpi xmlns:a14="http://schemas.microsoft.com/office/drawing/2010/main" val="0"/>
                </a:ext>
              </a:extLst>
            </a:blip>
            <a:srcRect l="9291" r="42583" b="30832"/>
            <a:stretch>
              <a:fillRect/>
            </a:stretch>
          </p:blipFill>
          <p:spPr bwMode="auto">
            <a:xfrm>
              <a:off x="1" y="3827512"/>
              <a:ext cx="12198945" cy="303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Freeform 65">
            <a:extLst>
              <a:ext uri="{FF2B5EF4-FFF2-40B4-BE49-F238E27FC236}">
                <a16:creationId xmlns:a16="http://schemas.microsoft.com/office/drawing/2014/main" xmlns="" id="{13FD8672-DF9C-34DE-EEBE-2C0B12290D5E}"/>
              </a:ext>
            </a:extLst>
          </p:cNvPr>
          <p:cNvSpPr/>
          <p:nvPr/>
        </p:nvSpPr>
        <p:spPr>
          <a:xfrm>
            <a:off x="838200" y="5178425"/>
            <a:ext cx="2157413" cy="1679575"/>
          </a:xfrm>
          <a:custGeom>
            <a:avLst/>
            <a:gdLst>
              <a:gd name="connsiteX0" fmla="*/ 1078549 w 2157098"/>
              <a:gd name="connsiteY0" fmla="*/ 0 h 1679630"/>
              <a:gd name="connsiteX1" fmla="*/ 2157098 w 2157098"/>
              <a:gd name="connsiteY1" fmla="*/ 1078549 h 1679630"/>
              <a:gd name="connsiteX2" fmla="*/ 2072341 w 2157098"/>
              <a:gd name="connsiteY2" fmla="*/ 1498369 h 1679630"/>
              <a:gd name="connsiteX3" fmla="*/ 1973955 w 2157098"/>
              <a:gd name="connsiteY3" fmla="*/ 1679630 h 1679630"/>
              <a:gd name="connsiteX4" fmla="*/ 183143 w 2157098"/>
              <a:gd name="connsiteY4" fmla="*/ 1679630 h 1679630"/>
              <a:gd name="connsiteX5" fmla="*/ 84758 w 2157098"/>
              <a:gd name="connsiteY5" fmla="*/ 1498369 h 1679630"/>
              <a:gd name="connsiteX6" fmla="*/ 0 w 2157098"/>
              <a:gd name="connsiteY6" fmla="*/ 1078549 h 1679630"/>
              <a:gd name="connsiteX7" fmla="*/ 1078549 w 2157098"/>
              <a:gd name="connsiteY7" fmla="*/ 0 h 16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679630">
                <a:moveTo>
                  <a:pt x="1078549" y="0"/>
                </a:moveTo>
                <a:cubicBezTo>
                  <a:pt x="1674215" y="0"/>
                  <a:pt x="2157098" y="482883"/>
                  <a:pt x="2157098" y="1078549"/>
                </a:cubicBezTo>
                <a:cubicBezTo>
                  <a:pt x="2157098" y="1227466"/>
                  <a:pt x="2126918" y="1369333"/>
                  <a:pt x="2072341" y="1498369"/>
                </a:cubicBezTo>
                <a:lnTo>
                  <a:pt x="1973955" y="1679630"/>
                </a:lnTo>
                <a:lnTo>
                  <a:pt x="183143" y="1679630"/>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9" name="Oval 8">
            <a:extLst>
              <a:ext uri="{FF2B5EF4-FFF2-40B4-BE49-F238E27FC236}">
                <a16:creationId xmlns:a16="http://schemas.microsoft.com/office/drawing/2014/main" xmlns="" id="{C9EA8C67-43DF-A360-4401-D5A41EEE5566}"/>
              </a:ext>
            </a:extLst>
          </p:cNvPr>
          <p:cNvSpPr/>
          <p:nvPr/>
        </p:nvSpPr>
        <p:spPr>
          <a:xfrm>
            <a:off x="9626600" y="4991100"/>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p:nvPr>
        </p:nvSpPr>
        <p:spPr>
          <a:xfrm>
            <a:off x="1815806" y="793971"/>
            <a:ext cx="621792" cy="621792"/>
          </a:xfrm>
          <a:prstGeom prst="ellipse">
            <a:avLst/>
          </a:prstGeom>
          <a:solidFill>
            <a:schemeClr val="accent1"/>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10" name="Footer Placeholder 59">
            <a:extLst>
              <a:ext uri="{FF2B5EF4-FFF2-40B4-BE49-F238E27FC236}">
                <a16:creationId xmlns:a16="http://schemas.microsoft.com/office/drawing/2014/main" xmlns="" id="{1C6AA7C6-6FBD-6D5E-9E4F-7AFC4DBE195E}"/>
              </a:ext>
            </a:extLst>
          </p:cNvPr>
          <p:cNvSpPr>
            <a:spLocks noGrp="1"/>
          </p:cNvSpPr>
          <p:nvPr>
            <p:ph type="ftr" sz="quarter" idx="14"/>
          </p:nvPr>
        </p:nvSpPr>
        <p:spPr/>
        <p:txBody>
          <a:bodyPr/>
          <a:lstStyle>
            <a:lvl1pPr>
              <a:defRPr/>
            </a:lvl1pPr>
          </a:lstStyle>
          <a:p>
            <a:pPr>
              <a:defRPr/>
            </a:pPr>
            <a:endParaRPr lang="en-US"/>
          </a:p>
        </p:txBody>
      </p:sp>
      <p:sp>
        <p:nvSpPr>
          <p:cNvPr id="11" name="Slide Number Placeholder 60">
            <a:extLst>
              <a:ext uri="{FF2B5EF4-FFF2-40B4-BE49-F238E27FC236}">
                <a16:creationId xmlns:a16="http://schemas.microsoft.com/office/drawing/2014/main" xmlns="" id="{D69D6C0B-7EAC-C9DB-97CC-9FA37F770318}"/>
              </a:ext>
            </a:extLst>
          </p:cNvPr>
          <p:cNvSpPr>
            <a:spLocks noGrp="1"/>
          </p:cNvSpPr>
          <p:nvPr>
            <p:ph type="sldNum" sz="quarter" idx="15"/>
          </p:nvPr>
        </p:nvSpPr>
        <p:spPr/>
        <p:txBody>
          <a:bodyPr/>
          <a:lstStyle>
            <a:lvl1pPr>
              <a:defRPr/>
            </a:lvl1pPr>
          </a:lstStyle>
          <a:p>
            <a:fld id="{CAB92469-915F-41A1-951A-2C6D6D8C88B8}" type="slidenum">
              <a:rPr lang="en-US" altLang="en-US"/>
              <a:pPr/>
              <a:t>‹#›</a:t>
            </a:fld>
            <a:endParaRPr lang="en-US" altLang="en-US"/>
          </a:p>
        </p:txBody>
      </p:sp>
    </p:spTree>
    <p:extLst>
      <p:ext uri="{BB962C8B-B14F-4D97-AF65-F5344CB8AC3E}">
        <p14:creationId xmlns:p14="http://schemas.microsoft.com/office/powerpoint/2010/main" val="572430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3" name="Picture Placeholder 2"/>
          <p:cNvSpPr>
            <a:spLocks noGrp="1"/>
          </p:cNvSpPr>
          <p:nvPr>
            <p:ph type="pic" idx="1"/>
          </p:nvPr>
        </p:nvSpPr>
        <p:spPr>
          <a:xfrm>
            <a:off x="5180012" y="1725930"/>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itle 9"/>
          <p:cNvSpPr>
            <a:spLocks noGrp="1"/>
          </p:cNvSpPr>
          <p:nvPr>
            <p:ph type="title"/>
          </p:nvPr>
        </p:nvSpPr>
        <p:spPr/>
        <p:txBody>
          <a:bodyPr/>
          <a:lstStyle/>
          <a:p>
            <a:r>
              <a:rPr lang="en-US"/>
              <a:t>Click to edit Master title style</a:t>
            </a:r>
          </a:p>
        </p:txBody>
      </p:sp>
      <p:sp>
        <p:nvSpPr>
          <p:cNvPr id="2" name="Footer Placeholder 4">
            <a:extLst>
              <a:ext uri="{FF2B5EF4-FFF2-40B4-BE49-F238E27FC236}">
                <a16:creationId xmlns:a16="http://schemas.microsoft.com/office/drawing/2014/main" xmlns="" id="{137CE120-395E-3EF9-E25A-D1D919ED6AF3}"/>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35804104-2713-278C-0069-B4C24986B876}"/>
              </a:ext>
            </a:extLst>
          </p:cNvPr>
          <p:cNvSpPr>
            <a:spLocks noGrp="1"/>
          </p:cNvSpPr>
          <p:nvPr>
            <p:ph type="sldNum" sz="quarter" idx="15"/>
          </p:nvPr>
        </p:nvSpPr>
        <p:spPr/>
        <p:txBody>
          <a:bodyPr/>
          <a:lstStyle>
            <a:lvl1pPr>
              <a:defRPr/>
            </a:lvl1pPr>
          </a:lstStyle>
          <a:p>
            <a:fld id="{696E5B84-7F10-4407-96F4-F16E9D5A51BE}" type="slidenum">
              <a:rPr lang="en-US" altLang="en-US"/>
              <a:pPr/>
              <a:t>‹#›</a:t>
            </a:fld>
            <a:endParaRPr lang="en-US" altLang="en-US"/>
          </a:p>
        </p:txBody>
      </p:sp>
    </p:spTree>
    <p:extLst>
      <p:ext uri="{BB962C8B-B14F-4D97-AF65-F5344CB8AC3E}">
        <p14:creationId xmlns:p14="http://schemas.microsoft.com/office/powerpoint/2010/main" val="159196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3504" y="438912"/>
            <a:ext cx="8762246" cy="1325880"/>
          </a:xfrm>
        </p:spPr>
        <p:txBody>
          <a:bodyPr/>
          <a:lstStyle>
            <a:lvl1pPr>
              <a:defRPr sz="6600"/>
            </a:lvl1pPr>
          </a:lstStyle>
          <a:p>
            <a:r>
              <a:rPr lang="en-US" dirty="0"/>
              <a:t>Click to edit Master title style</a:t>
            </a:r>
          </a:p>
        </p:txBody>
      </p:sp>
      <p:sp>
        <p:nvSpPr>
          <p:cNvPr id="8" name="Text Placeholder 7"/>
          <p:cNvSpPr>
            <a:spLocks noGrp="1"/>
          </p:cNvSpPr>
          <p:nvPr>
            <p:ph type="body" sz="quarter" idx="13"/>
          </p:nvPr>
        </p:nvSpPr>
        <p:spPr>
          <a:xfrm>
            <a:off x="0" y="1892808"/>
            <a:ext cx="8659368" cy="749808"/>
          </a:xfrm>
          <a:solidFill>
            <a:schemeClr val="accent1">
              <a:lumMod val="75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4" name="Text Placeholder 13"/>
          <p:cNvSpPr>
            <a:spLocks noGrp="1"/>
          </p:cNvSpPr>
          <p:nvPr>
            <p:ph type="body" sz="quarter" idx="18"/>
          </p:nvPr>
        </p:nvSpPr>
        <p:spPr>
          <a:xfrm>
            <a:off x="8183880" y="1792224"/>
            <a:ext cx="960120" cy="960120"/>
          </a:xfrm>
          <a:prstGeom prst="ellipse">
            <a:avLst/>
          </a:prstGeom>
          <a:solidFill>
            <a:schemeClr val="accent1">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Click to edit Master text styles</a:t>
            </a:r>
          </a:p>
        </p:txBody>
      </p:sp>
      <p:sp>
        <p:nvSpPr>
          <p:cNvPr id="9" name="Text Placeholder 7"/>
          <p:cNvSpPr>
            <a:spLocks noGrp="1"/>
          </p:cNvSpPr>
          <p:nvPr>
            <p:ph type="body" sz="quarter" idx="14"/>
          </p:nvPr>
        </p:nvSpPr>
        <p:spPr>
          <a:xfrm>
            <a:off x="0" y="2891790"/>
            <a:ext cx="8659368" cy="749808"/>
          </a:xfrm>
          <a:solidFill>
            <a:schemeClr val="accent2">
              <a:lumMod val="75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5" name="Text Placeholder 13"/>
          <p:cNvSpPr>
            <a:spLocks noGrp="1"/>
          </p:cNvSpPr>
          <p:nvPr>
            <p:ph type="body" sz="quarter" idx="19"/>
          </p:nvPr>
        </p:nvSpPr>
        <p:spPr>
          <a:xfrm>
            <a:off x="8183880" y="2784348"/>
            <a:ext cx="960120" cy="960120"/>
          </a:xfrm>
          <a:prstGeom prst="ellipse">
            <a:avLst/>
          </a:prstGeom>
          <a:solidFill>
            <a:schemeClr val="accent2">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Click to edit Master text styles</a:t>
            </a:r>
          </a:p>
        </p:txBody>
      </p:sp>
      <p:sp>
        <p:nvSpPr>
          <p:cNvPr id="10" name="Text Placeholder 7"/>
          <p:cNvSpPr>
            <a:spLocks noGrp="1"/>
          </p:cNvSpPr>
          <p:nvPr>
            <p:ph type="body" sz="quarter" idx="15"/>
          </p:nvPr>
        </p:nvSpPr>
        <p:spPr>
          <a:xfrm>
            <a:off x="0" y="3890772"/>
            <a:ext cx="8659368" cy="749808"/>
          </a:xfrm>
          <a:solidFill>
            <a:schemeClr val="accent4">
              <a:lumMod val="75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6" name="Text Placeholder 13"/>
          <p:cNvSpPr>
            <a:spLocks noGrp="1"/>
          </p:cNvSpPr>
          <p:nvPr>
            <p:ph type="body" sz="quarter" idx="20"/>
          </p:nvPr>
        </p:nvSpPr>
        <p:spPr>
          <a:xfrm>
            <a:off x="8183880" y="3776472"/>
            <a:ext cx="960120" cy="960120"/>
          </a:xfrm>
          <a:prstGeom prst="ellipse">
            <a:avLst/>
          </a:prstGeom>
          <a:solidFill>
            <a:schemeClr val="accent4">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Click to edit Master text styles</a:t>
            </a:r>
          </a:p>
        </p:txBody>
      </p:sp>
      <p:sp>
        <p:nvSpPr>
          <p:cNvPr id="11" name="Text Placeholder 7"/>
          <p:cNvSpPr>
            <a:spLocks noGrp="1"/>
          </p:cNvSpPr>
          <p:nvPr>
            <p:ph type="body" sz="quarter" idx="16"/>
          </p:nvPr>
        </p:nvSpPr>
        <p:spPr>
          <a:xfrm>
            <a:off x="0" y="4889754"/>
            <a:ext cx="8659368" cy="749808"/>
          </a:xfrm>
          <a:solidFill>
            <a:schemeClr val="tx1">
              <a:lumMod val="90000"/>
              <a:lumOff val="10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7" name="Text Placeholder 13"/>
          <p:cNvSpPr>
            <a:spLocks noGrp="1"/>
          </p:cNvSpPr>
          <p:nvPr>
            <p:ph type="body" sz="quarter" idx="21"/>
          </p:nvPr>
        </p:nvSpPr>
        <p:spPr>
          <a:xfrm>
            <a:off x="8183880" y="4768596"/>
            <a:ext cx="960120" cy="960120"/>
          </a:xfrm>
          <a:prstGeom prst="ellipse">
            <a:avLst/>
          </a:prstGeom>
          <a:solidFill>
            <a:schemeClr val="tx2"/>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Click to edit Master text styles</a:t>
            </a:r>
          </a:p>
        </p:txBody>
      </p:sp>
      <p:sp>
        <p:nvSpPr>
          <p:cNvPr id="12" name="Text Placeholder 7"/>
          <p:cNvSpPr>
            <a:spLocks noGrp="1"/>
          </p:cNvSpPr>
          <p:nvPr>
            <p:ph type="body" sz="quarter" idx="17"/>
          </p:nvPr>
        </p:nvSpPr>
        <p:spPr>
          <a:xfrm>
            <a:off x="0" y="5888736"/>
            <a:ext cx="8659368" cy="749808"/>
          </a:xfrm>
          <a:solidFill>
            <a:schemeClr val="accent3">
              <a:lumMod val="75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8" name="Text Placeholder 13"/>
          <p:cNvSpPr>
            <a:spLocks noGrp="1"/>
          </p:cNvSpPr>
          <p:nvPr>
            <p:ph type="body" sz="quarter" idx="22"/>
          </p:nvPr>
        </p:nvSpPr>
        <p:spPr>
          <a:xfrm>
            <a:off x="8183880" y="5760720"/>
            <a:ext cx="960120" cy="960120"/>
          </a:xfrm>
          <a:prstGeom prst="ellipse">
            <a:avLst/>
          </a:prstGeom>
          <a:solidFill>
            <a:schemeClr val="accent3">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28234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Shape 22" hidden="1">
            <a:extLst>
              <a:ext uri="{FF2B5EF4-FFF2-40B4-BE49-F238E27FC236}">
                <a16:creationId xmlns:a16="http://schemas.microsoft.com/office/drawing/2014/main" xmlns="" id="{4B22B0D0-65C2-E34C-8C3B-C586C68D6AB2}"/>
              </a:ext>
            </a:extLst>
          </p:cNvPr>
          <p:cNvSpPr/>
          <p:nvPr/>
        </p:nvSpPr>
        <p:spPr>
          <a:xfrm>
            <a:off x="233363" y="2011363"/>
            <a:ext cx="3195637" cy="3287712"/>
          </a:xfrm>
          <a:custGeom>
            <a:avLst/>
            <a:gdLst>
              <a:gd name="connsiteX0" fmla="*/ 2213 w 9357201"/>
              <a:gd name="connsiteY0" fmla="*/ -650 h 3276674"/>
              <a:gd name="connsiteX1" fmla="*/ 8009370 w 9357201"/>
              <a:gd name="connsiteY1" fmla="*/ -650 h 3276674"/>
              <a:gd name="connsiteX2" fmla="*/ 9359415 w 9357201"/>
              <a:gd name="connsiteY2" fmla="*/ 1355860 h 3276674"/>
              <a:gd name="connsiteX3" fmla="*/ 9359415 w 9357201"/>
              <a:gd name="connsiteY3" fmla="*/ 3276024 h 3276674"/>
              <a:gd name="connsiteX0" fmla="*/ 0 w 9357202"/>
              <a:gd name="connsiteY0" fmla="*/ 33 h 3276707"/>
              <a:gd name="connsiteX1" fmla="*/ 5765524 w 9357202"/>
              <a:gd name="connsiteY1" fmla="*/ 0 h 3276707"/>
              <a:gd name="connsiteX2" fmla="*/ 8007157 w 9357202"/>
              <a:gd name="connsiteY2" fmla="*/ 33 h 3276707"/>
              <a:gd name="connsiteX3" fmla="*/ 9357202 w 9357202"/>
              <a:gd name="connsiteY3" fmla="*/ 1356543 h 3276707"/>
              <a:gd name="connsiteX4" fmla="*/ 9357202 w 9357202"/>
              <a:gd name="connsiteY4" fmla="*/ 3276707 h 3276707"/>
              <a:gd name="connsiteX0" fmla="*/ 0 w 3591678"/>
              <a:gd name="connsiteY0" fmla="*/ 0 h 3276707"/>
              <a:gd name="connsiteX1" fmla="*/ 2241633 w 3591678"/>
              <a:gd name="connsiteY1" fmla="*/ 33 h 3276707"/>
              <a:gd name="connsiteX2" fmla="*/ 3591678 w 3591678"/>
              <a:gd name="connsiteY2" fmla="*/ 1356543 h 3276707"/>
              <a:gd name="connsiteX3" fmla="*/ 3591678 w 3591678"/>
              <a:gd name="connsiteY3" fmla="*/ 3276707 h 3276707"/>
              <a:gd name="connsiteX0" fmla="*/ 0 w 3408798"/>
              <a:gd name="connsiteY0" fmla="*/ 0 h 3276707"/>
              <a:gd name="connsiteX1" fmla="*/ 2058753 w 3408798"/>
              <a:gd name="connsiteY1" fmla="*/ 33 h 3276707"/>
              <a:gd name="connsiteX2" fmla="*/ 3408798 w 3408798"/>
              <a:gd name="connsiteY2" fmla="*/ 1356543 h 3276707"/>
              <a:gd name="connsiteX3" fmla="*/ 3408798 w 3408798"/>
              <a:gd name="connsiteY3" fmla="*/ 3276707 h 3276707"/>
              <a:gd name="connsiteX0" fmla="*/ 0 w 3225918"/>
              <a:gd name="connsiteY0" fmla="*/ 0 h 3286867"/>
              <a:gd name="connsiteX1" fmla="*/ 1875873 w 3225918"/>
              <a:gd name="connsiteY1" fmla="*/ 10193 h 3286867"/>
              <a:gd name="connsiteX2" fmla="*/ 3225918 w 3225918"/>
              <a:gd name="connsiteY2" fmla="*/ 1366703 h 3286867"/>
              <a:gd name="connsiteX3" fmla="*/ 3225918 w 3225918"/>
              <a:gd name="connsiteY3" fmla="*/ 3286867 h 3286867"/>
              <a:gd name="connsiteX0" fmla="*/ 0 w 3195438"/>
              <a:gd name="connsiteY0" fmla="*/ 0 h 3286867"/>
              <a:gd name="connsiteX1" fmla="*/ 1845393 w 3195438"/>
              <a:gd name="connsiteY1" fmla="*/ 10193 h 3286867"/>
              <a:gd name="connsiteX2" fmla="*/ 3195438 w 3195438"/>
              <a:gd name="connsiteY2" fmla="*/ 1366703 h 3286867"/>
              <a:gd name="connsiteX3" fmla="*/ 3195438 w 3195438"/>
              <a:gd name="connsiteY3" fmla="*/ 3286867 h 3286867"/>
            </a:gdLst>
            <a:ahLst/>
            <a:cxnLst>
              <a:cxn ang="0">
                <a:pos x="connsiteX0" y="connsiteY0"/>
              </a:cxn>
              <a:cxn ang="0">
                <a:pos x="connsiteX1" y="connsiteY1"/>
              </a:cxn>
              <a:cxn ang="0">
                <a:pos x="connsiteX2" y="connsiteY2"/>
              </a:cxn>
              <a:cxn ang="0">
                <a:pos x="connsiteX3" y="connsiteY3"/>
              </a:cxn>
            </a:cxnLst>
            <a:rect l="l" t="t" r="r" b="b"/>
            <a:pathLst>
              <a:path w="3195438" h="3286867">
                <a:moveTo>
                  <a:pt x="0" y="0"/>
                </a:moveTo>
                <a:lnTo>
                  <a:pt x="1845393" y="10193"/>
                </a:lnTo>
                <a:cubicBezTo>
                  <a:pt x="2591000" y="10193"/>
                  <a:pt x="3195438" y="617523"/>
                  <a:pt x="3195438" y="1366703"/>
                </a:cubicBezTo>
                <a:lnTo>
                  <a:pt x="3195438" y="3286867"/>
                </a:lnTo>
              </a:path>
            </a:pathLst>
          </a:custGeom>
          <a:noFill/>
          <a:ln w="510466" cap="sq">
            <a:solidFill>
              <a:srgbClr val="00AA59"/>
            </a:solidFill>
            <a:prstDash val="solid"/>
            <a:round/>
          </a:ln>
        </p:spPr>
        <p:txBody>
          <a:bodyPr anchor="ctr"/>
          <a:lstStyle/>
          <a:p>
            <a:pPr fontAlgn="auto">
              <a:spcBef>
                <a:spcPts val="0"/>
              </a:spcBef>
              <a:spcAft>
                <a:spcPts val="0"/>
              </a:spcAft>
              <a:defRPr/>
            </a:pPr>
            <a:endParaRPr lang="en-US" dirty="0">
              <a:latin typeface="+mn-lt"/>
              <a:cs typeface="+mn-cs"/>
            </a:endParaRPr>
          </a:p>
        </p:txBody>
      </p:sp>
      <p:sp>
        <p:nvSpPr>
          <p:cNvPr id="5" name="Freeform: Shape 23" hidden="1">
            <a:extLst>
              <a:ext uri="{FF2B5EF4-FFF2-40B4-BE49-F238E27FC236}">
                <a16:creationId xmlns:a16="http://schemas.microsoft.com/office/drawing/2014/main" xmlns="" id="{D1FFF97D-C438-DAE4-1FF0-C4255277D695}"/>
              </a:ext>
            </a:extLst>
          </p:cNvPr>
          <p:cNvSpPr/>
          <p:nvPr/>
        </p:nvSpPr>
        <p:spPr>
          <a:xfrm>
            <a:off x="3429000" y="4725988"/>
            <a:ext cx="8510588" cy="1366837"/>
          </a:xfrm>
          <a:custGeom>
            <a:avLst/>
            <a:gdLst>
              <a:gd name="connsiteX0" fmla="*/ 10980107 w 10977893"/>
              <a:gd name="connsiteY0" fmla="*/ -650 h 1365979"/>
              <a:gd name="connsiteX1" fmla="*/ 10980107 w 10977893"/>
              <a:gd name="connsiteY1" fmla="*/ 789104 h 1365979"/>
              <a:gd name="connsiteX2" fmla="*/ 10357989 w 10977893"/>
              <a:gd name="connsiteY2" fmla="*/ 1365329 h 1365979"/>
              <a:gd name="connsiteX3" fmla="*/ 624331 w 10977893"/>
              <a:gd name="connsiteY3" fmla="*/ 1365329 h 1365979"/>
              <a:gd name="connsiteX4" fmla="*/ 2213 w 10977893"/>
              <a:gd name="connsiteY4" fmla="*/ 789104 h 1365979"/>
              <a:gd name="connsiteX5" fmla="*/ 2213 w 10977893"/>
              <a:gd name="connsiteY5" fmla="*/ -650 h 1365979"/>
              <a:gd name="connsiteX0" fmla="*/ 10977894 w 10977894"/>
              <a:gd name="connsiteY0" fmla="*/ 0 h 1365979"/>
              <a:gd name="connsiteX1" fmla="*/ 10977894 w 10977894"/>
              <a:gd name="connsiteY1" fmla="*/ 789754 h 1365979"/>
              <a:gd name="connsiteX2" fmla="*/ 10355776 w 10977894"/>
              <a:gd name="connsiteY2" fmla="*/ 1365979 h 1365979"/>
              <a:gd name="connsiteX3" fmla="*/ 8724301 w 10977894"/>
              <a:gd name="connsiteY3" fmla="*/ 1362386 h 1365979"/>
              <a:gd name="connsiteX4" fmla="*/ 622118 w 10977894"/>
              <a:gd name="connsiteY4" fmla="*/ 1365979 h 1365979"/>
              <a:gd name="connsiteX5" fmla="*/ 0 w 10977894"/>
              <a:gd name="connsiteY5" fmla="*/ 789754 h 1365979"/>
              <a:gd name="connsiteX6" fmla="*/ 0 w 10977894"/>
              <a:gd name="connsiteY6" fmla="*/ 0 h 1365979"/>
              <a:gd name="connsiteX0" fmla="*/ 10977894 w 10977894"/>
              <a:gd name="connsiteY0" fmla="*/ 789754 h 1365979"/>
              <a:gd name="connsiteX1" fmla="*/ 10355776 w 10977894"/>
              <a:gd name="connsiteY1" fmla="*/ 1365979 h 1365979"/>
              <a:gd name="connsiteX2" fmla="*/ 8724301 w 10977894"/>
              <a:gd name="connsiteY2" fmla="*/ 1362386 h 1365979"/>
              <a:gd name="connsiteX3" fmla="*/ 622118 w 10977894"/>
              <a:gd name="connsiteY3" fmla="*/ 1365979 h 1365979"/>
              <a:gd name="connsiteX4" fmla="*/ 0 w 10977894"/>
              <a:gd name="connsiteY4" fmla="*/ 789754 h 1365979"/>
              <a:gd name="connsiteX5" fmla="*/ 0 w 10977894"/>
              <a:gd name="connsiteY5" fmla="*/ 0 h 1365979"/>
              <a:gd name="connsiteX0" fmla="*/ 10355776 w 10355776"/>
              <a:gd name="connsiteY0" fmla="*/ 1365979 h 1365979"/>
              <a:gd name="connsiteX1" fmla="*/ 8724301 w 10355776"/>
              <a:gd name="connsiteY1" fmla="*/ 1362386 h 1365979"/>
              <a:gd name="connsiteX2" fmla="*/ 622118 w 10355776"/>
              <a:gd name="connsiteY2" fmla="*/ 1365979 h 1365979"/>
              <a:gd name="connsiteX3" fmla="*/ 0 w 10355776"/>
              <a:gd name="connsiteY3" fmla="*/ 789754 h 1365979"/>
              <a:gd name="connsiteX4" fmla="*/ 0 w 10355776"/>
              <a:gd name="connsiteY4" fmla="*/ 0 h 1365979"/>
              <a:gd name="connsiteX0" fmla="*/ 8724301 w 8724301"/>
              <a:gd name="connsiteY0" fmla="*/ 1362386 h 1365979"/>
              <a:gd name="connsiteX1" fmla="*/ 622118 w 8724301"/>
              <a:gd name="connsiteY1" fmla="*/ 1365979 h 1365979"/>
              <a:gd name="connsiteX2" fmla="*/ 0 w 8724301"/>
              <a:gd name="connsiteY2" fmla="*/ 789754 h 1365979"/>
              <a:gd name="connsiteX3" fmla="*/ 0 w 8724301"/>
              <a:gd name="connsiteY3" fmla="*/ 0 h 1365979"/>
              <a:gd name="connsiteX0" fmla="*/ 8510941 w 8510941"/>
              <a:gd name="connsiteY0" fmla="*/ 1366196 h 1366196"/>
              <a:gd name="connsiteX1" fmla="*/ 622118 w 8510941"/>
              <a:gd name="connsiteY1" fmla="*/ 1365979 h 1366196"/>
              <a:gd name="connsiteX2" fmla="*/ 0 w 8510941"/>
              <a:gd name="connsiteY2" fmla="*/ 789754 h 1366196"/>
              <a:gd name="connsiteX3" fmla="*/ 0 w 8510941"/>
              <a:gd name="connsiteY3" fmla="*/ 0 h 1366196"/>
            </a:gdLst>
            <a:ahLst/>
            <a:cxnLst>
              <a:cxn ang="0">
                <a:pos x="connsiteX0" y="connsiteY0"/>
              </a:cxn>
              <a:cxn ang="0">
                <a:pos x="connsiteX1" y="connsiteY1"/>
              </a:cxn>
              <a:cxn ang="0">
                <a:pos x="connsiteX2" y="connsiteY2"/>
              </a:cxn>
              <a:cxn ang="0">
                <a:pos x="connsiteX3" y="connsiteY3"/>
              </a:cxn>
            </a:cxnLst>
            <a:rect l="l" t="t" r="r" b="b"/>
            <a:pathLst>
              <a:path w="8510941" h="1366196">
                <a:moveTo>
                  <a:pt x="8510941" y="1366196"/>
                </a:moveTo>
                <a:lnTo>
                  <a:pt x="622118" y="1365979"/>
                </a:lnTo>
                <a:cubicBezTo>
                  <a:pt x="278520" y="1365979"/>
                  <a:pt x="0" y="1107979"/>
                  <a:pt x="0" y="789754"/>
                </a:cubicBezTo>
                <a:lnTo>
                  <a:pt x="0" y="0"/>
                </a:lnTo>
              </a:path>
            </a:pathLst>
          </a:custGeom>
          <a:noFill/>
          <a:ln w="510466" cap="sq">
            <a:solidFill>
              <a:srgbClr val="00AA59"/>
            </a:solidFill>
            <a:prstDash val="solid"/>
            <a:round/>
          </a:ln>
        </p:spPr>
        <p:txBody>
          <a:bodyPr anchor="ctr"/>
          <a:lstStyle/>
          <a:p>
            <a:pPr fontAlgn="auto">
              <a:spcBef>
                <a:spcPts val="0"/>
              </a:spcBef>
              <a:spcAft>
                <a:spcPts val="0"/>
              </a:spcAft>
              <a:defRPr/>
            </a:pPr>
            <a:endParaRPr lang="en-US" dirty="0">
              <a:latin typeface="+mn-lt"/>
              <a:cs typeface="+mn-cs"/>
            </a:endParaRPr>
          </a:p>
        </p:txBody>
      </p:sp>
      <p:pic>
        <p:nvPicPr>
          <p:cNvPr id="6" name="Graphic 10">
            <a:extLst>
              <a:ext uri="{FF2B5EF4-FFF2-40B4-BE49-F238E27FC236}">
                <a16:creationId xmlns:a16="http://schemas.microsoft.com/office/drawing/2014/main" xmlns="" id="{F15930E4-2201-0843-4D48-AC6A251BA260}"/>
              </a:ext>
            </a:extLst>
          </p:cNvPr>
          <p:cNvPicPr>
            <a:picLocks noChangeAspect="1"/>
          </p:cNvPicPr>
          <p:nvPr/>
        </p:nvPicPr>
        <p:blipFill>
          <a:blip r:embed="rId2">
            <a:extLst>
              <a:ext uri="{28A0092B-C50C-407E-A947-70E740481C1C}">
                <a14:useLocalDpi xmlns:a14="http://schemas.microsoft.com/office/drawing/2010/main" val="0"/>
              </a:ext>
            </a:extLst>
          </a:blip>
          <a:srcRect l="29507" r="12032"/>
          <a:stretch>
            <a:fillRect/>
          </a:stretch>
        </p:blipFill>
        <p:spPr bwMode="auto">
          <a:xfrm>
            <a:off x="0" y="1779588"/>
            <a:ext cx="12192000"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xmlns="" id="{7335946C-1392-42B6-A6D3-F3A0486D89E9}"/>
              </a:ext>
            </a:extLst>
          </p:cNvPr>
          <p:cNvSpPr/>
          <p:nvPr/>
        </p:nvSpPr>
        <p:spPr>
          <a:xfrm>
            <a:off x="766763" y="3627438"/>
            <a:ext cx="1628775" cy="1628775"/>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pic>
        <p:nvPicPr>
          <p:cNvPr id="8" name="Graphic 9">
            <a:extLst>
              <a:ext uri="{FF2B5EF4-FFF2-40B4-BE49-F238E27FC236}">
                <a16:creationId xmlns:a16="http://schemas.microsoft.com/office/drawing/2014/main" xmlns="" id="{345ABE5E-4B38-C4DB-765C-FFA650EB1F88}"/>
              </a:ext>
            </a:extLst>
          </p:cNvPr>
          <p:cNvPicPr>
            <a:picLocks noChangeAspect="1"/>
          </p:cNvPicPr>
          <p:nvPr/>
        </p:nvPicPr>
        <p:blipFill>
          <a:blip r:embed="rId3">
            <a:extLst>
              <a:ext uri="{28A0092B-C50C-407E-A947-70E740481C1C}">
                <a14:useLocalDpi xmlns:a14="http://schemas.microsoft.com/office/drawing/2010/main" val="0"/>
              </a:ext>
            </a:extLst>
          </a:blip>
          <a:srcRect b="72707"/>
          <a:stretch>
            <a:fillRect/>
          </a:stretch>
        </p:blipFill>
        <p:spPr bwMode="auto">
          <a:xfrm>
            <a:off x="5314950" y="5019675"/>
            <a:ext cx="671988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xmlns="" id="{5E8158E9-4BAD-63E5-44DB-E63E437236B9}"/>
              </a:ext>
            </a:extLst>
          </p:cNvPr>
          <p:cNvSpPr/>
          <p:nvPr/>
        </p:nvSpPr>
        <p:spPr>
          <a:xfrm>
            <a:off x="11469688" y="5903913"/>
            <a:ext cx="376237" cy="3778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a:extLst>
              <a:ext uri="{FF2B5EF4-FFF2-40B4-BE49-F238E27FC236}">
                <a16:creationId xmlns:a16="http://schemas.microsoft.com/office/drawing/2014/main" xmlns="" id="{1856A8F3-610D-FA8F-6607-2E573C1403E9}"/>
              </a:ext>
            </a:extLst>
          </p:cNvPr>
          <p:cNvSpPr/>
          <p:nvPr/>
        </p:nvSpPr>
        <p:spPr>
          <a:xfrm>
            <a:off x="3000375" y="2411413"/>
            <a:ext cx="377825" cy="3762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Graphic 15">
            <a:extLst>
              <a:ext uri="{FF2B5EF4-FFF2-40B4-BE49-F238E27FC236}">
                <a16:creationId xmlns:a16="http://schemas.microsoft.com/office/drawing/2014/main" xmlns="" id="{A1699291-151B-BD27-8F9A-BDA73073CAAC}"/>
              </a:ext>
            </a:extLst>
          </p:cNvPr>
          <p:cNvPicPr>
            <a:picLocks noChangeAspect="1"/>
          </p:cNvPicPr>
          <p:nvPr/>
        </p:nvPicPr>
        <p:blipFill>
          <a:blip r:embed="rId4">
            <a:extLst>
              <a:ext uri="{28A0092B-C50C-407E-A947-70E740481C1C}">
                <a14:useLocalDpi xmlns:a14="http://schemas.microsoft.com/office/drawing/2010/main" val="0"/>
              </a:ext>
            </a:extLst>
          </a:blip>
          <a:srcRect t="77499" r="14165"/>
          <a:stretch>
            <a:fillRect/>
          </a:stretch>
        </p:blipFill>
        <p:spPr bwMode="auto">
          <a:xfrm>
            <a:off x="7732713" y="0"/>
            <a:ext cx="445928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52744" y="2304288"/>
            <a:ext cx="5513832" cy="2432304"/>
          </a:xfrm>
        </p:spPr>
        <p:txBody>
          <a:bodyPr anchor="t">
            <a:no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5952744" y="1885193"/>
            <a:ext cx="5943600" cy="4114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0377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Chart">
    <p:spTree>
      <p:nvGrpSpPr>
        <p:cNvPr id="1" name=""/>
        <p:cNvGrpSpPr/>
        <p:nvPr/>
      </p:nvGrpSpPr>
      <p:grpSpPr>
        <a:xfrm>
          <a:off x="0" y="0"/>
          <a:ext cx="0" cy="0"/>
          <a:chOff x="0" y="0"/>
          <a:chExt cx="0" cy="0"/>
        </a:xfrm>
      </p:grpSpPr>
      <p:sp>
        <p:nvSpPr>
          <p:cNvPr id="2" name="Title 1"/>
          <p:cNvSpPr>
            <a:spLocks noGrp="1"/>
          </p:cNvSpPr>
          <p:nvPr>
            <p:ph type="title"/>
          </p:nvPr>
        </p:nvSpPr>
        <p:spPr>
          <a:xfrm>
            <a:off x="2597336" y="722376"/>
            <a:ext cx="8870656" cy="764982"/>
          </a:xfrm>
        </p:spPr>
        <p:txBody>
          <a:bodyPr/>
          <a:lstStyle/>
          <a:p>
            <a:r>
              <a:rPr lang="en-US"/>
              <a:t>Click to edit Master title style</a:t>
            </a:r>
          </a:p>
        </p:txBody>
      </p:sp>
      <p:sp>
        <p:nvSpPr>
          <p:cNvPr id="3" name="Content Placeholder 2"/>
          <p:cNvSpPr>
            <a:spLocks noGrp="1"/>
          </p:cNvSpPr>
          <p:nvPr>
            <p:ph idx="1"/>
          </p:nvPr>
        </p:nvSpPr>
        <p:spPr>
          <a:xfrm>
            <a:off x="731520" y="2404872"/>
            <a:ext cx="10716768" cy="3630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3"/>
          </p:nvPr>
        </p:nvSpPr>
        <p:spPr>
          <a:xfrm>
            <a:off x="1815806" y="793971"/>
            <a:ext cx="621792" cy="621792"/>
          </a:xfrm>
          <a:prstGeom prst="ellipse">
            <a:avLst/>
          </a:prstGeom>
          <a:solidFill>
            <a:schemeClr val="accent2"/>
          </a:solidFill>
        </p:spPr>
        <p:txBody>
          <a:bodyPr lIns="0" tIns="0" rIns="0" bIns="0" anchor="ctr">
            <a:noAutofit/>
          </a:bodyPr>
          <a:lstStyle>
            <a:lvl1pPr marL="0" indent="0" algn="ctr">
              <a:lnSpc>
                <a:spcPct val="100000"/>
              </a:lnSpc>
              <a:spcBef>
                <a:spcPts val="0"/>
              </a:spcBef>
              <a:buNone/>
              <a:defRPr sz="3200">
                <a:noFill/>
              </a:defRPr>
            </a:lvl1pPr>
          </a:lstStyle>
          <a:p>
            <a:pPr lvl="0"/>
            <a:r>
              <a:rPr lang="en-US"/>
              <a:t>Click to edit Master text styles</a:t>
            </a:r>
          </a:p>
        </p:txBody>
      </p:sp>
      <p:sp>
        <p:nvSpPr>
          <p:cNvPr id="4" name="Footer Placeholder 4">
            <a:extLst>
              <a:ext uri="{FF2B5EF4-FFF2-40B4-BE49-F238E27FC236}">
                <a16:creationId xmlns:a16="http://schemas.microsoft.com/office/drawing/2014/main" xmlns="" id="{C925DF73-5385-ADC4-C6FB-39FF51438EA1}"/>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FA6D9499-D286-EA3C-5B5F-08C61D353034}"/>
              </a:ext>
            </a:extLst>
          </p:cNvPr>
          <p:cNvSpPr>
            <a:spLocks noGrp="1"/>
          </p:cNvSpPr>
          <p:nvPr>
            <p:ph type="sldNum" sz="quarter" idx="15"/>
          </p:nvPr>
        </p:nvSpPr>
        <p:spPr/>
        <p:txBody>
          <a:bodyPr/>
          <a:lstStyle>
            <a:lvl1pPr>
              <a:defRPr/>
            </a:lvl1pPr>
          </a:lstStyle>
          <a:p>
            <a:fld id="{9963E220-B138-47E9-A356-7F849C239AA6}" type="slidenum">
              <a:rPr lang="en-US" altLang="en-US"/>
              <a:pPr/>
              <a:t>‹#›</a:t>
            </a:fld>
            <a:endParaRPr lang="en-US" altLang="en-US"/>
          </a:p>
        </p:txBody>
      </p:sp>
    </p:spTree>
    <p:extLst>
      <p:ext uri="{BB962C8B-B14F-4D97-AF65-F5344CB8AC3E}">
        <p14:creationId xmlns:p14="http://schemas.microsoft.com/office/powerpoint/2010/main" val="184310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Table">
    <p:spTree>
      <p:nvGrpSpPr>
        <p:cNvPr id="1" name=""/>
        <p:cNvGrpSpPr/>
        <p:nvPr/>
      </p:nvGrpSpPr>
      <p:grpSpPr>
        <a:xfrm>
          <a:off x="0" y="0"/>
          <a:ext cx="0" cy="0"/>
          <a:chOff x="0" y="0"/>
          <a:chExt cx="0" cy="0"/>
        </a:xfrm>
      </p:grpSpPr>
      <p:pic>
        <p:nvPicPr>
          <p:cNvPr id="4" name="Graphic 38">
            <a:extLst>
              <a:ext uri="{FF2B5EF4-FFF2-40B4-BE49-F238E27FC236}">
                <a16:creationId xmlns:a16="http://schemas.microsoft.com/office/drawing/2014/main" xmlns="" id="{1B19161A-137B-A785-B709-8FC8368F184F}"/>
              </a:ext>
            </a:extLst>
          </p:cNvPr>
          <p:cNvPicPr>
            <a:picLocks noChangeAspect="1"/>
          </p:cNvPicPr>
          <p:nvPr userDrawn="1"/>
        </p:nvPicPr>
        <p:blipFill>
          <a:blip r:embed="rId2">
            <a:extLst>
              <a:ext uri="{28A0092B-C50C-407E-A947-70E740481C1C}">
                <a14:useLocalDpi xmlns:a14="http://schemas.microsoft.com/office/drawing/2010/main" val="0"/>
              </a:ext>
            </a:extLst>
          </a:blip>
          <a:srcRect t="26427" r="82874"/>
          <a:stretch>
            <a:fillRect/>
          </a:stretch>
        </p:blipFill>
        <p:spPr bwMode="auto">
          <a:xfrm>
            <a:off x="9232900" y="0"/>
            <a:ext cx="2959100"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82BA6BF3-BB0E-1E35-8DDA-BF3C81E53080}"/>
              </a:ext>
            </a:extLst>
          </p:cNvPr>
          <p:cNvSpPr/>
          <p:nvPr userDrawn="1"/>
        </p:nvSpPr>
        <p:spPr>
          <a:xfrm>
            <a:off x="2589213" y="723900"/>
            <a:ext cx="8870950"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5">
            <a:extLst>
              <a:ext uri="{FF2B5EF4-FFF2-40B4-BE49-F238E27FC236}">
                <a16:creationId xmlns:a16="http://schemas.microsoft.com/office/drawing/2014/main" xmlns="" id="{2A03E37A-7C8A-C9AB-9741-ADA5DA01E7DF}"/>
              </a:ext>
            </a:extLst>
          </p:cNvPr>
          <p:cNvSpPr/>
          <p:nvPr/>
        </p:nvSpPr>
        <p:spPr>
          <a:xfrm>
            <a:off x="9299575" y="2633663"/>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a:extLst>
              <a:ext uri="{FF2B5EF4-FFF2-40B4-BE49-F238E27FC236}">
                <a16:creationId xmlns:a16="http://schemas.microsoft.com/office/drawing/2014/main" xmlns="" id="{52A10184-C060-E496-B352-3E309D650473}"/>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2597336" y="722376"/>
            <a:ext cx="8870656" cy="764982"/>
          </a:xfrm>
        </p:spPr>
        <p:txBody>
          <a:bodyPr/>
          <a:lstStyle/>
          <a:p>
            <a:r>
              <a:rPr lang="en-US" dirty="0"/>
              <a:t>Click to edit Master title style</a:t>
            </a:r>
          </a:p>
        </p:txBody>
      </p:sp>
      <p:sp>
        <p:nvSpPr>
          <p:cNvPr id="3" name="Content Placeholder 2"/>
          <p:cNvSpPr>
            <a:spLocks noGrp="1"/>
          </p:cNvSpPr>
          <p:nvPr>
            <p:ph idx="1"/>
          </p:nvPr>
        </p:nvSpPr>
        <p:spPr>
          <a:xfrm>
            <a:off x="731520" y="2221992"/>
            <a:ext cx="828446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3"/>
          </p:nvPr>
        </p:nvSpPr>
        <p:spPr>
          <a:xfrm>
            <a:off x="1815806" y="793971"/>
            <a:ext cx="621792" cy="621792"/>
          </a:xfrm>
          <a:prstGeom prst="ellipse">
            <a:avLst/>
          </a:prstGeom>
          <a:solidFill>
            <a:schemeClr val="accent4"/>
          </a:solidFill>
        </p:spPr>
        <p:txBody>
          <a:bodyPr lIns="0" tIns="0" rIns="0" bIns="0" anchor="ctr">
            <a:noAutofit/>
          </a:bodyPr>
          <a:lstStyle>
            <a:lvl1pPr marL="0" indent="0" algn="ctr">
              <a:lnSpc>
                <a:spcPct val="100000"/>
              </a:lnSpc>
              <a:spcBef>
                <a:spcPts val="0"/>
              </a:spcBef>
              <a:buNone/>
              <a:defRPr sz="3200">
                <a:noFill/>
              </a:defRPr>
            </a:lvl1pPr>
          </a:lstStyle>
          <a:p>
            <a:pPr lvl="0"/>
            <a:r>
              <a:rPr lang="en-US"/>
              <a:t>Click to edit Master text styles</a:t>
            </a:r>
          </a:p>
        </p:txBody>
      </p:sp>
      <p:sp>
        <p:nvSpPr>
          <p:cNvPr id="8" name="Footer Placeholder 39">
            <a:extLst>
              <a:ext uri="{FF2B5EF4-FFF2-40B4-BE49-F238E27FC236}">
                <a16:creationId xmlns:a16="http://schemas.microsoft.com/office/drawing/2014/main" xmlns="" id="{55895183-821B-2C5B-AD65-344A64BAD299}"/>
              </a:ext>
            </a:extLst>
          </p:cNvPr>
          <p:cNvSpPr>
            <a:spLocks noGrp="1"/>
          </p:cNvSpPr>
          <p:nvPr>
            <p:ph type="ftr" sz="quarter" idx="14"/>
          </p:nvPr>
        </p:nvSpPr>
        <p:spPr/>
        <p:txBody>
          <a:bodyPr/>
          <a:lstStyle>
            <a:lvl1pPr>
              <a:defRPr/>
            </a:lvl1pPr>
          </a:lstStyle>
          <a:p>
            <a:pPr>
              <a:defRPr/>
            </a:pPr>
            <a:endParaRPr lang="en-US"/>
          </a:p>
        </p:txBody>
      </p:sp>
      <p:sp>
        <p:nvSpPr>
          <p:cNvPr id="9" name="Slide Number Placeholder 40">
            <a:extLst>
              <a:ext uri="{FF2B5EF4-FFF2-40B4-BE49-F238E27FC236}">
                <a16:creationId xmlns:a16="http://schemas.microsoft.com/office/drawing/2014/main" xmlns="" id="{4F31D797-5B7F-EC27-120D-96310D90D36E}"/>
              </a:ext>
            </a:extLst>
          </p:cNvPr>
          <p:cNvSpPr>
            <a:spLocks noGrp="1"/>
          </p:cNvSpPr>
          <p:nvPr>
            <p:ph type="sldNum" sz="quarter" idx="15"/>
          </p:nvPr>
        </p:nvSpPr>
        <p:spPr/>
        <p:txBody>
          <a:bodyPr/>
          <a:lstStyle>
            <a:lvl1pPr>
              <a:defRPr/>
            </a:lvl1pPr>
          </a:lstStyle>
          <a:p>
            <a:fld id="{D3AD9424-1664-42FC-9F52-750BC92F0B21}" type="slidenum">
              <a:rPr lang="en-US" altLang="en-US"/>
              <a:pPr/>
              <a:t>‹#›</a:t>
            </a:fld>
            <a:endParaRPr lang="en-US" altLang="en-US"/>
          </a:p>
        </p:txBody>
      </p:sp>
    </p:spTree>
    <p:extLst>
      <p:ext uri="{BB962C8B-B14F-4D97-AF65-F5344CB8AC3E}">
        <p14:creationId xmlns:p14="http://schemas.microsoft.com/office/powerpoint/2010/main" val="276781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2" name="Graphic 76">
            <a:extLst>
              <a:ext uri="{FF2B5EF4-FFF2-40B4-BE49-F238E27FC236}">
                <a16:creationId xmlns:a16="http://schemas.microsoft.com/office/drawing/2014/main" xmlns="" id="{D6F18C1B-19CF-1432-4BAF-C65243FDA79F}"/>
              </a:ext>
            </a:extLst>
          </p:cNvPr>
          <p:cNvPicPr>
            <a:picLocks noChangeAspect="1"/>
          </p:cNvPicPr>
          <p:nvPr userDrawn="1"/>
        </p:nvPicPr>
        <p:blipFill>
          <a:blip r:embed="rId2">
            <a:extLst>
              <a:ext uri="{28A0092B-C50C-407E-A947-70E740481C1C}">
                <a14:useLocalDpi xmlns:a14="http://schemas.microsoft.com/office/drawing/2010/main" val="0"/>
              </a:ext>
            </a:extLst>
          </a:blip>
          <a:srcRect l="10146" t="-169" r="45422" b="28674"/>
          <a:stretch>
            <a:fillRect/>
          </a:stretch>
        </p:blipFill>
        <p:spPr bwMode="auto">
          <a:xfrm>
            <a:off x="0" y="3467100"/>
            <a:ext cx="12192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raphic 12">
            <a:extLst>
              <a:ext uri="{FF2B5EF4-FFF2-40B4-BE49-F238E27FC236}">
                <a16:creationId xmlns:a16="http://schemas.microsoft.com/office/drawing/2014/main" xmlns="" id="{8DAA6D83-4390-11C2-1366-0554660D67C4}"/>
              </a:ext>
            </a:extLst>
          </p:cNvPr>
          <p:cNvSpPr/>
          <p:nvPr userDrawn="1"/>
        </p:nvSpPr>
        <p:spPr>
          <a:xfrm rot="5400000" flipV="1">
            <a:off x="8635206" y="3426619"/>
            <a:ext cx="6354763" cy="3175"/>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anchor="ctr"/>
          <a:lstStyle/>
          <a:p>
            <a:pPr fontAlgn="auto">
              <a:spcBef>
                <a:spcPts val="0"/>
              </a:spcBef>
              <a:spcAft>
                <a:spcPts val="0"/>
              </a:spcAft>
              <a:defRPr/>
            </a:pPr>
            <a:endParaRPr lang="en-US" dirty="0">
              <a:latin typeface="+mn-lt"/>
              <a:cs typeface="+mn-cs"/>
            </a:endParaRPr>
          </a:p>
        </p:txBody>
      </p:sp>
      <p:sp>
        <p:nvSpPr>
          <p:cNvPr id="5" name="Graphic 12">
            <a:extLst>
              <a:ext uri="{FF2B5EF4-FFF2-40B4-BE49-F238E27FC236}">
                <a16:creationId xmlns:a16="http://schemas.microsoft.com/office/drawing/2014/main" xmlns="" id="{1E66B82E-62E1-53F0-1000-0E17B5514F40}"/>
              </a:ext>
            </a:extLst>
          </p:cNvPr>
          <p:cNvSpPr/>
          <p:nvPr userDrawn="1"/>
        </p:nvSpPr>
        <p:spPr>
          <a:xfrm rot="5400000" flipV="1">
            <a:off x="7913687" y="3427413"/>
            <a:ext cx="6354763" cy="1588"/>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anchor="ctr"/>
          <a:lstStyle/>
          <a:p>
            <a:pPr fontAlgn="auto">
              <a:spcBef>
                <a:spcPts val="0"/>
              </a:spcBef>
              <a:spcAft>
                <a:spcPts val="0"/>
              </a:spcAft>
              <a:defRPr/>
            </a:pPr>
            <a:endParaRPr lang="en-US" dirty="0">
              <a:latin typeface="+mn-lt"/>
              <a:cs typeface="+mn-cs"/>
            </a:endParaRPr>
          </a:p>
        </p:txBody>
      </p:sp>
      <p:sp>
        <p:nvSpPr>
          <p:cNvPr id="6" name="Freeform 47">
            <a:extLst>
              <a:ext uri="{FF2B5EF4-FFF2-40B4-BE49-F238E27FC236}">
                <a16:creationId xmlns:a16="http://schemas.microsoft.com/office/drawing/2014/main" xmlns="" id="{29117D07-9DFE-875F-EAEF-A071BFA2CF9B}"/>
              </a:ext>
            </a:extLst>
          </p:cNvPr>
          <p:cNvSpPr/>
          <p:nvPr/>
        </p:nvSpPr>
        <p:spPr>
          <a:xfrm>
            <a:off x="685800" y="5341938"/>
            <a:ext cx="2157413" cy="1516062"/>
          </a:xfrm>
          <a:custGeom>
            <a:avLst/>
            <a:gdLst>
              <a:gd name="connsiteX0" fmla="*/ 1078549 w 2157098"/>
              <a:gd name="connsiteY0" fmla="*/ 0 h 1515987"/>
              <a:gd name="connsiteX1" fmla="*/ 2157098 w 2157098"/>
              <a:gd name="connsiteY1" fmla="*/ 1078549 h 1515987"/>
              <a:gd name="connsiteX2" fmla="*/ 2072340 w 2157098"/>
              <a:gd name="connsiteY2" fmla="*/ 1498369 h 1515987"/>
              <a:gd name="connsiteX3" fmla="*/ 2062778 w 2157098"/>
              <a:gd name="connsiteY3" fmla="*/ 1515987 h 1515987"/>
              <a:gd name="connsiteX4" fmla="*/ 94321 w 2157098"/>
              <a:gd name="connsiteY4" fmla="*/ 1515987 h 1515987"/>
              <a:gd name="connsiteX5" fmla="*/ 84758 w 2157098"/>
              <a:gd name="connsiteY5" fmla="*/ 1498369 h 1515987"/>
              <a:gd name="connsiteX6" fmla="*/ 0 w 2157098"/>
              <a:gd name="connsiteY6" fmla="*/ 1078549 h 1515987"/>
              <a:gd name="connsiteX7" fmla="*/ 1078549 w 2157098"/>
              <a:gd name="connsiteY7" fmla="*/ 0 h 151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515987">
                <a:moveTo>
                  <a:pt x="1078549" y="0"/>
                </a:moveTo>
                <a:cubicBezTo>
                  <a:pt x="1674215" y="0"/>
                  <a:pt x="2157098" y="482883"/>
                  <a:pt x="2157098" y="1078549"/>
                </a:cubicBezTo>
                <a:cubicBezTo>
                  <a:pt x="2157098" y="1227466"/>
                  <a:pt x="2126918" y="1369333"/>
                  <a:pt x="2072340" y="1498369"/>
                </a:cubicBezTo>
                <a:lnTo>
                  <a:pt x="2062778" y="1515987"/>
                </a:lnTo>
                <a:lnTo>
                  <a:pt x="94321" y="1515987"/>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7" name="Oval 6">
            <a:extLst>
              <a:ext uri="{FF2B5EF4-FFF2-40B4-BE49-F238E27FC236}">
                <a16:creationId xmlns:a16="http://schemas.microsoft.com/office/drawing/2014/main" xmlns="" id="{37E75ABE-A77D-17E9-2CEA-ED48C2DC6E12}"/>
              </a:ext>
            </a:extLst>
          </p:cNvPr>
          <p:cNvSpPr/>
          <p:nvPr/>
        </p:nvSpPr>
        <p:spPr>
          <a:xfrm>
            <a:off x="10906125" y="1063625"/>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Graphic 25" hidden="1">
            <a:extLst>
              <a:ext uri="{FF2B5EF4-FFF2-40B4-BE49-F238E27FC236}">
                <a16:creationId xmlns:a16="http://schemas.microsoft.com/office/drawing/2014/main" xmlns="" id="{F3FE33DD-4F96-2B6B-D117-7957B859C26A}"/>
              </a:ext>
            </a:extLst>
          </p:cNvPr>
          <p:cNvPicPr>
            <a:picLocks noChangeAspect="1"/>
          </p:cNvPicPr>
          <p:nvPr/>
        </p:nvPicPr>
        <p:blipFill>
          <a:blip r:embed="rId3">
            <a:extLst>
              <a:ext uri="{28A0092B-C50C-407E-A947-70E740481C1C}">
                <a14:useLocalDpi xmlns:a14="http://schemas.microsoft.com/office/drawing/2010/main" val="0"/>
              </a:ext>
            </a:extLst>
          </a:blip>
          <a:srcRect l="-162"/>
          <a:stretch>
            <a:fillRect/>
          </a:stretch>
        </p:blipFill>
        <p:spPr bwMode="auto">
          <a:xfrm>
            <a:off x="-6188075" y="1779588"/>
            <a:ext cx="20889913"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xmlns="" id="{5A609599-51F5-C9F6-4B3F-C80607C211C6}"/>
              </a:ext>
            </a:extLst>
          </p:cNvPr>
          <p:cNvSpPr/>
          <p:nvPr userDrawn="1"/>
        </p:nvSpPr>
        <p:spPr>
          <a:xfrm>
            <a:off x="11626850" y="1063625"/>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Title 1"/>
          <p:cNvSpPr>
            <a:spLocks noGrp="1"/>
          </p:cNvSpPr>
          <p:nvPr>
            <p:ph type="title"/>
          </p:nvPr>
        </p:nvSpPr>
        <p:spPr>
          <a:xfrm>
            <a:off x="640080" y="1216152"/>
            <a:ext cx="8951976" cy="3191256"/>
          </a:xfrm>
        </p:spPr>
        <p:txBody>
          <a:bodyPr anchor="t">
            <a:noAutofit/>
          </a:bodyPr>
          <a:lstStyle>
            <a:lvl1pPr>
              <a:defRPr sz="5500"/>
            </a:lvl1pPr>
          </a:lstStyle>
          <a:p>
            <a:r>
              <a:rPr lang="en-US" dirty="0"/>
              <a:t>Click to edit Master title style</a:t>
            </a:r>
          </a:p>
        </p:txBody>
      </p:sp>
      <p:sp>
        <p:nvSpPr>
          <p:cNvPr id="3" name="Text Placeholder 2"/>
          <p:cNvSpPr>
            <a:spLocks noGrp="1"/>
          </p:cNvSpPr>
          <p:nvPr>
            <p:ph type="body" idx="1"/>
          </p:nvPr>
        </p:nvSpPr>
        <p:spPr>
          <a:xfrm>
            <a:off x="640080" y="4581144"/>
            <a:ext cx="6510528" cy="365760"/>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6467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 x4">
    <p:spTree>
      <p:nvGrpSpPr>
        <p:cNvPr id="1" name=""/>
        <p:cNvGrpSpPr/>
        <p:nvPr/>
      </p:nvGrpSpPr>
      <p:grpSpPr>
        <a:xfrm>
          <a:off x="0" y="0"/>
          <a:ext cx="0" cy="0"/>
          <a:chOff x="0" y="0"/>
          <a:chExt cx="0" cy="0"/>
        </a:xfrm>
      </p:grpSpPr>
      <p:pic>
        <p:nvPicPr>
          <p:cNvPr id="2" name="Graphic 7">
            <a:extLst>
              <a:ext uri="{FF2B5EF4-FFF2-40B4-BE49-F238E27FC236}">
                <a16:creationId xmlns:a16="http://schemas.microsoft.com/office/drawing/2014/main" xmlns="" id="{F63168AA-7C3F-F4C7-D6A1-1388C2CC56D4}"/>
              </a:ext>
            </a:extLst>
          </p:cNvPr>
          <p:cNvPicPr>
            <a:picLocks noChangeAspect="1"/>
          </p:cNvPicPr>
          <p:nvPr userDrawn="1"/>
        </p:nvPicPr>
        <p:blipFill>
          <a:blip r:embed="rId2">
            <a:extLst>
              <a:ext uri="{28A0092B-C50C-407E-A947-70E740481C1C}">
                <a14:useLocalDpi xmlns:a14="http://schemas.microsoft.com/office/drawing/2010/main" val="0"/>
              </a:ext>
            </a:extLst>
          </a:blip>
          <a:srcRect b="38116"/>
          <a:stretch>
            <a:fillRect/>
          </a:stretch>
        </p:blipFill>
        <p:spPr bwMode="auto">
          <a:xfrm>
            <a:off x="11287125" y="-31750"/>
            <a:ext cx="773113"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325063F7-4FB0-D912-0879-4120C9A94393}"/>
              </a:ext>
            </a:extLst>
          </p:cNvPr>
          <p:cNvSpPr/>
          <p:nvPr userDrawn="1"/>
        </p:nvSpPr>
        <p:spPr>
          <a:xfrm>
            <a:off x="731838" y="723900"/>
            <a:ext cx="10728325"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a:extLst>
              <a:ext uri="{FF2B5EF4-FFF2-40B4-BE49-F238E27FC236}">
                <a16:creationId xmlns:a16="http://schemas.microsoft.com/office/drawing/2014/main" xmlns="" id="{809E314D-26FD-B792-FBEC-CAE6D0F0871B}"/>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xmlns="" id="{8C53244A-A168-1850-BE13-3777CBDAF597}"/>
              </a:ext>
            </a:extLst>
          </p:cNvPr>
          <p:cNvCxnSpPr>
            <a:cxnSpLocks/>
          </p:cNvCxnSpPr>
          <p:nvPr userDrawn="1"/>
        </p:nvCxnSpPr>
        <p:spPr>
          <a:xfrm>
            <a:off x="1655763" y="722313"/>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Graphic 82">
            <a:extLst>
              <a:ext uri="{FF2B5EF4-FFF2-40B4-BE49-F238E27FC236}">
                <a16:creationId xmlns:a16="http://schemas.microsoft.com/office/drawing/2014/main" xmlns="" id="{EBD9641C-C335-3BA9-C600-E1B92A58BDF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3498771">
            <a:off x="868363" y="779463"/>
            <a:ext cx="66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xmlns="" id="{D001F3B1-E515-211E-6BFF-F76A93530469}"/>
              </a:ext>
            </a:extLst>
          </p:cNvPr>
          <p:cNvCxnSpPr>
            <a:cxnSpLocks/>
          </p:cNvCxnSpPr>
          <p:nvPr userDrawn="1"/>
        </p:nvCxnSpPr>
        <p:spPr>
          <a:xfrm>
            <a:off x="2593975" y="719138"/>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Graphic 10">
            <a:extLst>
              <a:ext uri="{FF2B5EF4-FFF2-40B4-BE49-F238E27FC236}">
                <a16:creationId xmlns:a16="http://schemas.microsoft.com/office/drawing/2014/main" xmlns="" id="{E2812591-0301-ACBE-2708-BB7B992E8CCE}"/>
              </a:ext>
            </a:extLst>
          </p:cNvPr>
          <p:cNvPicPr>
            <a:picLocks noChangeAspect="1"/>
          </p:cNvPicPr>
          <p:nvPr userDrawn="1"/>
        </p:nvPicPr>
        <p:blipFill>
          <a:blip r:embed="rId4">
            <a:extLst>
              <a:ext uri="{28A0092B-C50C-407E-A947-70E740481C1C}">
                <a14:useLocalDpi xmlns:a14="http://schemas.microsoft.com/office/drawing/2010/main" val="0"/>
              </a:ext>
            </a:extLst>
          </a:blip>
          <a:srcRect r="50957"/>
          <a:stretch>
            <a:fillRect/>
          </a:stretch>
        </p:blipFill>
        <p:spPr bwMode="auto">
          <a:xfrm>
            <a:off x="6472238" y="2708275"/>
            <a:ext cx="574357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12">
            <a:extLst>
              <a:ext uri="{FF2B5EF4-FFF2-40B4-BE49-F238E27FC236}">
                <a16:creationId xmlns:a16="http://schemas.microsoft.com/office/drawing/2014/main" xmlns="" id="{EF0662BB-3E12-127D-A808-95AC197A03F5}"/>
              </a:ext>
            </a:extLst>
          </p:cNvPr>
          <p:cNvPicPr>
            <a:picLocks noChangeAspect="1"/>
          </p:cNvPicPr>
          <p:nvPr userDrawn="1"/>
        </p:nvPicPr>
        <p:blipFill>
          <a:blip r:embed="rId5">
            <a:extLst>
              <a:ext uri="{28A0092B-C50C-407E-A947-70E740481C1C}">
                <a14:useLocalDpi xmlns:a14="http://schemas.microsoft.com/office/drawing/2010/main" val="0"/>
              </a:ext>
            </a:extLst>
          </a:blip>
          <a:srcRect l="55255"/>
          <a:stretch>
            <a:fillRect/>
          </a:stretch>
        </p:blipFill>
        <p:spPr bwMode="auto">
          <a:xfrm>
            <a:off x="-50800" y="2708275"/>
            <a:ext cx="524033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xmlns="" id="{7F30CBB8-3D04-142A-0AE5-D30FEF8668DA}"/>
              </a:ext>
            </a:extLst>
          </p:cNvPr>
          <p:cNvSpPr/>
          <p:nvPr userDrawn="1"/>
        </p:nvSpPr>
        <p:spPr>
          <a:xfrm>
            <a:off x="4032250" y="2039938"/>
            <a:ext cx="1989138" cy="19891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2" name="Oval 11">
            <a:extLst>
              <a:ext uri="{FF2B5EF4-FFF2-40B4-BE49-F238E27FC236}">
                <a16:creationId xmlns:a16="http://schemas.microsoft.com/office/drawing/2014/main" xmlns="" id="{A9EF8BC4-20D1-FBDC-EB75-3F4B32FDAE24}"/>
              </a:ext>
            </a:extLst>
          </p:cNvPr>
          <p:cNvSpPr/>
          <p:nvPr userDrawn="1"/>
        </p:nvSpPr>
        <p:spPr>
          <a:xfrm>
            <a:off x="6170613" y="2039938"/>
            <a:ext cx="1989137" cy="19891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3" name="Oval 12">
            <a:extLst>
              <a:ext uri="{FF2B5EF4-FFF2-40B4-BE49-F238E27FC236}">
                <a16:creationId xmlns:a16="http://schemas.microsoft.com/office/drawing/2014/main" xmlns="" id="{E52F309C-141D-FF8B-D5DA-169BDB32334A}"/>
              </a:ext>
            </a:extLst>
          </p:cNvPr>
          <p:cNvSpPr/>
          <p:nvPr userDrawn="1"/>
        </p:nvSpPr>
        <p:spPr>
          <a:xfrm>
            <a:off x="6170613" y="4362450"/>
            <a:ext cx="1989137" cy="19891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4" name="Oval 13">
            <a:extLst>
              <a:ext uri="{FF2B5EF4-FFF2-40B4-BE49-F238E27FC236}">
                <a16:creationId xmlns:a16="http://schemas.microsoft.com/office/drawing/2014/main" xmlns="" id="{33F56F06-46BB-5CDA-2D04-78991ED67C0D}"/>
              </a:ext>
            </a:extLst>
          </p:cNvPr>
          <p:cNvSpPr/>
          <p:nvPr userDrawn="1"/>
        </p:nvSpPr>
        <p:spPr>
          <a:xfrm>
            <a:off x="4032250" y="4362450"/>
            <a:ext cx="1989138" cy="19891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5" name="Freeform 16">
            <a:extLst>
              <a:ext uri="{FF2B5EF4-FFF2-40B4-BE49-F238E27FC236}">
                <a16:creationId xmlns:a16="http://schemas.microsoft.com/office/drawing/2014/main" xmlns="" id="{E233A8CE-E6FE-EEFE-2EC0-F0801EE48FF1}"/>
              </a:ext>
            </a:extLst>
          </p:cNvPr>
          <p:cNvSpPr/>
          <p:nvPr userDrawn="1"/>
        </p:nvSpPr>
        <p:spPr>
          <a:xfrm>
            <a:off x="623888" y="4000500"/>
            <a:ext cx="4046537" cy="1355725"/>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Freeform 18">
            <a:extLst>
              <a:ext uri="{FF2B5EF4-FFF2-40B4-BE49-F238E27FC236}">
                <a16:creationId xmlns:a16="http://schemas.microsoft.com/office/drawing/2014/main" xmlns="" id="{E6A809BD-611F-EA00-3F05-88FC798B3341}"/>
              </a:ext>
            </a:extLst>
          </p:cNvPr>
          <p:cNvSpPr/>
          <p:nvPr userDrawn="1"/>
        </p:nvSpPr>
        <p:spPr>
          <a:xfrm flipH="1">
            <a:off x="544513" y="2735263"/>
            <a:ext cx="80962" cy="1697037"/>
          </a:xfrm>
          <a:custGeom>
            <a:avLst/>
            <a:gdLst>
              <a:gd name="connsiteX0" fmla="*/ 973027 w 5838044"/>
              <a:gd name="connsiteY0" fmla="*/ 0 h 7382204"/>
              <a:gd name="connsiteX1" fmla="*/ 4865018 w 5838044"/>
              <a:gd name="connsiteY1" fmla="*/ 0 h 7382204"/>
              <a:gd name="connsiteX2" fmla="*/ 5838044 w 5838044"/>
              <a:gd name="connsiteY2" fmla="*/ 973027 h 7382204"/>
              <a:gd name="connsiteX3" fmla="*/ 5838044 w 5838044"/>
              <a:gd name="connsiteY3" fmla="*/ 7382204 h 7382204"/>
              <a:gd name="connsiteX4" fmla="*/ 0 w 5838044"/>
              <a:gd name="connsiteY4" fmla="*/ 7382204 h 7382204"/>
              <a:gd name="connsiteX5" fmla="*/ 0 w 5838044"/>
              <a:gd name="connsiteY5" fmla="*/ 973027 h 7382204"/>
              <a:gd name="connsiteX6" fmla="*/ 973027 w 5838044"/>
              <a:gd name="connsiteY6" fmla="*/ 0 h 7382204"/>
              <a:gd name="connsiteX0" fmla="*/ 973027 w 5838044"/>
              <a:gd name="connsiteY0" fmla="*/ 0 h 7382204"/>
              <a:gd name="connsiteX1" fmla="*/ 4865018 w 5838044"/>
              <a:gd name="connsiteY1" fmla="*/ 0 h 7382204"/>
              <a:gd name="connsiteX2" fmla="*/ 5838044 w 5838044"/>
              <a:gd name="connsiteY2" fmla="*/ 973027 h 7382204"/>
              <a:gd name="connsiteX3" fmla="*/ 0 w 5838044"/>
              <a:gd name="connsiteY3" fmla="*/ 7382204 h 7382204"/>
              <a:gd name="connsiteX4" fmla="*/ 0 w 5838044"/>
              <a:gd name="connsiteY4" fmla="*/ 973027 h 7382204"/>
              <a:gd name="connsiteX5" fmla="*/ 973027 w 5838044"/>
              <a:gd name="connsiteY5" fmla="*/ 0 h 7382204"/>
              <a:gd name="connsiteX0" fmla="*/ 5838044 w 5929484"/>
              <a:gd name="connsiteY0" fmla="*/ 973027 h 7382204"/>
              <a:gd name="connsiteX1" fmla="*/ 0 w 5929484"/>
              <a:gd name="connsiteY1" fmla="*/ 7382204 h 7382204"/>
              <a:gd name="connsiteX2" fmla="*/ 0 w 5929484"/>
              <a:gd name="connsiteY2" fmla="*/ 973027 h 7382204"/>
              <a:gd name="connsiteX3" fmla="*/ 973027 w 5929484"/>
              <a:gd name="connsiteY3" fmla="*/ 0 h 7382204"/>
              <a:gd name="connsiteX4" fmla="*/ 4865018 w 5929484"/>
              <a:gd name="connsiteY4" fmla="*/ 0 h 7382204"/>
              <a:gd name="connsiteX5" fmla="*/ 5929484 w 5929484"/>
              <a:gd name="connsiteY5" fmla="*/ 1064467 h 7382204"/>
              <a:gd name="connsiteX0" fmla="*/ 5838044 w 5996391"/>
              <a:gd name="connsiteY0" fmla="*/ 973027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5771136 w 5996391"/>
              <a:gd name="connsiteY0" fmla="*/ 4764441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0 w 5996391"/>
              <a:gd name="connsiteY0" fmla="*/ 7382204 h 7382204"/>
              <a:gd name="connsiteX1" fmla="*/ 0 w 5996391"/>
              <a:gd name="connsiteY1" fmla="*/ 973027 h 7382204"/>
              <a:gd name="connsiteX2" fmla="*/ 973027 w 5996391"/>
              <a:gd name="connsiteY2" fmla="*/ 0 h 7382204"/>
              <a:gd name="connsiteX3" fmla="*/ 4865018 w 5996391"/>
              <a:gd name="connsiteY3" fmla="*/ 0 h 7382204"/>
              <a:gd name="connsiteX4" fmla="*/ 5996391 w 5996391"/>
              <a:gd name="connsiteY4" fmla="*/ 819140 h 7382204"/>
              <a:gd name="connsiteX0" fmla="*/ 0 w 4865018"/>
              <a:gd name="connsiteY0" fmla="*/ 7382204 h 7382204"/>
              <a:gd name="connsiteX1" fmla="*/ 0 w 4865018"/>
              <a:gd name="connsiteY1" fmla="*/ 973027 h 7382204"/>
              <a:gd name="connsiteX2" fmla="*/ 973027 w 4865018"/>
              <a:gd name="connsiteY2" fmla="*/ 0 h 7382204"/>
              <a:gd name="connsiteX3" fmla="*/ 4865018 w 4865018"/>
              <a:gd name="connsiteY3" fmla="*/ 0 h 7382204"/>
              <a:gd name="connsiteX0" fmla="*/ 0 w 973027"/>
              <a:gd name="connsiteY0" fmla="*/ 7382204 h 7382204"/>
              <a:gd name="connsiteX1" fmla="*/ 0 w 973027"/>
              <a:gd name="connsiteY1" fmla="*/ 973027 h 7382204"/>
              <a:gd name="connsiteX2" fmla="*/ 973027 w 973027"/>
              <a:gd name="connsiteY2" fmla="*/ 0 h 7382204"/>
              <a:gd name="connsiteX0" fmla="*/ 0 w 0"/>
              <a:gd name="connsiteY0" fmla="*/ 6409177 h 6409177"/>
              <a:gd name="connsiteX1" fmla="*/ 0 w 0"/>
              <a:gd name="connsiteY1" fmla="*/ 0 h 6409177"/>
            </a:gdLst>
            <a:ahLst/>
            <a:cxnLst>
              <a:cxn ang="0">
                <a:pos x="connsiteX0" y="connsiteY0"/>
              </a:cxn>
              <a:cxn ang="0">
                <a:pos x="connsiteX1" y="connsiteY1"/>
              </a:cxn>
            </a:cxnLst>
            <a:rect l="l" t="t" r="r" b="b"/>
            <a:pathLst>
              <a:path h="6409177">
                <a:moveTo>
                  <a:pt x="0" y="6409177"/>
                </a:moveTo>
                <a:lnTo>
                  <a:pt x="0" y="0"/>
                </a:lnTo>
              </a:path>
            </a:pathLst>
          </a:custGeom>
          <a:noFill/>
          <a:ln w="762000" cap="rnd" cmpd="sng">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Freeform 20">
            <a:extLst>
              <a:ext uri="{FF2B5EF4-FFF2-40B4-BE49-F238E27FC236}">
                <a16:creationId xmlns:a16="http://schemas.microsoft.com/office/drawing/2014/main" xmlns="" id="{6978CEA8-5D12-18BF-6F3D-1FCA0C01C266}"/>
              </a:ext>
            </a:extLst>
          </p:cNvPr>
          <p:cNvSpPr/>
          <p:nvPr userDrawn="1"/>
        </p:nvSpPr>
        <p:spPr>
          <a:xfrm flipH="1">
            <a:off x="7620000" y="3973513"/>
            <a:ext cx="4046538" cy="1354137"/>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8" name="Graphic 28">
            <a:extLst>
              <a:ext uri="{FF2B5EF4-FFF2-40B4-BE49-F238E27FC236}">
                <a16:creationId xmlns:a16="http://schemas.microsoft.com/office/drawing/2014/main" xmlns="" id="{B6BE6D3B-F5EC-365C-095A-10AD81DF5286}"/>
              </a:ext>
            </a:extLst>
          </p:cNvPr>
          <p:cNvPicPr>
            <a:picLocks noChangeAspect="1"/>
          </p:cNvPicPr>
          <p:nvPr userDrawn="1"/>
        </p:nvPicPr>
        <p:blipFill>
          <a:blip r:embed="rId6">
            <a:extLst>
              <a:ext uri="{28A0092B-C50C-407E-A947-70E740481C1C}">
                <a14:useLocalDpi xmlns:a14="http://schemas.microsoft.com/office/drawing/2010/main" val="0"/>
              </a:ext>
            </a:extLst>
          </a:blip>
          <a:srcRect l="59985"/>
          <a:stretch>
            <a:fillRect/>
          </a:stretch>
        </p:blipFill>
        <p:spPr bwMode="auto">
          <a:xfrm>
            <a:off x="0" y="1420813"/>
            <a:ext cx="1014413"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itle 74"/>
          <p:cNvSpPr>
            <a:spLocks noGrp="1"/>
          </p:cNvSpPr>
          <p:nvPr>
            <p:ph type="title"/>
          </p:nvPr>
        </p:nvSpPr>
        <p:spPr/>
        <p:txBody>
          <a:bodyPr/>
          <a:lstStyle/>
          <a:p>
            <a:r>
              <a:rPr lang="en-US" dirty="0"/>
              <a:t>Click to edit Master title style</a:t>
            </a:r>
          </a:p>
        </p:txBody>
      </p:sp>
      <p:sp>
        <p:nvSpPr>
          <p:cNvPr id="10"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45" name="Picture Placeholder 42"/>
          <p:cNvSpPr>
            <a:spLocks noGrp="1"/>
          </p:cNvSpPr>
          <p:nvPr>
            <p:ph type="pic" sz="quarter" idx="14"/>
          </p:nvPr>
        </p:nvSpPr>
        <p:spPr>
          <a:xfrm>
            <a:off x="4330203" y="2337393"/>
            <a:ext cx="1389888" cy="1389888"/>
          </a:xfrm>
          <a:prstGeom prst="ellipse">
            <a:avLst/>
          </a:prstGeom>
          <a:solidFill>
            <a:schemeClr val="accent2">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46" name="Picture Placeholder 42"/>
          <p:cNvSpPr>
            <a:spLocks noGrp="1"/>
          </p:cNvSpPr>
          <p:nvPr>
            <p:ph type="pic" sz="quarter" idx="15"/>
          </p:nvPr>
        </p:nvSpPr>
        <p:spPr>
          <a:xfrm>
            <a:off x="6469928" y="2339375"/>
            <a:ext cx="1389888" cy="1389888"/>
          </a:xfrm>
          <a:prstGeom prst="ellipse">
            <a:avLst/>
          </a:prstGeom>
          <a:solidFill>
            <a:schemeClr val="bg1">
              <a:lumMod val="95000"/>
            </a:schemeClr>
          </a:solidFill>
        </p:spPr>
        <p:txBody>
          <a:bodyPr rtlCol="0" anchor="ctr">
            <a:normAutofit/>
          </a:bodyPr>
          <a:lstStyle>
            <a:lvl1pPr marL="0" indent="0" algn="ctr">
              <a:buNone/>
              <a:defRPr sz="800"/>
            </a:lvl1pPr>
          </a:lstStyle>
          <a:p>
            <a:pPr lvl="0"/>
            <a:endParaRPr lang="en-US" noProof="0" dirty="0"/>
          </a:p>
        </p:txBody>
      </p:sp>
      <p:sp>
        <p:nvSpPr>
          <p:cNvPr id="50" name="Text Placeholder 47"/>
          <p:cNvSpPr>
            <a:spLocks noGrp="1"/>
          </p:cNvSpPr>
          <p:nvPr>
            <p:ph type="body" sz="quarter" idx="18"/>
          </p:nvPr>
        </p:nvSpPr>
        <p:spPr>
          <a:xfrm>
            <a:off x="1126514" y="5064875"/>
            <a:ext cx="2788920" cy="365760"/>
          </a:xfrm>
        </p:spPr>
        <p:txBody>
          <a:bodyPr>
            <a:normAutofit/>
          </a:bodyPr>
          <a:lstStyle>
            <a:lvl1pPr marL="0" indent="0" algn="r">
              <a:lnSpc>
                <a:spcPct val="100000"/>
              </a:lnSpc>
              <a:spcBef>
                <a:spcPts val="0"/>
              </a:spcBef>
              <a:buNone/>
              <a:defRPr sz="1800"/>
            </a:lvl1pPr>
          </a:lstStyle>
          <a:p>
            <a:pPr lvl="0"/>
            <a:r>
              <a:rPr lang="en-US" dirty="0"/>
              <a:t>Click to edit Master text styles</a:t>
            </a:r>
          </a:p>
        </p:txBody>
      </p:sp>
      <p:sp>
        <p:nvSpPr>
          <p:cNvPr id="51" name="Text Placeholder 47"/>
          <p:cNvSpPr>
            <a:spLocks noGrp="1"/>
          </p:cNvSpPr>
          <p:nvPr>
            <p:ph type="body" sz="quarter" idx="19"/>
          </p:nvPr>
        </p:nvSpPr>
        <p:spPr>
          <a:xfrm>
            <a:off x="8271823" y="5032014"/>
            <a:ext cx="2788920" cy="365760"/>
          </a:xfrm>
        </p:spPr>
        <p:txBody>
          <a:bodyPr>
            <a:normAutofit/>
          </a:bodyPr>
          <a:lstStyle>
            <a:lvl1pPr marL="0" indent="0" algn="l">
              <a:lnSpc>
                <a:spcPct val="100000"/>
              </a:lnSpc>
              <a:spcBef>
                <a:spcPts val="0"/>
              </a:spcBef>
              <a:buNone/>
              <a:defRPr sz="1800"/>
            </a:lvl1pPr>
          </a:lstStyle>
          <a:p>
            <a:pPr lvl="0"/>
            <a:r>
              <a:rPr lang="en-US" dirty="0"/>
              <a:t>Click to edit Master text styles</a:t>
            </a:r>
          </a:p>
        </p:txBody>
      </p:sp>
      <p:sp>
        <p:nvSpPr>
          <p:cNvPr id="57" name="Text Placeholder 47"/>
          <p:cNvSpPr>
            <a:spLocks noGrp="1"/>
          </p:cNvSpPr>
          <p:nvPr>
            <p:ph type="body" sz="quarter" idx="16"/>
          </p:nvPr>
        </p:nvSpPr>
        <p:spPr>
          <a:xfrm>
            <a:off x="1126515" y="2795265"/>
            <a:ext cx="2788920" cy="365760"/>
          </a:xfrm>
        </p:spPr>
        <p:txBody>
          <a:bodyPr>
            <a:normAutofit/>
          </a:bodyPr>
          <a:lstStyle>
            <a:lvl1pPr marL="0" indent="0" algn="r">
              <a:lnSpc>
                <a:spcPct val="100000"/>
              </a:lnSpc>
              <a:spcBef>
                <a:spcPts val="0"/>
              </a:spcBef>
              <a:buNone/>
              <a:defRPr sz="1800"/>
            </a:lvl1pPr>
          </a:lstStyle>
          <a:p>
            <a:pPr lvl="0"/>
            <a:r>
              <a:rPr lang="en-US" dirty="0"/>
              <a:t>Click to edit Master text styles</a:t>
            </a:r>
          </a:p>
        </p:txBody>
      </p:sp>
      <p:sp>
        <p:nvSpPr>
          <p:cNvPr id="58" name="Text Placeholder 47"/>
          <p:cNvSpPr>
            <a:spLocks noGrp="1"/>
          </p:cNvSpPr>
          <p:nvPr>
            <p:ph type="body" sz="quarter" idx="17"/>
          </p:nvPr>
        </p:nvSpPr>
        <p:spPr>
          <a:xfrm>
            <a:off x="8271823" y="2794678"/>
            <a:ext cx="2788920" cy="365760"/>
          </a:xfrm>
        </p:spPr>
        <p:txBody>
          <a:bodyPr>
            <a:normAutofit/>
          </a:bodyPr>
          <a:lstStyle>
            <a:lvl1pPr marL="0" indent="0" algn="l">
              <a:lnSpc>
                <a:spcPct val="100000"/>
              </a:lnSpc>
              <a:spcBef>
                <a:spcPts val="0"/>
              </a:spcBef>
              <a:buNone/>
              <a:defRPr sz="1800"/>
            </a:lvl1pPr>
          </a:lstStyle>
          <a:p>
            <a:pPr lvl="0"/>
            <a:r>
              <a:rPr lang="en-US" dirty="0"/>
              <a:t>Click to edit Master text styles</a:t>
            </a:r>
          </a:p>
        </p:txBody>
      </p:sp>
      <p:sp>
        <p:nvSpPr>
          <p:cNvPr id="59" name="Text Placeholder 47"/>
          <p:cNvSpPr>
            <a:spLocks noGrp="1"/>
          </p:cNvSpPr>
          <p:nvPr>
            <p:ph type="body" sz="quarter" idx="20"/>
          </p:nvPr>
        </p:nvSpPr>
        <p:spPr>
          <a:xfrm>
            <a:off x="1098143" y="3085049"/>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4" name="Text Placeholder 47"/>
          <p:cNvSpPr>
            <a:spLocks noGrp="1"/>
          </p:cNvSpPr>
          <p:nvPr>
            <p:ph type="body" sz="quarter" idx="21"/>
          </p:nvPr>
        </p:nvSpPr>
        <p:spPr>
          <a:xfrm>
            <a:off x="8280067" y="3086146"/>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2" name="Picture Placeholder 42"/>
          <p:cNvSpPr>
            <a:spLocks noGrp="1"/>
          </p:cNvSpPr>
          <p:nvPr>
            <p:ph type="pic" sz="quarter" idx="24"/>
          </p:nvPr>
        </p:nvSpPr>
        <p:spPr>
          <a:xfrm>
            <a:off x="4332186" y="4662092"/>
            <a:ext cx="1389888" cy="1389888"/>
          </a:xfrm>
          <a:prstGeom prst="ellipse">
            <a:avLst/>
          </a:prstGeom>
          <a:solidFill>
            <a:schemeClr val="accent1">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73" name="Picture Placeholder 42"/>
          <p:cNvSpPr>
            <a:spLocks noGrp="1"/>
          </p:cNvSpPr>
          <p:nvPr>
            <p:ph type="pic" sz="quarter" idx="25"/>
          </p:nvPr>
        </p:nvSpPr>
        <p:spPr>
          <a:xfrm>
            <a:off x="6469928" y="4662092"/>
            <a:ext cx="1389888" cy="1389888"/>
          </a:xfrm>
          <a:prstGeom prst="ellipse">
            <a:avLst/>
          </a:prstGeom>
          <a:solidFill>
            <a:schemeClr val="accent4">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56" name="Text Placeholder 47"/>
          <p:cNvSpPr>
            <a:spLocks noGrp="1"/>
          </p:cNvSpPr>
          <p:nvPr>
            <p:ph type="body" sz="quarter" idx="23"/>
          </p:nvPr>
        </p:nvSpPr>
        <p:spPr>
          <a:xfrm>
            <a:off x="8284732" y="5337865"/>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4" name="Text Placeholder 47"/>
          <p:cNvSpPr>
            <a:spLocks noGrp="1"/>
          </p:cNvSpPr>
          <p:nvPr>
            <p:ph type="body" sz="quarter" idx="22"/>
          </p:nvPr>
        </p:nvSpPr>
        <p:spPr>
          <a:xfrm>
            <a:off x="1107814" y="5335932"/>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Footer Placeholder 2">
            <a:extLst>
              <a:ext uri="{FF2B5EF4-FFF2-40B4-BE49-F238E27FC236}">
                <a16:creationId xmlns:a16="http://schemas.microsoft.com/office/drawing/2014/main" xmlns="" id="{BE8D95A6-D958-5D86-7F37-77BFB46B0463}"/>
              </a:ext>
            </a:extLst>
          </p:cNvPr>
          <p:cNvSpPr>
            <a:spLocks noGrp="1"/>
          </p:cNvSpPr>
          <p:nvPr>
            <p:ph type="ftr" sz="quarter" idx="26"/>
          </p:nvPr>
        </p:nvSpPr>
        <p:spPr/>
        <p:txBody>
          <a:bodyPr/>
          <a:lstStyle>
            <a:lvl1pPr>
              <a:defRPr/>
            </a:lvl1pPr>
          </a:lstStyle>
          <a:p>
            <a:pPr>
              <a:defRPr/>
            </a:pPr>
            <a:endParaRPr lang="en-US"/>
          </a:p>
        </p:txBody>
      </p:sp>
      <p:sp>
        <p:nvSpPr>
          <p:cNvPr id="20" name="Slide Number Placeholder 6">
            <a:extLst>
              <a:ext uri="{FF2B5EF4-FFF2-40B4-BE49-F238E27FC236}">
                <a16:creationId xmlns:a16="http://schemas.microsoft.com/office/drawing/2014/main" xmlns="" id="{338171B0-DFBE-0265-D914-B2563032A6AA}"/>
              </a:ext>
            </a:extLst>
          </p:cNvPr>
          <p:cNvSpPr>
            <a:spLocks noGrp="1"/>
          </p:cNvSpPr>
          <p:nvPr>
            <p:ph type="sldNum" sz="quarter" idx="27"/>
          </p:nvPr>
        </p:nvSpPr>
        <p:spPr/>
        <p:txBody>
          <a:bodyPr/>
          <a:lstStyle>
            <a:lvl1pPr>
              <a:defRPr/>
            </a:lvl1pPr>
          </a:lstStyle>
          <a:p>
            <a:fld id="{B93016FA-8E66-4EB3-A5C4-9EB1173B0EDB}" type="slidenum">
              <a:rPr lang="en-US" altLang="en-US"/>
              <a:pPr/>
              <a:t>‹#›</a:t>
            </a:fld>
            <a:endParaRPr lang="en-US" altLang="en-US"/>
          </a:p>
        </p:txBody>
      </p:sp>
    </p:spTree>
    <p:extLst>
      <p:ext uri="{BB962C8B-B14F-4D97-AF65-F5344CB8AC3E}">
        <p14:creationId xmlns:p14="http://schemas.microsoft.com/office/powerpoint/2010/main" val="218094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 x8">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E64E3326-8F78-2183-B551-9C3BB0048E13}"/>
              </a:ext>
            </a:extLst>
          </p:cNvPr>
          <p:cNvSpPr/>
          <p:nvPr userDrawn="1"/>
        </p:nvSpPr>
        <p:spPr>
          <a:xfrm>
            <a:off x="1314450" y="1922463"/>
            <a:ext cx="1590675" cy="1592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3" name="Oval 2">
            <a:extLst>
              <a:ext uri="{FF2B5EF4-FFF2-40B4-BE49-F238E27FC236}">
                <a16:creationId xmlns:a16="http://schemas.microsoft.com/office/drawing/2014/main" xmlns="" id="{414BF69F-B206-3CB4-C1D0-9E4161D7F77D}"/>
              </a:ext>
            </a:extLst>
          </p:cNvPr>
          <p:cNvSpPr/>
          <p:nvPr userDrawn="1"/>
        </p:nvSpPr>
        <p:spPr>
          <a:xfrm>
            <a:off x="3895725" y="1922463"/>
            <a:ext cx="1590675" cy="1592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4" name="Oval 3">
            <a:extLst>
              <a:ext uri="{FF2B5EF4-FFF2-40B4-BE49-F238E27FC236}">
                <a16:creationId xmlns:a16="http://schemas.microsoft.com/office/drawing/2014/main" xmlns="" id="{904E3025-FC23-20BC-6DE1-CFF701978EE9}"/>
              </a:ext>
            </a:extLst>
          </p:cNvPr>
          <p:cNvSpPr/>
          <p:nvPr userDrawn="1"/>
        </p:nvSpPr>
        <p:spPr>
          <a:xfrm>
            <a:off x="6477000" y="1922463"/>
            <a:ext cx="1590675" cy="1592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5" name="Oval 4">
            <a:extLst>
              <a:ext uri="{FF2B5EF4-FFF2-40B4-BE49-F238E27FC236}">
                <a16:creationId xmlns:a16="http://schemas.microsoft.com/office/drawing/2014/main" xmlns="" id="{0608DFE0-28DC-0B03-BA13-CF5E0CB9BBC2}"/>
              </a:ext>
            </a:extLst>
          </p:cNvPr>
          <p:cNvSpPr/>
          <p:nvPr userDrawn="1"/>
        </p:nvSpPr>
        <p:spPr>
          <a:xfrm>
            <a:off x="9058275" y="1922463"/>
            <a:ext cx="1590675" cy="1592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6" name="Rectangle 5">
            <a:extLst>
              <a:ext uri="{FF2B5EF4-FFF2-40B4-BE49-F238E27FC236}">
                <a16:creationId xmlns:a16="http://schemas.microsoft.com/office/drawing/2014/main" xmlns="" id="{A3BCBEA3-42EE-8702-E3D3-BD9E75EFF68E}"/>
              </a:ext>
            </a:extLst>
          </p:cNvPr>
          <p:cNvSpPr/>
          <p:nvPr userDrawn="1"/>
        </p:nvSpPr>
        <p:spPr>
          <a:xfrm>
            <a:off x="731838" y="723900"/>
            <a:ext cx="10728325"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a:extLst>
              <a:ext uri="{FF2B5EF4-FFF2-40B4-BE49-F238E27FC236}">
                <a16:creationId xmlns:a16="http://schemas.microsoft.com/office/drawing/2014/main" xmlns="" id="{F55F8B22-9E5A-500C-FB19-C92F80D9CE85}"/>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xmlns="" id="{6D7F77B3-DEA1-7106-8872-4FCF64C9DF9B}"/>
              </a:ext>
            </a:extLst>
          </p:cNvPr>
          <p:cNvCxnSpPr>
            <a:cxnSpLocks/>
          </p:cNvCxnSpPr>
          <p:nvPr userDrawn="1"/>
        </p:nvCxnSpPr>
        <p:spPr>
          <a:xfrm>
            <a:off x="1655763" y="722313"/>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Graphic 82">
            <a:extLst>
              <a:ext uri="{FF2B5EF4-FFF2-40B4-BE49-F238E27FC236}">
                <a16:creationId xmlns:a16="http://schemas.microsoft.com/office/drawing/2014/main" xmlns="" id="{10AA4F62-90D2-563E-1E9A-C5C2C13E68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3498771">
            <a:off x="868363" y="779463"/>
            <a:ext cx="66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xmlns="" id="{A276F728-F8DF-0222-B114-751412F6DC9D}"/>
              </a:ext>
            </a:extLst>
          </p:cNvPr>
          <p:cNvCxnSpPr>
            <a:cxnSpLocks/>
          </p:cNvCxnSpPr>
          <p:nvPr userDrawn="1"/>
        </p:nvCxnSpPr>
        <p:spPr>
          <a:xfrm>
            <a:off x="2593975" y="719138"/>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0DF44C13-BE8F-96F9-D4BF-CE6571DC269D}"/>
              </a:ext>
            </a:extLst>
          </p:cNvPr>
          <p:cNvSpPr/>
          <p:nvPr userDrawn="1"/>
        </p:nvSpPr>
        <p:spPr>
          <a:xfrm>
            <a:off x="1314450" y="4348163"/>
            <a:ext cx="1590675" cy="1592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3" name="Oval 12">
            <a:extLst>
              <a:ext uri="{FF2B5EF4-FFF2-40B4-BE49-F238E27FC236}">
                <a16:creationId xmlns:a16="http://schemas.microsoft.com/office/drawing/2014/main" xmlns="" id="{E0EBA4BA-E76D-036D-04E4-767368475FF7}"/>
              </a:ext>
            </a:extLst>
          </p:cNvPr>
          <p:cNvSpPr/>
          <p:nvPr userDrawn="1"/>
        </p:nvSpPr>
        <p:spPr>
          <a:xfrm>
            <a:off x="3895725" y="4348163"/>
            <a:ext cx="1590675" cy="1592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4" name="Oval 13">
            <a:extLst>
              <a:ext uri="{FF2B5EF4-FFF2-40B4-BE49-F238E27FC236}">
                <a16:creationId xmlns:a16="http://schemas.microsoft.com/office/drawing/2014/main" xmlns="" id="{95CB3DB4-75DD-CC65-ED5A-F04031207F46}"/>
              </a:ext>
            </a:extLst>
          </p:cNvPr>
          <p:cNvSpPr/>
          <p:nvPr userDrawn="1"/>
        </p:nvSpPr>
        <p:spPr>
          <a:xfrm>
            <a:off x="6477000" y="4348163"/>
            <a:ext cx="1590675" cy="1592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5" name="Oval 14">
            <a:extLst>
              <a:ext uri="{FF2B5EF4-FFF2-40B4-BE49-F238E27FC236}">
                <a16:creationId xmlns:a16="http://schemas.microsoft.com/office/drawing/2014/main" xmlns="" id="{24F9B768-E063-BF8E-4F0A-F43FD7EC0208}"/>
              </a:ext>
            </a:extLst>
          </p:cNvPr>
          <p:cNvSpPr/>
          <p:nvPr userDrawn="1"/>
        </p:nvSpPr>
        <p:spPr>
          <a:xfrm>
            <a:off x="9058275" y="4348163"/>
            <a:ext cx="1590675" cy="1592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0"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45" name="Picture Placeholder 42"/>
          <p:cNvSpPr>
            <a:spLocks noGrp="1" noChangeAspect="1"/>
          </p:cNvSpPr>
          <p:nvPr>
            <p:ph type="pic" sz="quarter" idx="14"/>
          </p:nvPr>
        </p:nvSpPr>
        <p:spPr>
          <a:xfrm>
            <a:off x="1524893" y="2133315"/>
            <a:ext cx="1170432" cy="1170432"/>
          </a:xfrm>
          <a:prstGeom prst="ellipse">
            <a:avLst/>
          </a:prstGeom>
          <a:solidFill>
            <a:schemeClr val="accent2">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46" name="Picture Placeholder 42"/>
          <p:cNvSpPr>
            <a:spLocks noGrp="1" noChangeAspect="1"/>
          </p:cNvSpPr>
          <p:nvPr>
            <p:ph type="pic" sz="quarter" idx="15"/>
          </p:nvPr>
        </p:nvSpPr>
        <p:spPr>
          <a:xfrm>
            <a:off x="4106168" y="2133315"/>
            <a:ext cx="1170432" cy="1170432"/>
          </a:xfrm>
          <a:prstGeom prst="ellipse">
            <a:avLst/>
          </a:prstGeom>
          <a:solidFill>
            <a:schemeClr val="bg1">
              <a:lumMod val="95000"/>
            </a:schemeClr>
          </a:solidFill>
        </p:spPr>
        <p:txBody>
          <a:bodyPr rtlCol="0" anchor="ctr">
            <a:normAutofit/>
          </a:bodyPr>
          <a:lstStyle>
            <a:lvl1pPr marL="0" indent="0" algn="ctr">
              <a:buNone/>
              <a:defRPr sz="800"/>
            </a:lvl1pPr>
          </a:lstStyle>
          <a:p>
            <a:pPr lvl="0"/>
            <a:endParaRPr lang="en-US" noProof="0" dirty="0"/>
          </a:p>
        </p:txBody>
      </p:sp>
      <p:sp>
        <p:nvSpPr>
          <p:cNvPr id="50" name="Text Placeholder 47"/>
          <p:cNvSpPr>
            <a:spLocks noGrp="1"/>
          </p:cNvSpPr>
          <p:nvPr>
            <p:ph type="body" sz="quarter" idx="18"/>
          </p:nvPr>
        </p:nvSpPr>
        <p:spPr>
          <a:xfrm>
            <a:off x="6053328" y="3575304"/>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51" name="Text Placeholder 47"/>
          <p:cNvSpPr>
            <a:spLocks noGrp="1"/>
          </p:cNvSpPr>
          <p:nvPr>
            <p:ph type="body" sz="quarter" idx="19"/>
          </p:nvPr>
        </p:nvSpPr>
        <p:spPr>
          <a:xfrm>
            <a:off x="8631936" y="3575304"/>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57" name="Text Placeholder 47"/>
          <p:cNvSpPr>
            <a:spLocks noGrp="1"/>
          </p:cNvSpPr>
          <p:nvPr>
            <p:ph type="body" sz="quarter" idx="16"/>
          </p:nvPr>
        </p:nvSpPr>
        <p:spPr>
          <a:xfrm>
            <a:off x="886968" y="3575304"/>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58" name="Text Placeholder 47"/>
          <p:cNvSpPr>
            <a:spLocks noGrp="1"/>
          </p:cNvSpPr>
          <p:nvPr>
            <p:ph type="body" sz="quarter" idx="17"/>
          </p:nvPr>
        </p:nvSpPr>
        <p:spPr>
          <a:xfrm>
            <a:off x="3474720" y="3575304"/>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59" name="Text Placeholder 47"/>
          <p:cNvSpPr>
            <a:spLocks noGrp="1"/>
          </p:cNvSpPr>
          <p:nvPr>
            <p:ph type="body" sz="quarter" idx="20"/>
          </p:nvPr>
        </p:nvSpPr>
        <p:spPr>
          <a:xfrm>
            <a:off x="88696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4" name="Text Placeholder 47"/>
          <p:cNvSpPr>
            <a:spLocks noGrp="1"/>
          </p:cNvSpPr>
          <p:nvPr>
            <p:ph type="body" sz="quarter" idx="21"/>
          </p:nvPr>
        </p:nvSpPr>
        <p:spPr>
          <a:xfrm>
            <a:off x="3474720"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2" name="Picture Placeholder 42"/>
          <p:cNvSpPr>
            <a:spLocks noGrp="1" noChangeAspect="1"/>
          </p:cNvSpPr>
          <p:nvPr>
            <p:ph type="pic" sz="quarter" idx="24"/>
          </p:nvPr>
        </p:nvSpPr>
        <p:spPr>
          <a:xfrm>
            <a:off x="6687443" y="2133315"/>
            <a:ext cx="1170432" cy="1170432"/>
          </a:xfrm>
          <a:prstGeom prst="ellipse">
            <a:avLst/>
          </a:prstGeom>
          <a:solidFill>
            <a:schemeClr val="accent1">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73" name="Picture Placeholder 42"/>
          <p:cNvSpPr>
            <a:spLocks noGrp="1" noChangeAspect="1"/>
          </p:cNvSpPr>
          <p:nvPr>
            <p:ph type="pic" sz="quarter" idx="25"/>
          </p:nvPr>
        </p:nvSpPr>
        <p:spPr>
          <a:xfrm>
            <a:off x="9268718" y="2133315"/>
            <a:ext cx="1170432" cy="1170432"/>
          </a:xfrm>
          <a:prstGeom prst="ellipse">
            <a:avLst/>
          </a:prstGeom>
          <a:solidFill>
            <a:schemeClr val="accent4">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56" name="Text Placeholder 47"/>
          <p:cNvSpPr>
            <a:spLocks noGrp="1"/>
          </p:cNvSpPr>
          <p:nvPr>
            <p:ph type="body" sz="quarter" idx="23"/>
          </p:nvPr>
        </p:nvSpPr>
        <p:spPr>
          <a:xfrm>
            <a:off x="8631936"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4" name="Text Placeholder 47"/>
          <p:cNvSpPr>
            <a:spLocks noGrp="1"/>
          </p:cNvSpPr>
          <p:nvPr>
            <p:ph type="body" sz="quarter" idx="22"/>
          </p:nvPr>
        </p:nvSpPr>
        <p:spPr>
          <a:xfrm>
            <a:off x="605332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5" name="Title 74"/>
          <p:cNvSpPr>
            <a:spLocks noGrp="1"/>
          </p:cNvSpPr>
          <p:nvPr>
            <p:ph type="title"/>
          </p:nvPr>
        </p:nvSpPr>
        <p:spPr/>
        <p:txBody>
          <a:bodyPr/>
          <a:lstStyle/>
          <a:p>
            <a:r>
              <a:rPr lang="en-US"/>
              <a:t>Click to edit Master title style</a:t>
            </a:r>
          </a:p>
        </p:txBody>
      </p:sp>
      <p:sp>
        <p:nvSpPr>
          <p:cNvPr id="31" name="Picture Placeholder 42"/>
          <p:cNvSpPr>
            <a:spLocks noGrp="1" noChangeAspect="1"/>
          </p:cNvSpPr>
          <p:nvPr>
            <p:ph type="pic" sz="quarter" idx="26"/>
          </p:nvPr>
        </p:nvSpPr>
        <p:spPr>
          <a:xfrm>
            <a:off x="1524893" y="4558761"/>
            <a:ext cx="1170432" cy="1170432"/>
          </a:xfrm>
          <a:prstGeom prst="ellipse">
            <a:avLst/>
          </a:prstGeom>
          <a:solidFill>
            <a:schemeClr val="accent4">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32" name="Picture Placeholder 42"/>
          <p:cNvSpPr>
            <a:spLocks noGrp="1" noChangeAspect="1"/>
          </p:cNvSpPr>
          <p:nvPr>
            <p:ph type="pic" sz="quarter" idx="27"/>
          </p:nvPr>
        </p:nvSpPr>
        <p:spPr>
          <a:xfrm>
            <a:off x="4106168" y="4558761"/>
            <a:ext cx="1170432" cy="1170432"/>
          </a:xfrm>
          <a:prstGeom prst="ellipse">
            <a:avLst/>
          </a:prstGeom>
          <a:solidFill>
            <a:schemeClr val="accent1">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33" name="Text Placeholder 47"/>
          <p:cNvSpPr>
            <a:spLocks noGrp="1"/>
          </p:cNvSpPr>
          <p:nvPr>
            <p:ph type="body" sz="quarter" idx="28"/>
          </p:nvPr>
        </p:nvSpPr>
        <p:spPr>
          <a:xfrm>
            <a:off x="6053328" y="6000750"/>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34" name="Text Placeholder 47"/>
          <p:cNvSpPr>
            <a:spLocks noGrp="1"/>
          </p:cNvSpPr>
          <p:nvPr>
            <p:ph type="body" sz="quarter" idx="29"/>
          </p:nvPr>
        </p:nvSpPr>
        <p:spPr>
          <a:xfrm>
            <a:off x="8631936" y="6000750"/>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35" name="Text Placeholder 47"/>
          <p:cNvSpPr>
            <a:spLocks noGrp="1"/>
          </p:cNvSpPr>
          <p:nvPr>
            <p:ph type="body" sz="quarter" idx="30"/>
          </p:nvPr>
        </p:nvSpPr>
        <p:spPr>
          <a:xfrm>
            <a:off x="886968" y="6000750"/>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36" name="Text Placeholder 47"/>
          <p:cNvSpPr>
            <a:spLocks noGrp="1"/>
          </p:cNvSpPr>
          <p:nvPr>
            <p:ph type="body" sz="quarter" idx="31"/>
          </p:nvPr>
        </p:nvSpPr>
        <p:spPr>
          <a:xfrm>
            <a:off x="3474720" y="6000750"/>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37" name="Text Placeholder 47"/>
          <p:cNvSpPr>
            <a:spLocks noGrp="1"/>
          </p:cNvSpPr>
          <p:nvPr>
            <p:ph type="body" sz="quarter" idx="32"/>
          </p:nvPr>
        </p:nvSpPr>
        <p:spPr>
          <a:xfrm>
            <a:off x="88696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8" name="Text Placeholder 47"/>
          <p:cNvSpPr>
            <a:spLocks noGrp="1"/>
          </p:cNvSpPr>
          <p:nvPr>
            <p:ph type="body" sz="quarter" idx="33"/>
          </p:nvPr>
        </p:nvSpPr>
        <p:spPr>
          <a:xfrm>
            <a:off x="3474720"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9" name="Picture Placeholder 42"/>
          <p:cNvSpPr>
            <a:spLocks noGrp="1" noChangeAspect="1"/>
          </p:cNvSpPr>
          <p:nvPr>
            <p:ph type="pic" sz="quarter" idx="34"/>
          </p:nvPr>
        </p:nvSpPr>
        <p:spPr>
          <a:xfrm>
            <a:off x="6687443" y="4558761"/>
            <a:ext cx="1170432" cy="1170432"/>
          </a:xfrm>
          <a:prstGeom prst="ellipse">
            <a:avLst/>
          </a:prstGeom>
          <a:solidFill>
            <a:schemeClr val="bg1">
              <a:lumMod val="95000"/>
            </a:schemeClr>
          </a:solidFill>
        </p:spPr>
        <p:txBody>
          <a:bodyPr rtlCol="0" anchor="ctr">
            <a:normAutofit/>
          </a:bodyPr>
          <a:lstStyle>
            <a:lvl1pPr marL="0" indent="0" algn="ctr">
              <a:buNone/>
              <a:defRPr sz="800"/>
            </a:lvl1pPr>
          </a:lstStyle>
          <a:p>
            <a:pPr lvl="0"/>
            <a:endParaRPr lang="en-US" noProof="0" dirty="0"/>
          </a:p>
        </p:txBody>
      </p:sp>
      <p:sp>
        <p:nvSpPr>
          <p:cNvPr id="40" name="Picture Placeholder 42"/>
          <p:cNvSpPr>
            <a:spLocks noGrp="1" noChangeAspect="1"/>
          </p:cNvSpPr>
          <p:nvPr>
            <p:ph type="pic" sz="quarter" idx="35"/>
          </p:nvPr>
        </p:nvSpPr>
        <p:spPr>
          <a:xfrm>
            <a:off x="9268718" y="4558761"/>
            <a:ext cx="1170432" cy="1170432"/>
          </a:xfrm>
          <a:prstGeom prst="ellipse">
            <a:avLst/>
          </a:prstGeom>
          <a:solidFill>
            <a:schemeClr val="accent2">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41" name="Text Placeholder 47"/>
          <p:cNvSpPr>
            <a:spLocks noGrp="1"/>
          </p:cNvSpPr>
          <p:nvPr>
            <p:ph type="body" sz="quarter" idx="36"/>
          </p:nvPr>
        </p:nvSpPr>
        <p:spPr>
          <a:xfrm>
            <a:off x="8631936"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2" name="Text Placeholder 47"/>
          <p:cNvSpPr>
            <a:spLocks noGrp="1"/>
          </p:cNvSpPr>
          <p:nvPr>
            <p:ph type="body" sz="quarter" idx="37"/>
          </p:nvPr>
        </p:nvSpPr>
        <p:spPr>
          <a:xfrm>
            <a:off x="605332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Slide Number Placeholder 4">
            <a:extLst>
              <a:ext uri="{FF2B5EF4-FFF2-40B4-BE49-F238E27FC236}">
                <a16:creationId xmlns:a16="http://schemas.microsoft.com/office/drawing/2014/main" xmlns="" id="{0812FF3B-A1A6-B286-3EDE-5BF83C29681A}"/>
              </a:ext>
            </a:extLst>
          </p:cNvPr>
          <p:cNvSpPr>
            <a:spLocks noGrp="1"/>
          </p:cNvSpPr>
          <p:nvPr>
            <p:ph type="sldNum" sz="quarter" idx="38"/>
          </p:nvPr>
        </p:nvSpPr>
        <p:spPr/>
        <p:txBody>
          <a:bodyPr/>
          <a:lstStyle>
            <a:lvl1pPr>
              <a:defRPr/>
            </a:lvl1pPr>
          </a:lstStyle>
          <a:p>
            <a:fld id="{C7526589-4F44-41C7-B773-70709B7C27E2}" type="slidenum">
              <a:rPr lang="en-US" altLang="en-US"/>
              <a:pPr/>
              <a:t>‹#›</a:t>
            </a:fld>
            <a:endParaRPr lang="en-US" altLang="en-US"/>
          </a:p>
        </p:txBody>
      </p:sp>
    </p:spTree>
    <p:extLst>
      <p:ext uri="{BB962C8B-B14F-4D97-AF65-F5344CB8AC3E}">
        <p14:creationId xmlns:p14="http://schemas.microsoft.com/office/powerpoint/2010/main" val="75393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xmlns="" id="{2ECFBE35-9F6A-B07B-723C-3F035A2EE34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xmlns="" id="{9C83BCEC-2CC2-F093-2A0F-941A57BE7734}"/>
              </a:ext>
            </a:extLst>
          </p:cNvPr>
          <p:cNvSpPr>
            <a:spLocks noGrp="1"/>
          </p:cNvSpPr>
          <p:nvPr>
            <p:ph type="ftr" sz="quarter" idx="3"/>
          </p:nvPr>
        </p:nvSpPr>
        <p:spPr>
          <a:xfrm>
            <a:off x="731838" y="6234113"/>
            <a:ext cx="411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5CB8F3F4-1726-74AB-1DC2-12FF4350B552}"/>
              </a:ext>
            </a:extLst>
          </p:cNvPr>
          <p:cNvSpPr>
            <a:spLocks noGrp="1"/>
          </p:cNvSpPr>
          <p:nvPr>
            <p:ph type="sldNum" sz="quarter" idx="4"/>
          </p:nvPr>
        </p:nvSpPr>
        <p:spPr>
          <a:xfrm>
            <a:off x="1652588" y="809625"/>
            <a:ext cx="941387" cy="620713"/>
          </a:xfrm>
          <a:prstGeom prst="rect">
            <a:avLst/>
          </a:prstGeom>
        </p:spPr>
        <p:txBody>
          <a:bodyPr vert="horz" wrap="square" lIns="91440" tIns="45720" rIns="91440" bIns="45720" numCol="1" anchor="ctr" anchorCtr="0" compatLnSpc="1">
            <a:prstTxWarp prst="textNoShape">
              <a:avLst/>
            </a:prstTxWarp>
          </a:bodyPr>
          <a:lstStyle>
            <a:lvl1pPr algn="ctr">
              <a:defRPr sz="3200">
                <a:solidFill>
                  <a:schemeClr val="bg2"/>
                </a:solidFill>
                <a:latin typeface="Arial Black" panose="020B0A04020102020204" pitchFamily="34" charset="0"/>
              </a:defRPr>
            </a:lvl1pPr>
          </a:lstStyle>
          <a:p>
            <a:fld id="{26D92EC5-C7DB-420C-8386-90325CFC6B41}" type="slidenum">
              <a:rPr lang="en-US" altLang="en-US"/>
              <a:pPr/>
              <a:t>‹#›</a:t>
            </a:fld>
            <a:endParaRPr lang="en-US" altLang="en-US"/>
          </a:p>
        </p:txBody>
      </p:sp>
      <p:sp>
        <p:nvSpPr>
          <p:cNvPr id="25" name="Rectangle 24">
            <a:extLst>
              <a:ext uri="{FF2B5EF4-FFF2-40B4-BE49-F238E27FC236}">
                <a16:creationId xmlns:a16="http://schemas.microsoft.com/office/drawing/2014/main" xmlns="" id="{FAE417E5-84DC-A324-074A-52AD0D91AA33}"/>
              </a:ext>
            </a:extLst>
          </p:cNvPr>
          <p:cNvSpPr/>
          <p:nvPr userDrawn="1"/>
        </p:nvSpPr>
        <p:spPr>
          <a:xfrm>
            <a:off x="731838" y="723900"/>
            <a:ext cx="10728325"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a:extLst>
              <a:ext uri="{FF2B5EF4-FFF2-40B4-BE49-F238E27FC236}">
                <a16:creationId xmlns:a16="http://schemas.microsoft.com/office/drawing/2014/main" xmlns="" id="{3F5AB5ED-07CB-2408-B31B-E0D1017DF83A}"/>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8" name="Straight Connector 27">
            <a:extLst>
              <a:ext uri="{FF2B5EF4-FFF2-40B4-BE49-F238E27FC236}">
                <a16:creationId xmlns:a16="http://schemas.microsoft.com/office/drawing/2014/main" xmlns="" id="{57DF22F0-F0D5-B7E2-CAF1-FCAF8AFA73F8}"/>
              </a:ext>
            </a:extLst>
          </p:cNvPr>
          <p:cNvCxnSpPr>
            <a:cxnSpLocks/>
          </p:cNvCxnSpPr>
          <p:nvPr userDrawn="1"/>
        </p:nvCxnSpPr>
        <p:spPr>
          <a:xfrm>
            <a:off x="1655763" y="722313"/>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032" name="Graphic 28">
            <a:extLst>
              <a:ext uri="{FF2B5EF4-FFF2-40B4-BE49-F238E27FC236}">
                <a16:creationId xmlns:a16="http://schemas.microsoft.com/office/drawing/2014/main" xmlns="" id="{17275447-8C18-DCFE-1908-CE590955F664}"/>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rot="-8101229">
            <a:off x="868363" y="779463"/>
            <a:ext cx="66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1">
            <a:extLst>
              <a:ext uri="{FF2B5EF4-FFF2-40B4-BE49-F238E27FC236}">
                <a16:creationId xmlns:a16="http://schemas.microsoft.com/office/drawing/2014/main" xmlns="" id="{47A2A3F3-7B19-924F-E2FB-A55A9A9353F0}"/>
              </a:ext>
            </a:extLst>
          </p:cNvPr>
          <p:cNvCxnSpPr>
            <a:cxnSpLocks/>
          </p:cNvCxnSpPr>
          <p:nvPr userDrawn="1"/>
        </p:nvCxnSpPr>
        <p:spPr>
          <a:xfrm>
            <a:off x="2593975" y="719138"/>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034" name="Title Placeholder 1">
            <a:extLst>
              <a:ext uri="{FF2B5EF4-FFF2-40B4-BE49-F238E27FC236}">
                <a16:creationId xmlns:a16="http://schemas.microsoft.com/office/drawing/2014/main" xmlns="" id="{A7D430BD-E59E-6A9E-85B7-83E074FEA5E4}"/>
              </a:ext>
            </a:extLst>
          </p:cNvPr>
          <p:cNvSpPr>
            <a:spLocks noGrp="1"/>
          </p:cNvSpPr>
          <p:nvPr>
            <p:ph type="title"/>
          </p:nvPr>
        </p:nvSpPr>
        <p:spPr bwMode="auto">
          <a:xfrm>
            <a:off x="2697163" y="731838"/>
            <a:ext cx="87630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15" r:id="rId5"/>
    <p:sldLayoutId id="2147483726" r:id="rId6"/>
    <p:sldLayoutId id="2147483727" r:id="rId7"/>
    <p:sldLayoutId id="2147483728" r:id="rId8"/>
    <p:sldLayoutId id="2147483729" r:id="rId9"/>
    <p:sldLayoutId id="2147483716" r:id="rId10"/>
    <p:sldLayoutId id="2147483717" r:id="rId11"/>
    <p:sldLayoutId id="2147483730" r:id="rId12"/>
    <p:sldLayoutId id="2147483731" r:id="rId13"/>
    <p:sldLayoutId id="2147483732" r:id="rId14"/>
    <p:sldLayoutId id="2147483733" r:id="rId15"/>
    <p:sldLayoutId id="2147483734" r:id="rId16"/>
    <p:sldLayoutId id="2147483718" r:id="rId17"/>
    <p:sldLayoutId id="2147483719" r:id="rId18"/>
    <p:sldLayoutId id="2147483720" r:id="rId19"/>
    <p:sldLayoutId id="2147483721" r:id="rId20"/>
  </p:sldLayoutIdLst>
  <p:hf hdr="0" ftr="0" dt="0"/>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Arial Black" pitchFamily="34" charset="0"/>
        </a:defRPr>
      </a:lvl2pPr>
      <a:lvl3pPr algn="l" rtl="0" eaLnBrk="0" fontAlgn="base" hangingPunct="0">
        <a:lnSpc>
          <a:spcPct val="90000"/>
        </a:lnSpc>
        <a:spcBef>
          <a:spcPct val="0"/>
        </a:spcBef>
        <a:spcAft>
          <a:spcPct val="0"/>
        </a:spcAft>
        <a:defRPr sz="4000">
          <a:solidFill>
            <a:schemeClr val="tx1"/>
          </a:solidFill>
          <a:latin typeface="Arial Black" pitchFamily="34" charset="0"/>
        </a:defRPr>
      </a:lvl3pPr>
      <a:lvl4pPr algn="l" rtl="0" eaLnBrk="0" fontAlgn="base" hangingPunct="0">
        <a:lnSpc>
          <a:spcPct val="90000"/>
        </a:lnSpc>
        <a:spcBef>
          <a:spcPct val="0"/>
        </a:spcBef>
        <a:spcAft>
          <a:spcPct val="0"/>
        </a:spcAft>
        <a:defRPr sz="4000">
          <a:solidFill>
            <a:schemeClr val="tx1"/>
          </a:solidFill>
          <a:latin typeface="Arial Black" pitchFamily="34" charset="0"/>
        </a:defRPr>
      </a:lvl4pPr>
      <a:lvl5pPr algn="l" rtl="0" eaLnBrk="0" fontAlgn="base" hangingPunct="0">
        <a:lnSpc>
          <a:spcPct val="90000"/>
        </a:lnSpc>
        <a:spcBef>
          <a:spcPct val="0"/>
        </a:spcBef>
        <a:spcAft>
          <a:spcPct val="0"/>
        </a:spcAft>
        <a:defRPr sz="4000">
          <a:solidFill>
            <a:schemeClr val="tx1"/>
          </a:solidFill>
          <a:latin typeface="Arial Black" pitchFamily="34" charset="0"/>
        </a:defRPr>
      </a:lvl5pPr>
      <a:lvl6pPr marL="457200" algn="l" rtl="0" fontAlgn="base">
        <a:lnSpc>
          <a:spcPct val="90000"/>
        </a:lnSpc>
        <a:spcBef>
          <a:spcPct val="0"/>
        </a:spcBef>
        <a:spcAft>
          <a:spcPct val="0"/>
        </a:spcAft>
        <a:defRPr sz="4000">
          <a:solidFill>
            <a:schemeClr val="tx1"/>
          </a:solidFill>
          <a:latin typeface="Arial Black" pitchFamily="34" charset="0"/>
        </a:defRPr>
      </a:lvl6pPr>
      <a:lvl7pPr marL="914400" algn="l" rtl="0" fontAlgn="base">
        <a:lnSpc>
          <a:spcPct val="90000"/>
        </a:lnSpc>
        <a:spcBef>
          <a:spcPct val="0"/>
        </a:spcBef>
        <a:spcAft>
          <a:spcPct val="0"/>
        </a:spcAft>
        <a:defRPr sz="4000">
          <a:solidFill>
            <a:schemeClr val="tx1"/>
          </a:solidFill>
          <a:latin typeface="Arial Black" pitchFamily="34" charset="0"/>
        </a:defRPr>
      </a:lvl7pPr>
      <a:lvl8pPr marL="1371600" algn="l" rtl="0" fontAlgn="base">
        <a:lnSpc>
          <a:spcPct val="90000"/>
        </a:lnSpc>
        <a:spcBef>
          <a:spcPct val="0"/>
        </a:spcBef>
        <a:spcAft>
          <a:spcPct val="0"/>
        </a:spcAft>
        <a:defRPr sz="4000">
          <a:solidFill>
            <a:schemeClr val="tx1"/>
          </a:solidFill>
          <a:latin typeface="Arial Black" pitchFamily="34" charset="0"/>
        </a:defRPr>
      </a:lvl8pPr>
      <a:lvl9pPr marL="1828800" algn="l" rtl="0" fontAlgn="base">
        <a:lnSpc>
          <a:spcPct val="90000"/>
        </a:lnSpc>
        <a:spcBef>
          <a:spcPct val="0"/>
        </a:spcBef>
        <a:spcAft>
          <a:spcPct val="0"/>
        </a:spcAft>
        <a:defRPr sz="4000">
          <a:solidFill>
            <a:schemeClr val="tx1"/>
          </a:solidFill>
          <a:latin typeface="Arial Black" pitchFamily="34" charset="0"/>
        </a:defRPr>
      </a:lvl9pPr>
    </p:titleStyle>
    <p:bodyStyle>
      <a:lvl1pPr marL="282575" indent="-282575" algn="l" rtl="0" eaLnBrk="0" fontAlgn="base" hangingPunct="0">
        <a:spcBef>
          <a:spcPct val="0"/>
        </a:spcBef>
        <a:spcAft>
          <a:spcPct val="0"/>
        </a:spcAft>
        <a:buFont typeface="Arial" panose="020B0604020202020204" pitchFamily="34" charset="0"/>
        <a:buChar char="•"/>
        <a:defRPr sz="2800" kern="1200">
          <a:solidFill>
            <a:schemeClr val="tx1"/>
          </a:solidFill>
          <a:latin typeface="+mn-lt"/>
          <a:ea typeface="+mn-ea"/>
          <a:cs typeface="+mn-cs"/>
        </a:defRPr>
      </a:lvl1pPr>
      <a:lvl2pPr marL="566738" indent="-282575"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82575"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82575"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82575"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jpg"/><Relationship Id="rId7" Type="http://schemas.openxmlformats.org/officeDocument/2006/relationships/image" Target="../media/image26.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39.jpeg"/><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3.jpeg"/><Relationship Id="rId7" Type="http://schemas.openxmlformats.org/officeDocument/2006/relationships/image" Target="../media/image45.png"/><Relationship Id="rId2" Type="http://schemas.openxmlformats.org/officeDocument/2006/relationships/image" Target="../media/image42.jpe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44.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B9CBDA-7CAE-8391-A34F-CADF29A7F84B}"/>
              </a:ext>
            </a:extLst>
          </p:cNvPr>
          <p:cNvSpPr>
            <a:spLocks noGrp="1"/>
          </p:cNvSpPr>
          <p:nvPr>
            <p:ph type="ctrTitle"/>
          </p:nvPr>
        </p:nvSpPr>
        <p:spPr>
          <a:xfrm>
            <a:off x="2740025" y="1282954"/>
            <a:ext cx="6365875" cy="1179872"/>
          </a:xfrm>
        </p:spPr>
        <p:txBody>
          <a:bodyPr rtlCol="0"/>
          <a:lstStyle/>
          <a:p>
            <a:pPr algn="ctr" eaLnBrk="1" fontAlgn="auto" hangingPunct="1">
              <a:spcAft>
                <a:spcPts val="0"/>
              </a:spcAft>
              <a:defRPr/>
            </a:pPr>
            <a:r>
              <a:rPr lang="fr-FR" sz="3600" b="1" dirty="0">
                <a:solidFill>
                  <a:schemeClr val="tx2"/>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„FINANȚE PE ÎNȚELESUL TUTUROR”</a:t>
            </a:r>
            <a:endParaRPr lang="en-GB" sz="3600" b="1" dirty="0">
              <a:solidFill>
                <a:schemeClr val="tx2"/>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08540988-88C0-DA94-3321-E8EE36F5401B}"/>
              </a:ext>
            </a:extLst>
          </p:cNvPr>
          <p:cNvSpPr>
            <a:spLocks noGrp="1"/>
          </p:cNvSpPr>
          <p:nvPr>
            <p:ph type="subTitle" idx="1"/>
          </p:nvPr>
        </p:nvSpPr>
        <p:spPr>
          <a:xfrm>
            <a:off x="4974167" y="4243212"/>
            <a:ext cx="6756810" cy="874661"/>
          </a:xfrm>
        </p:spPr>
        <p:txBody>
          <a:bodyPr rtlCol="0">
            <a:noAutofit/>
          </a:bodyPr>
          <a:lstStyle/>
          <a:p>
            <a:pPr eaLnBrk="1" fontAlgn="auto" hangingPunct="1">
              <a:spcBef>
                <a:spcPts val="0"/>
              </a:spcBef>
              <a:spcAft>
                <a:spcPts val="0"/>
              </a:spcAft>
              <a:defRPr/>
            </a:pPr>
            <a:r>
              <a:rPr lang="en-US" sz="2000" b="1" dirty="0">
                <a:latin typeface="Times New Roman" panose="02020603050405020304" pitchFamily="18" charset="0"/>
                <a:cs typeface="Times New Roman" panose="02020603050405020304" pitchFamily="18" charset="0"/>
              </a:rPr>
              <a:t>Prof. </a:t>
            </a:r>
            <a:r>
              <a:rPr lang="ro-RO" sz="2000" b="1" dirty="0">
                <a:latin typeface="Times New Roman" panose="02020603050405020304" pitchFamily="18" charset="0"/>
                <a:cs typeface="Times New Roman" panose="02020603050405020304" pitchFamily="18" charset="0"/>
              </a:rPr>
              <a:t>înv</a:t>
            </a:r>
            <a:r>
              <a:rPr lang="en-US" sz="2000" b="1" dirty="0">
                <a:latin typeface="Times New Roman" panose="02020603050405020304" pitchFamily="18" charset="0"/>
                <a:cs typeface="Times New Roman" panose="02020603050405020304" pitchFamily="18" charset="0"/>
              </a:rPr>
              <a:t>.</a:t>
            </a:r>
            <a:r>
              <a:rPr lang="ro-RO" sz="2000" b="1" dirty="0">
                <a:latin typeface="Times New Roman" panose="02020603050405020304" pitchFamily="18" charset="0"/>
                <a:cs typeface="Times New Roman" panose="02020603050405020304" pitchFamily="18" charset="0"/>
              </a:rPr>
              <a:t> preșc. </a:t>
            </a:r>
            <a:r>
              <a:rPr lang="en-US" sz="2000" b="1" dirty="0" smtClean="0">
                <a:latin typeface="Times New Roman" panose="02020603050405020304" pitchFamily="18" charset="0"/>
                <a:cs typeface="Times New Roman" panose="02020603050405020304" pitchFamily="18" charset="0"/>
              </a:rPr>
              <a:t>V</a:t>
            </a:r>
            <a:r>
              <a:rPr lang="ro-RO" sz="2000" b="1" smtClean="0">
                <a:latin typeface="Times New Roman" panose="02020603050405020304" pitchFamily="18" charset="0"/>
                <a:cs typeface="Times New Roman" panose="02020603050405020304" pitchFamily="18" charset="0"/>
              </a:rPr>
              <a:t>ăduva Larisa-Elena</a:t>
            </a:r>
            <a:endParaRPr lang="ro-RO" sz="2000" b="1"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ro-RO" sz="2000" b="1" dirty="0">
                <a:latin typeface="Times New Roman" panose="02020603050405020304" pitchFamily="18" charset="0"/>
                <a:cs typeface="Times New Roman" panose="02020603050405020304" pitchFamily="18" charset="0"/>
              </a:rPr>
              <a:t>Grădinița cu Program Prelungit „Lumea Copiilor” Tg Jiu</a:t>
            </a:r>
            <a:endParaRPr lang="en-US" sz="2000" b="1" dirty="0">
              <a:latin typeface="Times New Roman" panose="02020603050405020304" pitchFamily="18" charset="0"/>
              <a:cs typeface="Times New Roman" panose="02020603050405020304" pitchFamily="18" charset="0"/>
            </a:endParaRPr>
          </a:p>
        </p:txBody>
      </p:sp>
      <p:pic>
        <p:nvPicPr>
          <p:cNvPr id="15364" name="Picture 3">
            <a:extLst>
              <a:ext uri="{FF2B5EF4-FFF2-40B4-BE49-F238E27FC236}">
                <a16:creationId xmlns:a16="http://schemas.microsoft.com/office/drawing/2014/main" xmlns="" id="{7AD43791-1D98-EAC4-9F8D-76BBC6AE3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21" y="2108200"/>
            <a:ext cx="27908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a:extLst>
              <a:ext uri="{FF2B5EF4-FFF2-40B4-BE49-F238E27FC236}">
                <a16:creationId xmlns:a16="http://schemas.microsoft.com/office/drawing/2014/main" xmlns="" id="{33C204D0-9A24-8395-2D7A-A398D9AE8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672" y="2283926"/>
            <a:ext cx="1817687"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C692E47B-878F-81E8-57DF-4AA66A74514D}"/>
              </a:ext>
            </a:extLst>
          </p:cNvPr>
          <p:cNvSpPr>
            <a:spLocks noGrp="1"/>
          </p:cNvSpPr>
          <p:nvPr>
            <p:ph type="title"/>
          </p:nvPr>
        </p:nvSpPr>
        <p:spPr>
          <a:xfrm>
            <a:off x="3578579" y="1219200"/>
            <a:ext cx="8613422" cy="4084638"/>
          </a:xfrm>
        </p:spPr>
        <p:txBody>
          <a:bodyPr/>
          <a:lstStyle/>
          <a:p>
            <a:pPr eaLnBrk="1" hangingPunct="1"/>
            <a:r>
              <a:rPr lang="ro-RO" altLang="en-US" sz="1800" b="1" dirty="0">
                <a:solidFill>
                  <a:schemeClr val="accent2"/>
                </a:solidFill>
                <a:latin typeface="Times New Roman" panose="02020603050405020304" pitchFamily="18" charset="0"/>
                <a:cs typeface="Times New Roman" panose="02020603050405020304" pitchFamily="18" charset="0"/>
              </a:rPr>
              <a:t>SCOPUL:</a:t>
            </a:r>
            <a:r>
              <a:rPr lang="ro-RO" altLang="en-US" sz="1800" dirty="0">
                <a:latin typeface="Times New Roman" panose="02020603050405020304" pitchFamily="18" charset="0"/>
                <a:cs typeface="Times New Roman" panose="02020603050405020304" pitchFamily="18" charset="0"/>
              </a:rPr>
              <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Înțelegerea conceptelor financiare și dezvoltarea unui comportament adecvat față de gestionarea eficientă a banilor și a resurselor materiale, încă de la o vârstă fragedă. </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 </a:t>
            </a:r>
            <a:br>
              <a:rPr lang="ro-RO" altLang="en-US" sz="1800" dirty="0">
                <a:latin typeface="Times New Roman" panose="02020603050405020304" pitchFamily="18" charset="0"/>
                <a:cs typeface="Times New Roman" panose="02020603050405020304" pitchFamily="18" charset="0"/>
              </a:rPr>
            </a:br>
            <a:r>
              <a:rPr lang="ro-RO" altLang="en-US" sz="1800" b="1" dirty="0">
                <a:solidFill>
                  <a:schemeClr val="accent2"/>
                </a:solidFill>
                <a:latin typeface="Times New Roman" panose="02020603050405020304" pitchFamily="18" charset="0"/>
                <a:cs typeface="Times New Roman" panose="02020603050405020304" pitchFamily="18" charset="0"/>
              </a:rPr>
              <a:t>OBIECTIVE:</a:t>
            </a:r>
            <a:r>
              <a:rPr lang="ro-RO" altLang="en-US" sz="1800" dirty="0">
                <a:latin typeface="Times New Roman" panose="02020603050405020304" pitchFamily="18" charset="0"/>
                <a:cs typeface="Times New Roman" panose="02020603050405020304" pitchFamily="18" charset="0"/>
              </a:rPr>
              <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identifice termeni specifici domeniului financiar-bancar în contexte practice accesibile preșcolarilor;</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identifice/să sorteze monede și bancnote; </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se familiarizeze cu operaţiunea de vânzare-cumpărare, stabilirea preţurilor;</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recunoască unele instrumente de plată și servicii bancare;</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identifice situațiile în care se realizează un schimb în natură (troc) sau o operațiune bancară;</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Sǎ argumenteze importanta banilor;</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utilizeze operații matematice pentru înțelegerea unor tranzacții financiare simple;</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analizeze situațiile în care se pot obține bani;</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Sǎ prezinte strategii de gestionare a banilor.</a:t>
            </a:r>
            <a:br>
              <a:rPr lang="ro-RO" altLang="en-US" sz="1800" dirty="0">
                <a:latin typeface="Times New Roman" panose="02020603050405020304" pitchFamily="18"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p:txBody>
      </p:sp>
      <p:pic>
        <p:nvPicPr>
          <p:cNvPr id="16387" name="Picture 3">
            <a:extLst>
              <a:ext uri="{FF2B5EF4-FFF2-40B4-BE49-F238E27FC236}">
                <a16:creationId xmlns:a16="http://schemas.microsoft.com/office/drawing/2014/main" xmlns="" id="{CE52041C-3D6A-2925-0747-F6695EFDF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3317875"/>
            <a:ext cx="2497138"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xmlns="" id="{76D757C5-C726-4354-3A9A-E5FBE077B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354013"/>
            <a:ext cx="222567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4">
            <a:extLst>
              <a:ext uri="{FF2B5EF4-FFF2-40B4-BE49-F238E27FC236}">
                <a16:creationId xmlns:a16="http://schemas.microsoft.com/office/drawing/2014/main" xmlns="" id="{DDAF1568-F737-5541-CB1B-41B427593EC8}"/>
              </a:ext>
            </a:extLst>
          </p:cNvPr>
          <p:cNvSpPr>
            <a:spLocks noGrp="1"/>
          </p:cNvSpPr>
          <p:nvPr>
            <p:ph idx="1"/>
          </p:nvPr>
        </p:nvSpPr>
        <p:spPr>
          <a:xfrm>
            <a:off x="1558464" y="1660524"/>
            <a:ext cx="9075072" cy="3904533"/>
          </a:xfrm>
        </p:spPr>
        <p:txBody>
          <a:bodyPr/>
          <a:lstStyle/>
          <a:p>
            <a:pPr algn="just" eaLnBrk="1" hangingPunct="1"/>
            <a:r>
              <a:rPr lang="ro-RO" altLang="en-US" sz="1400" dirty="0">
                <a:latin typeface="Times New Roman" panose="02020603050405020304" pitchFamily="18" charset="0"/>
                <a:cs typeface="Times New Roman" panose="02020603050405020304" pitchFamily="18" charset="0"/>
              </a:rPr>
              <a:t>	</a:t>
            </a:r>
            <a:r>
              <a:rPr lang="ro-RO" altLang="en-US" dirty="0">
                <a:latin typeface="Times New Roman" panose="02020603050405020304" pitchFamily="18" charset="0"/>
                <a:cs typeface="Times New Roman" panose="02020603050405020304" pitchFamily="18" charset="0"/>
              </a:rPr>
              <a:t>Educația financiară le dezvoltă preșcolarilor abilități de luare a deciziilor și de rezolvare a problemelor, oferindu-le instrumentele necesare pentru a evalua opțiunile și a face alegeri financiare inteligente în viața de zi cu zi. Prin activități și jocuri interactive, copiii vor avea oportunitatea de a-și dezvolta abilități practice legate de gestionarea banilor, precum numărarea, sortarea și compararea monedelor și a bancnotelor.</a:t>
            </a:r>
          </a:p>
          <a:p>
            <a:pPr algn="just" eaLnBrk="1" hangingPunct="1"/>
            <a:r>
              <a:rPr lang="ro-RO" altLang="en-US" dirty="0">
                <a:latin typeface="Times New Roman" panose="02020603050405020304" pitchFamily="18" charset="0"/>
                <a:cs typeface="Times New Roman" panose="02020603050405020304" pitchFamily="18" charset="0"/>
              </a:rPr>
              <a:t>	Prin introducerea conceptelor de economisire, cheltuire responsabilă și prioritizare a resurselor, copiii pot dezvolta obiceiuri financiare sănătoase care îi vor ghida pe tot parcursul vieții lor. O educație financiară timpurie poate ajuta la prevenirea problemelor financiare pe termen lung, cum ar fi datoria excesivă și lipsa de economii. Învățând să gestioneze resursele financiare încă de la o vârstă fragedă, copiii pot evita capcanele financiare pe măsură ce cresc.</a:t>
            </a:r>
          </a:p>
          <a:p>
            <a:pPr algn="just" eaLnBrk="1" hangingPunct="1"/>
            <a:r>
              <a:rPr lang="ro-RO" altLang="en-US" dirty="0">
                <a:latin typeface="Times New Roman" panose="02020603050405020304" pitchFamily="18" charset="0"/>
                <a:cs typeface="Times New Roman" panose="02020603050405020304" pitchFamily="18" charset="0"/>
              </a:rPr>
              <a:t>	De asemenea, educația financiară îi ajută pe copiii să înțeleagă valoarea banilor și să aprecieze munca și efortul necesare pentru a-i câștiga. Această înțelegere îi poate motiva să fie mai responsabili în gestionarea propriilor resurse financiare în viitor.</a:t>
            </a:r>
          </a:p>
          <a:p>
            <a:pPr algn="just" eaLnBrk="1" hangingPunct="1"/>
            <a:endParaRPr lang="ro-RO" altLang="en-US" dirty="0">
              <a:latin typeface="Times New Roman" panose="02020603050405020304" pitchFamily="18" charset="0"/>
              <a:cs typeface="Times New Roman" panose="02020603050405020304" pitchFamily="18" charset="0"/>
            </a:endParaRPr>
          </a:p>
          <a:p>
            <a:pPr algn="just" eaLnBrk="1" hangingPunct="1"/>
            <a:r>
              <a:rPr lang="ro-RO" altLang="en-US" dirty="0">
                <a:latin typeface="Times New Roman" panose="02020603050405020304" pitchFamily="18" charset="0"/>
                <a:cs typeface="Times New Roman" panose="02020603050405020304" pitchFamily="18" charset="0"/>
              </a:rPr>
              <a:t>	</a:t>
            </a:r>
            <a:endParaRPr lang="en-GB"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A5692-57BA-BAD7-34E3-03D9765D8E38}"/>
              </a:ext>
            </a:extLst>
          </p:cNvPr>
          <p:cNvSpPr>
            <a:spLocks noGrp="1"/>
          </p:cNvSpPr>
          <p:nvPr>
            <p:ph type="title"/>
          </p:nvPr>
        </p:nvSpPr>
        <p:spPr/>
        <p:txBody>
          <a:bodyPr/>
          <a:lstStyle/>
          <a:p>
            <a:r>
              <a:rPr lang="ro-RO" altLang="en-US" sz="2400" b="1" dirty="0">
                <a:ln>
                  <a:noFill/>
                </a:ln>
                <a:latin typeface="Times New Roman" panose="02020603050405020304" pitchFamily="18" charset="0"/>
                <a:cs typeface="Times New Roman" panose="02020603050405020304" pitchFamily="18" charset="0"/>
              </a:rPr>
              <a:t>Activități desfășurate în cadrul proiectului:</a:t>
            </a:r>
            <a:endParaRPr lang="en-US" sz="24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xmlns="" id="{724975D4-6811-B2DA-3C6A-E3720F9AB97E}"/>
              </a:ext>
            </a:extLst>
          </p:cNvPr>
          <p:cNvSpPr>
            <a:spLocks noGrp="1"/>
          </p:cNvSpPr>
          <p:nvPr>
            <p:ph type="body" sz="quarter" idx="13"/>
          </p:nvPr>
        </p:nvSpPr>
        <p:spPr/>
        <p:txBody>
          <a:bodyPr/>
          <a:lstStyle/>
          <a:p>
            <a:endParaRPr lang="en-US" dirty="0"/>
          </a:p>
        </p:txBody>
      </p:sp>
      <p:pic>
        <p:nvPicPr>
          <p:cNvPr id="6" name="Picture 5">
            <a:extLst>
              <a:ext uri="{FF2B5EF4-FFF2-40B4-BE49-F238E27FC236}">
                <a16:creationId xmlns:a16="http://schemas.microsoft.com/office/drawing/2014/main" xmlns="" id="{6C29D4DE-06C5-485B-E7C0-64F4A456C887}"/>
              </a:ext>
            </a:extLst>
          </p:cNvPr>
          <p:cNvPicPr>
            <a:picLocks noChangeAspect="1"/>
          </p:cNvPicPr>
          <p:nvPr/>
        </p:nvPicPr>
        <p:blipFill>
          <a:blip r:embed="rId2"/>
          <a:stretch>
            <a:fillRect/>
          </a:stretch>
        </p:blipFill>
        <p:spPr>
          <a:xfrm>
            <a:off x="465834" y="203468"/>
            <a:ext cx="2231329" cy="1304657"/>
          </a:xfrm>
          <a:prstGeom prst="rect">
            <a:avLst/>
          </a:prstGeom>
        </p:spPr>
      </p:pic>
      <p:sp>
        <p:nvSpPr>
          <p:cNvPr id="8" name="TextBox 7">
            <a:extLst>
              <a:ext uri="{FF2B5EF4-FFF2-40B4-BE49-F238E27FC236}">
                <a16:creationId xmlns:a16="http://schemas.microsoft.com/office/drawing/2014/main" xmlns="" id="{AFB26718-9A87-5EF5-0A0E-690333ACD4B5}"/>
              </a:ext>
            </a:extLst>
          </p:cNvPr>
          <p:cNvSpPr txBox="1"/>
          <p:nvPr/>
        </p:nvSpPr>
        <p:spPr>
          <a:xfrm>
            <a:off x="775947" y="1630100"/>
            <a:ext cx="10599976" cy="1477328"/>
          </a:xfrm>
          <a:prstGeom prst="rect">
            <a:avLst/>
          </a:prstGeom>
          <a:noFill/>
        </p:spPr>
        <p:txBody>
          <a:bodyPr wrap="square">
            <a:spAutoFit/>
          </a:bodyPr>
          <a:lstStyle/>
          <a:p>
            <a:pPr marL="342900" indent="-342900">
              <a:buAutoNum type="arabicPeriod"/>
            </a:pPr>
            <a:r>
              <a:rPr lang="ro-RO" sz="1800" b="1" i="1" kern="0" dirty="0">
                <a:effectLst/>
                <a:latin typeface="Times New Roman" panose="02020603050405020304" pitchFamily="18" charset="0"/>
                <a:ea typeface="Times New Roman" panose="02020603050405020304" pitchFamily="18" charset="0"/>
              </a:rPr>
              <a:t>,,Banii pe înțelesul copiilor”- atelier de alfabetizare financiară</a:t>
            </a:r>
          </a:p>
          <a:p>
            <a:endParaRPr lang="ro-RO" sz="1800" b="1" i="1" kern="0" dirty="0">
              <a:effectLst/>
              <a:latin typeface="Times New Roman" panose="02020603050405020304" pitchFamily="18" charset="0"/>
              <a:ea typeface="Times New Roman" panose="02020603050405020304" pitchFamily="18" charset="0"/>
            </a:endParaRPr>
          </a:p>
          <a:p>
            <a:r>
              <a:rPr lang="ro-RO" dirty="0">
                <a:solidFill>
                  <a:srgbClr val="000000"/>
                </a:solidFill>
                <a:latin typeface="Times New Roman" panose="02020603050405020304" pitchFamily="18" charset="0"/>
                <a:ea typeface="Calibri" panose="020F0502020204030204" pitchFamily="34" charset="0"/>
              </a:rPr>
              <a:t>Copiii au aflat</a:t>
            </a:r>
            <a:r>
              <a:rPr lang="ro-RO" sz="1800" dirty="0">
                <a:solidFill>
                  <a:srgbClr val="000000"/>
                </a:solidFill>
                <a:effectLst/>
                <a:latin typeface="Times New Roman" panose="02020603050405020304" pitchFamily="18" charset="0"/>
                <a:ea typeface="Calibri" panose="020F0502020204030204" pitchFamily="34" charset="0"/>
              </a:rPr>
              <a:t> despre importanța banilor, de câte feluri sunt aceștia, cum pot fi câștigați, cum îi putem economisi, pe ce îi putem cheltui și cum îi putem folosi pentru a-i ajuta pe alți oameni aflați în situații speciale.</a:t>
            </a:r>
            <a:endParaRPr lang="ro-RO" b="1" i="1" kern="0" dirty="0">
              <a:latin typeface="Times New Roman" panose="02020603050405020304" pitchFamily="18" charset="0"/>
            </a:endParaRPr>
          </a:p>
          <a:p>
            <a:endParaRPr lang="en-US" dirty="0"/>
          </a:p>
        </p:txBody>
      </p:sp>
      <p:pic>
        <p:nvPicPr>
          <p:cNvPr id="18" name="Picture 17">
            <a:extLst>
              <a:ext uri="{FF2B5EF4-FFF2-40B4-BE49-F238E27FC236}">
                <a16:creationId xmlns:a16="http://schemas.microsoft.com/office/drawing/2014/main" xmlns="" id="{D8B9DA6D-B7A6-B81B-8B94-EB92E652EAE2}"/>
              </a:ext>
            </a:extLst>
          </p:cNvPr>
          <p:cNvPicPr>
            <a:picLocks noChangeAspect="1"/>
          </p:cNvPicPr>
          <p:nvPr/>
        </p:nvPicPr>
        <p:blipFill>
          <a:blip r:embed="rId3"/>
          <a:stretch>
            <a:fillRect/>
          </a:stretch>
        </p:blipFill>
        <p:spPr>
          <a:xfrm>
            <a:off x="8471104" y="3107428"/>
            <a:ext cx="2241755" cy="2989006"/>
          </a:xfrm>
          <a:prstGeom prst="rect">
            <a:avLst/>
          </a:prstGeom>
        </p:spPr>
      </p:pic>
      <p:pic>
        <p:nvPicPr>
          <p:cNvPr id="20" name="Picture 19">
            <a:extLst>
              <a:ext uri="{FF2B5EF4-FFF2-40B4-BE49-F238E27FC236}">
                <a16:creationId xmlns:a16="http://schemas.microsoft.com/office/drawing/2014/main" xmlns="" id="{E677AD6C-7389-059A-75EF-A6F82AA3809C}"/>
              </a:ext>
            </a:extLst>
          </p:cNvPr>
          <p:cNvPicPr>
            <a:picLocks noChangeAspect="1"/>
          </p:cNvPicPr>
          <p:nvPr/>
        </p:nvPicPr>
        <p:blipFill>
          <a:blip r:embed="rId4"/>
          <a:stretch>
            <a:fillRect/>
          </a:stretch>
        </p:blipFill>
        <p:spPr>
          <a:xfrm>
            <a:off x="465834" y="3429000"/>
            <a:ext cx="3482223" cy="2611667"/>
          </a:xfrm>
          <a:prstGeom prst="rect">
            <a:avLst/>
          </a:prstGeom>
        </p:spPr>
      </p:pic>
      <p:pic>
        <p:nvPicPr>
          <p:cNvPr id="22" name="Picture 21">
            <a:extLst>
              <a:ext uri="{FF2B5EF4-FFF2-40B4-BE49-F238E27FC236}">
                <a16:creationId xmlns:a16="http://schemas.microsoft.com/office/drawing/2014/main" xmlns="" id="{5A64C9C7-AD1A-5D17-8237-37AFE41220F7}"/>
              </a:ext>
            </a:extLst>
          </p:cNvPr>
          <p:cNvPicPr>
            <a:picLocks noChangeAspect="1"/>
          </p:cNvPicPr>
          <p:nvPr/>
        </p:nvPicPr>
        <p:blipFill>
          <a:blip r:embed="rId5"/>
          <a:stretch>
            <a:fillRect/>
          </a:stretch>
        </p:blipFill>
        <p:spPr>
          <a:xfrm flipH="1">
            <a:off x="5050151" y="2997492"/>
            <a:ext cx="2606011" cy="3474681"/>
          </a:xfrm>
          <a:prstGeom prst="rect">
            <a:avLst/>
          </a:prstGeom>
        </p:spPr>
      </p:pic>
      <p:pic>
        <p:nvPicPr>
          <p:cNvPr id="3" name="Picture 2">
            <a:extLst>
              <a:ext uri="{FF2B5EF4-FFF2-40B4-BE49-F238E27FC236}">
                <a16:creationId xmlns:a16="http://schemas.microsoft.com/office/drawing/2014/main" xmlns="" id="{6CE76110-D295-63AB-DDFD-5DC5BBF9AB65}"/>
              </a:ext>
            </a:extLst>
          </p:cNvPr>
          <p:cNvPicPr>
            <a:picLocks noChangeAspect="1"/>
          </p:cNvPicPr>
          <p:nvPr/>
        </p:nvPicPr>
        <p:blipFill>
          <a:blip r:embed="rId6"/>
          <a:stretch>
            <a:fillRect/>
          </a:stretch>
        </p:blipFill>
        <p:spPr>
          <a:xfrm>
            <a:off x="6434239" y="3937409"/>
            <a:ext cx="644423" cy="644423"/>
          </a:xfrm>
          <a:prstGeom prst="rect">
            <a:avLst/>
          </a:prstGeom>
        </p:spPr>
      </p:pic>
      <p:pic>
        <p:nvPicPr>
          <p:cNvPr id="5" name="Picture 4">
            <a:extLst>
              <a:ext uri="{FF2B5EF4-FFF2-40B4-BE49-F238E27FC236}">
                <a16:creationId xmlns:a16="http://schemas.microsoft.com/office/drawing/2014/main" xmlns="" id="{C7454BC2-6016-34A7-9512-33614D701A5C}"/>
              </a:ext>
            </a:extLst>
          </p:cNvPr>
          <p:cNvPicPr>
            <a:picLocks noChangeAspect="1"/>
          </p:cNvPicPr>
          <p:nvPr/>
        </p:nvPicPr>
        <p:blipFill>
          <a:blip r:embed="rId6"/>
          <a:stretch>
            <a:fillRect/>
          </a:stretch>
        </p:blipFill>
        <p:spPr>
          <a:xfrm>
            <a:off x="8868992" y="3865691"/>
            <a:ext cx="637483" cy="637483"/>
          </a:xfrm>
          <a:prstGeom prst="rect">
            <a:avLst/>
          </a:prstGeom>
        </p:spPr>
      </p:pic>
      <p:pic>
        <p:nvPicPr>
          <p:cNvPr id="7" name="Picture 6">
            <a:extLst>
              <a:ext uri="{FF2B5EF4-FFF2-40B4-BE49-F238E27FC236}">
                <a16:creationId xmlns:a16="http://schemas.microsoft.com/office/drawing/2014/main" xmlns="" id="{31BB0B9F-A344-5B1C-F778-892B6C429207}"/>
              </a:ext>
            </a:extLst>
          </p:cNvPr>
          <p:cNvPicPr>
            <a:picLocks noChangeAspect="1"/>
          </p:cNvPicPr>
          <p:nvPr/>
        </p:nvPicPr>
        <p:blipFill>
          <a:blip r:embed="rId6"/>
          <a:stretch>
            <a:fillRect/>
          </a:stretch>
        </p:blipFill>
        <p:spPr>
          <a:xfrm>
            <a:off x="1577777" y="4265145"/>
            <a:ext cx="476058" cy="476058"/>
          </a:xfrm>
          <a:prstGeom prst="rect">
            <a:avLst/>
          </a:prstGeom>
        </p:spPr>
      </p:pic>
      <p:pic>
        <p:nvPicPr>
          <p:cNvPr id="9" name="Picture 8">
            <a:extLst>
              <a:ext uri="{FF2B5EF4-FFF2-40B4-BE49-F238E27FC236}">
                <a16:creationId xmlns:a16="http://schemas.microsoft.com/office/drawing/2014/main" xmlns="" id="{DD3E1FC8-4FF1-1855-322C-BAFD312C401B}"/>
              </a:ext>
            </a:extLst>
          </p:cNvPr>
          <p:cNvPicPr>
            <a:picLocks noChangeAspect="1"/>
          </p:cNvPicPr>
          <p:nvPr/>
        </p:nvPicPr>
        <p:blipFill>
          <a:blip r:embed="rId6"/>
          <a:stretch>
            <a:fillRect/>
          </a:stretch>
        </p:blipFill>
        <p:spPr>
          <a:xfrm flipH="1">
            <a:off x="304208" y="4331699"/>
            <a:ext cx="342950" cy="342950"/>
          </a:xfrm>
          <a:prstGeom prst="rect">
            <a:avLst/>
          </a:prstGeom>
        </p:spPr>
      </p:pic>
      <p:pic>
        <p:nvPicPr>
          <p:cNvPr id="10" name="Picture 9">
            <a:extLst>
              <a:ext uri="{FF2B5EF4-FFF2-40B4-BE49-F238E27FC236}">
                <a16:creationId xmlns:a16="http://schemas.microsoft.com/office/drawing/2014/main" xmlns="" id="{B7268BDE-F98F-7381-D509-557F808D8F09}"/>
              </a:ext>
            </a:extLst>
          </p:cNvPr>
          <p:cNvPicPr>
            <a:picLocks noChangeAspect="1"/>
          </p:cNvPicPr>
          <p:nvPr/>
        </p:nvPicPr>
        <p:blipFill>
          <a:blip r:embed="rId7"/>
          <a:stretch>
            <a:fillRect/>
          </a:stretch>
        </p:blipFill>
        <p:spPr>
          <a:xfrm>
            <a:off x="8846327" y="5235274"/>
            <a:ext cx="341406" cy="341406"/>
          </a:xfrm>
          <a:prstGeom prst="rect">
            <a:avLst/>
          </a:prstGeom>
        </p:spPr>
      </p:pic>
      <p:pic>
        <p:nvPicPr>
          <p:cNvPr id="11" name="Picture 10">
            <a:extLst>
              <a:ext uri="{FF2B5EF4-FFF2-40B4-BE49-F238E27FC236}">
                <a16:creationId xmlns:a16="http://schemas.microsoft.com/office/drawing/2014/main" xmlns="" id="{241C6E5F-B337-075D-AAD5-C4079DD907D3}"/>
              </a:ext>
            </a:extLst>
          </p:cNvPr>
          <p:cNvPicPr>
            <a:picLocks noChangeAspect="1"/>
          </p:cNvPicPr>
          <p:nvPr/>
        </p:nvPicPr>
        <p:blipFill>
          <a:blip r:embed="rId7"/>
          <a:stretch>
            <a:fillRect/>
          </a:stretch>
        </p:blipFill>
        <p:spPr>
          <a:xfrm>
            <a:off x="6434239" y="5064571"/>
            <a:ext cx="341406" cy="341406"/>
          </a:xfrm>
          <a:prstGeom prst="rect">
            <a:avLst/>
          </a:prstGeom>
        </p:spPr>
      </p:pic>
    </p:spTree>
    <p:extLst>
      <p:ext uri="{BB962C8B-B14F-4D97-AF65-F5344CB8AC3E}">
        <p14:creationId xmlns:p14="http://schemas.microsoft.com/office/powerpoint/2010/main" val="384959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A8262-427B-B3F9-0E0C-66B409F85C07}"/>
              </a:ext>
            </a:extLst>
          </p:cNvPr>
          <p:cNvSpPr>
            <a:spLocks noGrp="1"/>
          </p:cNvSpPr>
          <p:nvPr>
            <p:ph type="title"/>
          </p:nvPr>
        </p:nvSpPr>
        <p:spPr>
          <a:xfrm>
            <a:off x="2628232" y="749234"/>
            <a:ext cx="8763000" cy="776287"/>
          </a:xfrm>
        </p:spPr>
        <p:txBody>
          <a:bodyPr/>
          <a:lstStyle/>
          <a:p>
            <a:r>
              <a:rPr lang="ro-RO" sz="1800" b="1" i="1" kern="0" dirty="0">
                <a:effectLst/>
                <a:latin typeface="Times New Roman" panose="02020603050405020304" pitchFamily="18" charset="0"/>
                <a:ea typeface="Times New Roman" panose="02020603050405020304" pitchFamily="18" charset="0"/>
              </a:rPr>
              <a:t> 2. ,,De vorbă cu profesioniștii”- Convorbire cu reprezentanți ai băncii</a:t>
            </a:r>
            <a:endParaRPr lang="en-US" b="1" i="1" dirty="0"/>
          </a:p>
        </p:txBody>
      </p:sp>
      <p:pic>
        <p:nvPicPr>
          <p:cNvPr id="9" name="Content Placeholder 8">
            <a:extLst>
              <a:ext uri="{FF2B5EF4-FFF2-40B4-BE49-F238E27FC236}">
                <a16:creationId xmlns:a16="http://schemas.microsoft.com/office/drawing/2014/main" xmlns="" id="{A14A08B3-9538-42BE-D5C4-2C1587EBA070}"/>
              </a:ext>
            </a:extLst>
          </p:cNvPr>
          <p:cNvPicPr>
            <a:picLocks noGrp="1" noChangeAspect="1"/>
          </p:cNvPicPr>
          <p:nvPr>
            <p:ph idx="1"/>
          </p:nvPr>
        </p:nvPicPr>
        <p:blipFill>
          <a:blip r:embed="rId2"/>
          <a:stretch>
            <a:fillRect/>
          </a:stretch>
        </p:blipFill>
        <p:spPr>
          <a:xfrm>
            <a:off x="497882" y="4115380"/>
            <a:ext cx="5663653" cy="2550891"/>
          </a:xfrm>
        </p:spPr>
      </p:pic>
      <p:sp>
        <p:nvSpPr>
          <p:cNvPr id="4" name="Text Placeholder 3">
            <a:extLst>
              <a:ext uri="{FF2B5EF4-FFF2-40B4-BE49-F238E27FC236}">
                <a16:creationId xmlns:a16="http://schemas.microsoft.com/office/drawing/2014/main" xmlns="" id="{12C1391A-DCEF-EA43-FE00-B55FAFF11555}"/>
              </a:ext>
            </a:extLst>
          </p:cNvPr>
          <p:cNvSpPr>
            <a:spLocks noGrp="1"/>
          </p:cNvSpPr>
          <p:nvPr>
            <p:ph type="body" sz="quarter" idx="13"/>
          </p:nvPr>
        </p:nvSpPr>
        <p:spPr/>
        <p:txBody>
          <a:bodyPr/>
          <a:lstStyle/>
          <a:p>
            <a:endParaRPr lang="en-US" dirty="0"/>
          </a:p>
        </p:txBody>
      </p:sp>
      <p:pic>
        <p:nvPicPr>
          <p:cNvPr id="11" name="Picture 10">
            <a:extLst>
              <a:ext uri="{FF2B5EF4-FFF2-40B4-BE49-F238E27FC236}">
                <a16:creationId xmlns:a16="http://schemas.microsoft.com/office/drawing/2014/main" xmlns="" id="{92EB203E-DD58-C5B2-65C4-FF48244E1F4C}"/>
              </a:ext>
            </a:extLst>
          </p:cNvPr>
          <p:cNvPicPr>
            <a:picLocks noChangeAspect="1"/>
          </p:cNvPicPr>
          <p:nvPr/>
        </p:nvPicPr>
        <p:blipFill>
          <a:blip r:embed="rId3"/>
          <a:stretch>
            <a:fillRect/>
          </a:stretch>
        </p:blipFill>
        <p:spPr>
          <a:xfrm>
            <a:off x="4304747" y="5837115"/>
            <a:ext cx="307807" cy="301643"/>
          </a:xfrm>
          <a:prstGeom prst="rect">
            <a:avLst/>
          </a:prstGeom>
        </p:spPr>
      </p:pic>
      <p:pic>
        <p:nvPicPr>
          <p:cNvPr id="13" name="Picture 12">
            <a:extLst>
              <a:ext uri="{FF2B5EF4-FFF2-40B4-BE49-F238E27FC236}">
                <a16:creationId xmlns:a16="http://schemas.microsoft.com/office/drawing/2014/main" xmlns="" id="{F220B21E-D25F-E57D-DABD-71F02327A763}"/>
              </a:ext>
            </a:extLst>
          </p:cNvPr>
          <p:cNvPicPr>
            <a:picLocks noChangeAspect="1"/>
          </p:cNvPicPr>
          <p:nvPr/>
        </p:nvPicPr>
        <p:blipFill>
          <a:blip r:embed="rId4"/>
          <a:stretch>
            <a:fillRect/>
          </a:stretch>
        </p:blipFill>
        <p:spPr>
          <a:xfrm>
            <a:off x="2380192" y="5642735"/>
            <a:ext cx="304826" cy="298730"/>
          </a:xfrm>
          <a:prstGeom prst="rect">
            <a:avLst/>
          </a:prstGeom>
        </p:spPr>
      </p:pic>
      <p:pic>
        <p:nvPicPr>
          <p:cNvPr id="14" name="Picture 13">
            <a:extLst>
              <a:ext uri="{FF2B5EF4-FFF2-40B4-BE49-F238E27FC236}">
                <a16:creationId xmlns:a16="http://schemas.microsoft.com/office/drawing/2014/main" xmlns="" id="{746DDF4D-B92C-1828-31C3-BEC78A249EC3}"/>
              </a:ext>
            </a:extLst>
          </p:cNvPr>
          <p:cNvPicPr>
            <a:picLocks noChangeAspect="1"/>
          </p:cNvPicPr>
          <p:nvPr/>
        </p:nvPicPr>
        <p:blipFill>
          <a:blip r:embed="rId4"/>
          <a:stretch>
            <a:fillRect/>
          </a:stretch>
        </p:blipFill>
        <p:spPr>
          <a:xfrm>
            <a:off x="3570265" y="5357772"/>
            <a:ext cx="304826" cy="298730"/>
          </a:xfrm>
          <a:prstGeom prst="rect">
            <a:avLst/>
          </a:prstGeom>
        </p:spPr>
      </p:pic>
      <p:pic>
        <p:nvPicPr>
          <p:cNvPr id="15" name="Picture 14">
            <a:extLst>
              <a:ext uri="{FF2B5EF4-FFF2-40B4-BE49-F238E27FC236}">
                <a16:creationId xmlns:a16="http://schemas.microsoft.com/office/drawing/2014/main" xmlns="" id="{CF83DDBE-612F-19B5-19B5-EFE274CA85C2}"/>
              </a:ext>
            </a:extLst>
          </p:cNvPr>
          <p:cNvPicPr>
            <a:picLocks noChangeAspect="1"/>
          </p:cNvPicPr>
          <p:nvPr/>
        </p:nvPicPr>
        <p:blipFill>
          <a:blip r:embed="rId4"/>
          <a:stretch>
            <a:fillRect/>
          </a:stretch>
        </p:blipFill>
        <p:spPr>
          <a:xfrm>
            <a:off x="1803681" y="5493370"/>
            <a:ext cx="304826" cy="298730"/>
          </a:xfrm>
          <a:prstGeom prst="rect">
            <a:avLst/>
          </a:prstGeom>
        </p:spPr>
      </p:pic>
      <p:pic>
        <p:nvPicPr>
          <p:cNvPr id="17" name="Picture 16">
            <a:extLst>
              <a:ext uri="{FF2B5EF4-FFF2-40B4-BE49-F238E27FC236}">
                <a16:creationId xmlns:a16="http://schemas.microsoft.com/office/drawing/2014/main" xmlns="" id="{251B3D40-6D74-075A-29F9-C2C4860FC934}"/>
              </a:ext>
            </a:extLst>
          </p:cNvPr>
          <p:cNvPicPr>
            <a:picLocks noChangeAspect="1"/>
          </p:cNvPicPr>
          <p:nvPr/>
        </p:nvPicPr>
        <p:blipFill>
          <a:blip r:embed="rId5"/>
          <a:stretch>
            <a:fillRect/>
          </a:stretch>
        </p:blipFill>
        <p:spPr>
          <a:xfrm>
            <a:off x="7245543" y="1750329"/>
            <a:ext cx="4706310" cy="2119707"/>
          </a:xfrm>
          <a:prstGeom prst="rect">
            <a:avLst/>
          </a:prstGeom>
        </p:spPr>
      </p:pic>
      <p:pic>
        <p:nvPicPr>
          <p:cNvPr id="18" name="Picture 17">
            <a:extLst>
              <a:ext uri="{FF2B5EF4-FFF2-40B4-BE49-F238E27FC236}">
                <a16:creationId xmlns:a16="http://schemas.microsoft.com/office/drawing/2014/main" xmlns="" id="{D59DA02F-32D6-6180-8EDA-BAFBB3D0F26E}"/>
              </a:ext>
            </a:extLst>
          </p:cNvPr>
          <p:cNvPicPr>
            <a:picLocks noChangeAspect="1"/>
          </p:cNvPicPr>
          <p:nvPr/>
        </p:nvPicPr>
        <p:blipFill>
          <a:blip r:embed="rId4"/>
          <a:stretch>
            <a:fillRect/>
          </a:stretch>
        </p:blipFill>
        <p:spPr>
          <a:xfrm>
            <a:off x="10543296" y="2632075"/>
            <a:ext cx="304826" cy="298730"/>
          </a:xfrm>
          <a:prstGeom prst="rect">
            <a:avLst/>
          </a:prstGeom>
        </p:spPr>
      </p:pic>
      <p:pic>
        <p:nvPicPr>
          <p:cNvPr id="20" name="Picture 19">
            <a:extLst>
              <a:ext uri="{FF2B5EF4-FFF2-40B4-BE49-F238E27FC236}">
                <a16:creationId xmlns:a16="http://schemas.microsoft.com/office/drawing/2014/main" xmlns="" id="{FC509CEE-92A2-0B16-6BB2-27275553B9EC}"/>
              </a:ext>
            </a:extLst>
          </p:cNvPr>
          <p:cNvPicPr>
            <a:picLocks noChangeAspect="1"/>
          </p:cNvPicPr>
          <p:nvPr/>
        </p:nvPicPr>
        <p:blipFill>
          <a:blip r:embed="rId6"/>
          <a:stretch>
            <a:fillRect/>
          </a:stretch>
        </p:blipFill>
        <p:spPr>
          <a:xfrm>
            <a:off x="7009732" y="4115380"/>
            <a:ext cx="5056623" cy="2277487"/>
          </a:xfrm>
          <a:prstGeom prst="rect">
            <a:avLst/>
          </a:prstGeom>
        </p:spPr>
      </p:pic>
      <p:pic>
        <p:nvPicPr>
          <p:cNvPr id="21" name="Picture 20">
            <a:extLst>
              <a:ext uri="{FF2B5EF4-FFF2-40B4-BE49-F238E27FC236}">
                <a16:creationId xmlns:a16="http://schemas.microsoft.com/office/drawing/2014/main" xmlns="" id="{91E23EDD-2A51-5B99-FDCB-1580071C7F99}"/>
              </a:ext>
            </a:extLst>
          </p:cNvPr>
          <p:cNvPicPr>
            <a:picLocks noChangeAspect="1"/>
          </p:cNvPicPr>
          <p:nvPr/>
        </p:nvPicPr>
        <p:blipFill>
          <a:blip r:embed="rId4"/>
          <a:stretch>
            <a:fillRect/>
          </a:stretch>
        </p:blipFill>
        <p:spPr>
          <a:xfrm>
            <a:off x="10238470" y="6152408"/>
            <a:ext cx="304826" cy="298730"/>
          </a:xfrm>
          <a:prstGeom prst="rect">
            <a:avLst/>
          </a:prstGeom>
        </p:spPr>
      </p:pic>
      <p:pic>
        <p:nvPicPr>
          <p:cNvPr id="22" name="Picture 21">
            <a:extLst>
              <a:ext uri="{FF2B5EF4-FFF2-40B4-BE49-F238E27FC236}">
                <a16:creationId xmlns:a16="http://schemas.microsoft.com/office/drawing/2014/main" xmlns="" id="{3A092385-1375-57B8-EF7A-E40084176877}"/>
              </a:ext>
            </a:extLst>
          </p:cNvPr>
          <p:cNvPicPr>
            <a:picLocks noChangeAspect="1"/>
          </p:cNvPicPr>
          <p:nvPr/>
        </p:nvPicPr>
        <p:blipFill>
          <a:blip r:embed="rId7"/>
          <a:stretch>
            <a:fillRect/>
          </a:stretch>
        </p:blipFill>
        <p:spPr>
          <a:xfrm>
            <a:off x="472983" y="191729"/>
            <a:ext cx="2231329" cy="1304657"/>
          </a:xfrm>
          <a:prstGeom prst="rect">
            <a:avLst/>
          </a:prstGeom>
        </p:spPr>
      </p:pic>
      <p:pic>
        <p:nvPicPr>
          <p:cNvPr id="3" name="Picture 2">
            <a:extLst>
              <a:ext uri="{FF2B5EF4-FFF2-40B4-BE49-F238E27FC236}">
                <a16:creationId xmlns:a16="http://schemas.microsoft.com/office/drawing/2014/main" xmlns="" id="{984DD3C6-A293-C46D-D592-58AA426AB6CA}"/>
              </a:ext>
            </a:extLst>
          </p:cNvPr>
          <p:cNvPicPr>
            <a:picLocks noChangeAspect="1"/>
          </p:cNvPicPr>
          <p:nvPr/>
        </p:nvPicPr>
        <p:blipFill>
          <a:blip r:embed="rId8"/>
          <a:stretch>
            <a:fillRect/>
          </a:stretch>
        </p:blipFill>
        <p:spPr>
          <a:xfrm>
            <a:off x="9112577" y="4269923"/>
            <a:ext cx="341406" cy="341406"/>
          </a:xfrm>
          <a:prstGeom prst="rect">
            <a:avLst/>
          </a:prstGeom>
        </p:spPr>
      </p:pic>
      <p:pic>
        <p:nvPicPr>
          <p:cNvPr id="5" name="Picture 4">
            <a:extLst>
              <a:ext uri="{FF2B5EF4-FFF2-40B4-BE49-F238E27FC236}">
                <a16:creationId xmlns:a16="http://schemas.microsoft.com/office/drawing/2014/main" xmlns="" id="{B5C855AE-3E66-DBB7-6A0B-C738AAE73709}"/>
              </a:ext>
            </a:extLst>
          </p:cNvPr>
          <p:cNvPicPr>
            <a:picLocks noChangeAspect="1"/>
          </p:cNvPicPr>
          <p:nvPr/>
        </p:nvPicPr>
        <p:blipFill>
          <a:blip r:embed="rId8"/>
          <a:stretch>
            <a:fillRect/>
          </a:stretch>
        </p:blipFill>
        <p:spPr>
          <a:xfrm>
            <a:off x="7611530" y="2050503"/>
            <a:ext cx="341406" cy="341406"/>
          </a:xfrm>
          <a:prstGeom prst="rect">
            <a:avLst/>
          </a:prstGeom>
        </p:spPr>
      </p:pic>
      <p:pic>
        <p:nvPicPr>
          <p:cNvPr id="6" name="Picture 5">
            <a:extLst>
              <a:ext uri="{FF2B5EF4-FFF2-40B4-BE49-F238E27FC236}">
                <a16:creationId xmlns:a16="http://schemas.microsoft.com/office/drawing/2014/main" xmlns="" id="{46C396DB-8C25-8EC4-8035-57210AA44553}"/>
              </a:ext>
            </a:extLst>
          </p:cNvPr>
          <p:cNvPicPr>
            <a:picLocks noChangeAspect="1"/>
          </p:cNvPicPr>
          <p:nvPr/>
        </p:nvPicPr>
        <p:blipFill>
          <a:blip r:embed="rId8"/>
          <a:stretch>
            <a:fillRect/>
          </a:stretch>
        </p:blipFill>
        <p:spPr>
          <a:xfrm>
            <a:off x="2487741" y="4402404"/>
            <a:ext cx="341406" cy="341406"/>
          </a:xfrm>
          <a:prstGeom prst="rect">
            <a:avLst/>
          </a:prstGeom>
        </p:spPr>
      </p:pic>
      <p:pic>
        <p:nvPicPr>
          <p:cNvPr id="7" name="Picture 6">
            <a:extLst>
              <a:ext uri="{FF2B5EF4-FFF2-40B4-BE49-F238E27FC236}">
                <a16:creationId xmlns:a16="http://schemas.microsoft.com/office/drawing/2014/main" xmlns="" id="{BDB1A703-2842-265E-6CFA-EFAAD7F1DF19}"/>
              </a:ext>
            </a:extLst>
          </p:cNvPr>
          <p:cNvPicPr>
            <a:picLocks noChangeAspect="1"/>
          </p:cNvPicPr>
          <p:nvPr/>
        </p:nvPicPr>
        <p:blipFill>
          <a:blip r:embed="rId8"/>
          <a:stretch>
            <a:fillRect/>
          </a:stretch>
        </p:blipFill>
        <p:spPr>
          <a:xfrm>
            <a:off x="1102575" y="4433252"/>
            <a:ext cx="341406" cy="341406"/>
          </a:xfrm>
          <a:prstGeom prst="rect">
            <a:avLst/>
          </a:prstGeom>
        </p:spPr>
      </p:pic>
      <p:pic>
        <p:nvPicPr>
          <p:cNvPr id="8" name="Picture 7">
            <a:extLst>
              <a:ext uri="{FF2B5EF4-FFF2-40B4-BE49-F238E27FC236}">
                <a16:creationId xmlns:a16="http://schemas.microsoft.com/office/drawing/2014/main" xmlns="" id="{C920CD05-3C99-8FB7-62A2-8779D0D6870C}"/>
              </a:ext>
            </a:extLst>
          </p:cNvPr>
          <p:cNvPicPr>
            <a:picLocks noChangeAspect="1"/>
          </p:cNvPicPr>
          <p:nvPr/>
        </p:nvPicPr>
        <p:blipFill>
          <a:blip r:embed="rId8"/>
          <a:stretch>
            <a:fillRect/>
          </a:stretch>
        </p:blipFill>
        <p:spPr>
          <a:xfrm>
            <a:off x="7691439" y="4292738"/>
            <a:ext cx="341406" cy="341406"/>
          </a:xfrm>
          <a:prstGeom prst="rect">
            <a:avLst/>
          </a:prstGeom>
        </p:spPr>
      </p:pic>
      <p:pic>
        <p:nvPicPr>
          <p:cNvPr id="10" name="Picture 9">
            <a:extLst>
              <a:ext uri="{FF2B5EF4-FFF2-40B4-BE49-F238E27FC236}">
                <a16:creationId xmlns:a16="http://schemas.microsoft.com/office/drawing/2014/main" xmlns="" id="{71EBD08B-7A06-3DFB-42AF-D0E3B7DB8375}"/>
              </a:ext>
            </a:extLst>
          </p:cNvPr>
          <p:cNvPicPr>
            <a:picLocks noChangeAspect="1"/>
          </p:cNvPicPr>
          <p:nvPr/>
        </p:nvPicPr>
        <p:blipFill>
          <a:blip r:embed="rId8"/>
          <a:stretch>
            <a:fillRect/>
          </a:stretch>
        </p:blipFill>
        <p:spPr>
          <a:xfrm>
            <a:off x="8951706" y="1912323"/>
            <a:ext cx="341406" cy="341406"/>
          </a:xfrm>
          <a:prstGeom prst="rect">
            <a:avLst/>
          </a:prstGeom>
        </p:spPr>
      </p:pic>
      <p:sp>
        <p:nvSpPr>
          <p:cNvPr id="16" name="TextBox 15">
            <a:extLst>
              <a:ext uri="{FF2B5EF4-FFF2-40B4-BE49-F238E27FC236}">
                <a16:creationId xmlns:a16="http://schemas.microsoft.com/office/drawing/2014/main" xmlns="" id="{121A7AB5-575B-03AB-17AE-4A8855556737}"/>
              </a:ext>
            </a:extLst>
          </p:cNvPr>
          <p:cNvSpPr txBox="1"/>
          <p:nvPr/>
        </p:nvSpPr>
        <p:spPr>
          <a:xfrm>
            <a:off x="645242" y="1837625"/>
            <a:ext cx="6100916" cy="1346331"/>
          </a:xfrm>
          <a:prstGeom prst="rect">
            <a:avLst/>
          </a:prstGeom>
          <a:noFill/>
        </p:spPr>
        <p:txBody>
          <a:bodyPr wrap="square">
            <a:spAutoFit/>
          </a:bodyPr>
          <a:lstStyle/>
          <a:p>
            <a:pPr marL="0" marR="0" algn="just">
              <a:lnSpc>
                <a:spcPct val="115000"/>
              </a:lnSpc>
              <a:spcBef>
                <a:spcPts val="0"/>
              </a:spcBef>
              <a:spcAft>
                <a:spcPts val="1000"/>
              </a:spcAft>
            </a:pPr>
            <a:r>
              <a:rPr lang="ro-RO" sz="1800" kern="100" dirty="0">
                <a:effectLst/>
                <a:latin typeface="Times New Roman" panose="02020603050405020304" pitchFamily="18" charset="0"/>
                <a:ea typeface="Calibri" panose="020F0502020204030204" pitchFamily="34" charset="0"/>
                <a:cs typeface="Times New Roman" panose="02020603050405020304" pitchFamily="18" charset="0"/>
              </a:rPr>
              <a:t>	Reprezentanții băncii au vorbit copiilor despre bani, despre rolul băncilor, despre meseria lor și despre cum ar putea să câștige bani făcând diferite activități în familie și cum i-ar putea economisi.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724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a:extLst>
              <a:ext uri="{FF2B5EF4-FFF2-40B4-BE49-F238E27FC236}">
                <a16:creationId xmlns:a16="http://schemas.microsoft.com/office/drawing/2014/main" xmlns="" id="{14A21E59-EF60-C7BF-4AB3-8B5BEBA2CC95}"/>
              </a:ext>
            </a:extLst>
          </p:cNvPr>
          <p:cNvSpPr>
            <a:spLocks noGrp="1"/>
          </p:cNvSpPr>
          <p:nvPr>
            <p:ph type="title"/>
          </p:nvPr>
        </p:nvSpPr>
        <p:spPr/>
        <p:txBody>
          <a:bodyPr/>
          <a:lstStyle/>
          <a:p>
            <a:pPr eaLnBrk="1" hangingPunct="1"/>
            <a:r>
              <a:rPr lang="ro-RO" sz="1800" b="1" i="1" kern="0" dirty="0">
                <a:effectLst/>
                <a:latin typeface="Times New Roman" panose="02020603050405020304" pitchFamily="18" charset="0"/>
                <a:ea typeface="Times New Roman" panose="02020603050405020304" pitchFamily="18" charset="0"/>
              </a:rPr>
              <a:t>3. ,,La cumpărături”- joc de rol</a:t>
            </a:r>
            <a:endParaRPr lang="en-US" altLang="en-US" dirty="0"/>
          </a:p>
        </p:txBody>
      </p:sp>
      <p:sp>
        <p:nvSpPr>
          <p:cNvPr id="20" name="Text Placeholder 19">
            <a:extLst>
              <a:ext uri="{FF2B5EF4-FFF2-40B4-BE49-F238E27FC236}">
                <a16:creationId xmlns:a16="http://schemas.microsoft.com/office/drawing/2014/main" xmlns="" id="{4B536472-D856-EB71-C358-D91283FA613E}"/>
              </a:ext>
            </a:extLst>
          </p:cNvPr>
          <p:cNvSpPr>
            <a:spLocks noGrp="1"/>
          </p:cNvSpPr>
          <p:nvPr>
            <p:ph type="body" sz="quarter" idx="13"/>
          </p:nvPr>
        </p:nvSpPr>
        <p:spPr>
          <a:xfrm>
            <a:off x="1816100" y="793750"/>
            <a:ext cx="620713" cy="622300"/>
          </a:xfrm>
        </p:spPr>
        <p:txBody>
          <a:bodyPr rtlCol="0"/>
          <a:lstStyle/>
          <a:p>
            <a:pPr eaLnBrk="1" fontAlgn="auto" hangingPunct="1">
              <a:spcAft>
                <a:spcPts val="0"/>
              </a:spcAft>
              <a:defRPr/>
            </a:pPr>
            <a:endParaRPr lang="en-US" dirty="0"/>
          </a:p>
        </p:txBody>
      </p:sp>
      <p:sp>
        <p:nvSpPr>
          <p:cNvPr id="3" name="Content Placeholder 2">
            <a:extLst>
              <a:ext uri="{FF2B5EF4-FFF2-40B4-BE49-F238E27FC236}">
                <a16:creationId xmlns:a16="http://schemas.microsoft.com/office/drawing/2014/main" xmlns="" id="{BFB6043A-2322-D062-797F-909EA8A9AB4D}"/>
              </a:ext>
            </a:extLst>
          </p:cNvPr>
          <p:cNvSpPr>
            <a:spLocks noGrp="1"/>
          </p:cNvSpPr>
          <p:nvPr>
            <p:ph sz="half" idx="2"/>
          </p:nvPr>
        </p:nvSpPr>
        <p:spPr>
          <a:xfrm>
            <a:off x="520700" y="1633692"/>
            <a:ext cx="5378655" cy="1905922"/>
          </a:xfrm>
        </p:spPr>
        <p:txBody>
          <a:bodyPr rtlCol="0">
            <a:normAutofit fontScale="85000" lnSpcReduction="20000"/>
          </a:bodyPr>
          <a:lstStyle/>
          <a:p>
            <a:pPr marL="0" indent="0" algn="just" eaLnBrk="1" fontAlgn="auto" hangingPunct="1">
              <a:lnSpc>
                <a:spcPct val="120000"/>
              </a:lnSpc>
              <a:spcAft>
                <a:spcPts val="0"/>
              </a:spcAft>
              <a:buNone/>
              <a:defRPr/>
            </a:pPr>
            <a:r>
              <a:rPr lang="ro-RO" dirty="0"/>
              <a:t>	</a:t>
            </a:r>
            <a:r>
              <a:rPr lang="ro-RO" sz="1900" dirty="0">
                <a:latin typeface="Times New Roman" panose="02020603050405020304" pitchFamily="18" charset="0"/>
                <a:cs typeface="Times New Roman" panose="02020603050405020304" pitchFamily="18" charset="0"/>
              </a:rPr>
              <a:t>Jocul de rol este o activitate importantă pe care copiii o desfășoară la grădiniță, stimulând creativitatea, dezvoltarea limbajului și promovând colaborarea între colegi. Acesta este o  componentă cheie a procesului de învățare. Jocul de rol „La cumpărături” încurajează interacțiunea și comunicarea, contribuie la exersarea operațiilor matematice, la însușirea normelor de comportare într-o anumită situație dată.</a:t>
            </a:r>
          </a:p>
        </p:txBody>
      </p:sp>
      <p:pic>
        <p:nvPicPr>
          <p:cNvPr id="2" name="Picture 1">
            <a:extLst>
              <a:ext uri="{FF2B5EF4-FFF2-40B4-BE49-F238E27FC236}">
                <a16:creationId xmlns:a16="http://schemas.microsoft.com/office/drawing/2014/main" xmlns="" id="{34D69288-8122-4CC7-7C43-72A29D70725E}"/>
              </a:ext>
            </a:extLst>
          </p:cNvPr>
          <p:cNvPicPr>
            <a:picLocks noChangeAspect="1"/>
          </p:cNvPicPr>
          <p:nvPr/>
        </p:nvPicPr>
        <p:blipFill>
          <a:blip r:embed="rId2"/>
          <a:stretch>
            <a:fillRect/>
          </a:stretch>
        </p:blipFill>
        <p:spPr>
          <a:xfrm>
            <a:off x="457548" y="329034"/>
            <a:ext cx="2231329" cy="1304657"/>
          </a:xfrm>
          <a:prstGeom prst="rect">
            <a:avLst/>
          </a:prstGeom>
        </p:spPr>
      </p:pic>
      <p:pic>
        <p:nvPicPr>
          <p:cNvPr id="5" name="Content Placeholder 4">
            <a:extLst>
              <a:ext uri="{FF2B5EF4-FFF2-40B4-BE49-F238E27FC236}">
                <a16:creationId xmlns:a16="http://schemas.microsoft.com/office/drawing/2014/main" xmlns="" id="{2E9CFC83-C187-72B3-D46A-EC3CB297E89B}"/>
              </a:ext>
            </a:extLst>
          </p:cNvPr>
          <p:cNvPicPr>
            <a:picLocks noGrp="1" noChangeAspect="1"/>
          </p:cNvPicPr>
          <p:nvPr>
            <p:ph sz="quarter" idx="4"/>
          </p:nvPr>
        </p:nvPicPr>
        <p:blipFill>
          <a:blip r:embed="rId3"/>
          <a:stretch>
            <a:fillRect/>
          </a:stretch>
        </p:blipFill>
        <p:spPr>
          <a:xfrm>
            <a:off x="9892050" y="3017019"/>
            <a:ext cx="1332937" cy="2853320"/>
          </a:xfrm>
        </p:spPr>
      </p:pic>
      <p:pic>
        <p:nvPicPr>
          <p:cNvPr id="16" name="Picture 15">
            <a:extLst>
              <a:ext uri="{FF2B5EF4-FFF2-40B4-BE49-F238E27FC236}">
                <a16:creationId xmlns:a16="http://schemas.microsoft.com/office/drawing/2014/main" xmlns="" id="{43C1F679-9EC6-23F1-2F4B-FC574557E602}"/>
              </a:ext>
            </a:extLst>
          </p:cNvPr>
          <p:cNvPicPr>
            <a:picLocks noChangeAspect="1"/>
          </p:cNvPicPr>
          <p:nvPr/>
        </p:nvPicPr>
        <p:blipFill>
          <a:blip r:embed="rId4"/>
          <a:stretch>
            <a:fillRect/>
          </a:stretch>
        </p:blipFill>
        <p:spPr>
          <a:xfrm flipH="1">
            <a:off x="5953994" y="1633691"/>
            <a:ext cx="1377951" cy="2949677"/>
          </a:xfrm>
          <a:prstGeom prst="rect">
            <a:avLst/>
          </a:prstGeom>
        </p:spPr>
      </p:pic>
      <p:pic>
        <p:nvPicPr>
          <p:cNvPr id="21" name="Picture 20">
            <a:extLst>
              <a:ext uri="{FF2B5EF4-FFF2-40B4-BE49-F238E27FC236}">
                <a16:creationId xmlns:a16="http://schemas.microsoft.com/office/drawing/2014/main" xmlns="" id="{2066580C-3A6C-9A61-1129-8802C3B172F0}"/>
              </a:ext>
            </a:extLst>
          </p:cNvPr>
          <p:cNvPicPr>
            <a:picLocks noChangeAspect="1"/>
          </p:cNvPicPr>
          <p:nvPr/>
        </p:nvPicPr>
        <p:blipFill>
          <a:blip r:embed="rId5"/>
          <a:stretch>
            <a:fillRect/>
          </a:stretch>
        </p:blipFill>
        <p:spPr>
          <a:xfrm>
            <a:off x="578330" y="3539614"/>
            <a:ext cx="3011975" cy="2258981"/>
          </a:xfrm>
          <a:prstGeom prst="rect">
            <a:avLst/>
          </a:prstGeom>
        </p:spPr>
      </p:pic>
      <p:pic>
        <p:nvPicPr>
          <p:cNvPr id="22" name="Picture 21">
            <a:extLst>
              <a:ext uri="{FF2B5EF4-FFF2-40B4-BE49-F238E27FC236}">
                <a16:creationId xmlns:a16="http://schemas.microsoft.com/office/drawing/2014/main" xmlns="" id="{5B81BE2E-86D6-2F00-B4B4-CF5C3ECFC0B7}"/>
              </a:ext>
            </a:extLst>
          </p:cNvPr>
          <p:cNvPicPr>
            <a:picLocks noChangeAspect="1"/>
          </p:cNvPicPr>
          <p:nvPr/>
        </p:nvPicPr>
        <p:blipFill>
          <a:blip r:embed="rId6"/>
          <a:stretch>
            <a:fillRect/>
          </a:stretch>
        </p:blipFill>
        <p:spPr>
          <a:xfrm>
            <a:off x="1960293" y="3848705"/>
            <a:ext cx="546933" cy="546933"/>
          </a:xfrm>
          <a:prstGeom prst="rect">
            <a:avLst/>
          </a:prstGeom>
        </p:spPr>
      </p:pic>
      <p:pic>
        <p:nvPicPr>
          <p:cNvPr id="23" name="Picture 22">
            <a:extLst>
              <a:ext uri="{FF2B5EF4-FFF2-40B4-BE49-F238E27FC236}">
                <a16:creationId xmlns:a16="http://schemas.microsoft.com/office/drawing/2014/main" xmlns="" id="{D731B59C-CC0E-C64D-7B96-6CD153590B34}"/>
              </a:ext>
            </a:extLst>
          </p:cNvPr>
          <p:cNvPicPr>
            <a:picLocks noChangeAspect="1"/>
          </p:cNvPicPr>
          <p:nvPr/>
        </p:nvPicPr>
        <p:blipFill>
          <a:blip r:embed="rId6"/>
          <a:stretch>
            <a:fillRect/>
          </a:stretch>
        </p:blipFill>
        <p:spPr>
          <a:xfrm>
            <a:off x="1135823" y="3848705"/>
            <a:ext cx="546933" cy="546933"/>
          </a:xfrm>
          <a:prstGeom prst="rect">
            <a:avLst/>
          </a:prstGeom>
        </p:spPr>
      </p:pic>
      <p:pic>
        <p:nvPicPr>
          <p:cNvPr id="24" name="Picture 23">
            <a:extLst>
              <a:ext uri="{FF2B5EF4-FFF2-40B4-BE49-F238E27FC236}">
                <a16:creationId xmlns:a16="http://schemas.microsoft.com/office/drawing/2014/main" xmlns="" id="{BB540030-83AD-685A-DD65-FC98BAEAC6ED}"/>
              </a:ext>
            </a:extLst>
          </p:cNvPr>
          <p:cNvPicPr>
            <a:picLocks noChangeAspect="1"/>
          </p:cNvPicPr>
          <p:nvPr/>
        </p:nvPicPr>
        <p:blipFill>
          <a:blip r:embed="rId6"/>
          <a:stretch>
            <a:fillRect/>
          </a:stretch>
        </p:blipFill>
        <p:spPr>
          <a:xfrm>
            <a:off x="2890920" y="4650452"/>
            <a:ext cx="664522" cy="664522"/>
          </a:xfrm>
          <a:prstGeom prst="rect">
            <a:avLst/>
          </a:prstGeom>
        </p:spPr>
      </p:pic>
      <p:pic>
        <p:nvPicPr>
          <p:cNvPr id="26" name="Picture 25">
            <a:extLst>
              <a:ext uri="{FF2B5EF4-FFF2-40B4-BE49-F238E27FC236}">
                <a16:creationId xmlns:a16="http://schemas.microsoft.com/office/drawing/2014/main" xmlns="" id="{937C1BCC-266E-E3B9-4FDA-90D1BB24A3EB}"/>
              </a:ext>
            </a:extLst>
          </p:cNvPr>
          <p:cNvPicPr>
            <a:picLocks noChangeAspect="1"/>
          </p:cNvPicPr>
          <p:nvPr/>
        </p:nvPicPr>
        <p:blipFill>
          <a:blip r:embed="rId7"/>
          <a:stretch>
            <a:fillRect/>
          </a:stretch>
        </p:blipFill>
        <p:spPr>
          <a:xfrm>
            <a:off x="7602042" y="2104016"/>
            <a:ext cx="1926747" cy="2649967"/>
          </a:xfrm>
          <a:prstGeom prst="rect">
            <a:avLst/>
          </a:prstGeom>
        </p:spPr>
      </p:pic>
      <p:pic>
        <p:nvPicPr>
          <p:cNvPr id="27" name="Picture 26">
            <a:extLst>
              <a:ext uri="{FF2B5EF4-FFF2-40B4-BE49-F238E27FC236}">
                <a16:creationId xmlns:a16="http://schemas.microsoft.com/office/drawing/2014/main" xmlns="" id="{EEF6D382-2463-DDF8-75EF-20F5F1871AD6}"/>
              </a:ext>
            </a:extLst>
          </p:cNvPr>
          <p:cNvPicPr>
            <a:picLocks noChangeAspect="1"/>
          </p:cNvPicPr>
          <p:nvPr/>
        </p:nvPicPr>
        <p:blipFill>
          <a:blip r:embed="rId6"/>
          <a:stretch>
            <a:fillRect/>
          </a:stretch>
        </p:blipFill>
        <p:spPr>
          <a:xfrm>
            <a:off x="8554877" y="3092551"/>
            <a:ext cx="543232" cy="543232"/>
          </a:xfrm>
          <a:prstGeom prst="rect">
            <a:avLst/>
          </a:prstGeom>
        </p:spPr>
      </p:pic>
      <p:pic>
        <p:nvPicPr>
          <p:cNvPr id="28" name="Picture 27">
            <a:extLst>
              <a:ext uri="{FF2B5EF4-FFF2-40B4-BE49-F238E27FC236}">
                <a16:creationId xmlns:a16="http://schemas.microsoft.com/office/drawing/2014/main" xmlns="" id="{4BEE5C55-2E33-78D9-1A60-3F77C4920030}"/>
              </a:ext>
            </a:extLst>
          </p:cNvPr>
          <p:cNvPicPr>
            <a:picLocks noChangeAspect="1"/>
          </p:cNvPicPr>
          <p:nvPr/>
        </p:nvPicPr>
        <p:blipFill>
          <a:blip r:embed="rId6"/>
          <a:stretch>
            <a:fillRect/>
          </a:stretch>
        </p:blipFill>
        <p:spPr>
          <a:xfrm>
            <a:off x="9143838" y="4059042"/>
            <a:ext cx="499832" cy="499832"/>
          </a:xfrm>
          <a:prstGeom prst="rect">
            <a:avLst/>
          </a:prstGeom>
        </p:spPr>
      </p:pic>
      <p:pic>
        <p:nvPicPr>
          <p:cNvPr id="30" name="Picture 29">
            <a:extLst>
              <a:ext uri="{FF2B5EF4-FFF2-40B4-BE49-F238E27FC236}">
                <a16:creationId xmlns:a16="http://schemas.microsoft.com/office/drawing/2014/main" xmlns="" id="{BC03FA83-55A4-9CA7-4EEB-D139FE72B693}"/>
              </a:ext>
            </a:extLst>
          </p:cNvPr>
          <p:cNvPicPr>
            <a:picLocks noChangeAspect="1"/>
          </p:cNvPicPr>
          <p:nvPr/>
        </p:nvPicPr>
        <p:blipFill>
          <a:blip r:embed="rId8"/>
          <a:stretch>
            <a:fillRect/>
          </a:stretch>
        </p:blipFill>
        <p:spPr>
          <a:xfrm flipH="1">
            <a:off x="4108234" y="3592849"/>
            <a:ext cx="1586405" cy="2115206"/>
          </a:xfrm>
          <a:prstGeom prst="rect">
            <a:avLst/>
          </a:prstGeom>
        </p:spPr>
      </p:pic>
      <p:pic>
        <p:nvPicPr>
          <p:cNvPr id="31" name="Picture 30">
            <a:extLst>
              <a:ext uri="{FF2B5EF4-FFF2-40B4-BE49-F238E27FC236}">
                <a16:creationId xmlns:a16="http://schemas.microsoft.com/office/drawing/2014/main" xmlns="" id="{4DCB80C0-0FAC-82FA-B976-4DB46DB3AAAE}"/>
              </a:ext>
            </a:extLst>
          </p:cNvPr>
          <p:cNvPicPr>
            <a:picLocks noChangeAspect="1"/>
          </p:cNvPicPr>
          <p:nvPr/>
        </p:nvPicPr>
        <p:blipFill>
          <a:blip r:embed="rId6"/>
          <a:stretch>
            <a:fillRect/>
          </a:stretch>
        </p:blipFill>
        <p:spPr>
          <a:xfrm>
            <a:off x="4317408" y="3972232"/>
            <a:ext cx="489999" cy="489999"/>
          </a:xfrm>
          <a:prstGeom prst="rect">
            <a:avLst/>
          </a:prstGeom>
        </p:spPr>
      </p:pic>
      <p:pic>
        <p:nvPicPr>
          <p:cNvPr id="24576" name="Picture 24575">
            <a:extLst>
              <a:ext uri="{FF2B5EF4-FFF2-40B4-BE49-F238E27FC236}">
                <a16:creationId xmlns:a16="http://schemas.microsoft.com/office/drawing/2014/main" xmlns="" id="{848AC8B1-5642-C5A7-075A-E6CD04D78CB8}"/>
              </a:ext>
            </a:extLst>
          </p:cNvPr>
          <p:cNvPicPr>
            <a:picLocks noChangeAspect="1"/>
          </p:cNvPicPr>
          <p:nvPr/>
        </p:nvPicPr>
        <p:blipFill>
          <a:blip r:embed="rId6"/>
          <a:stretch>
            <a:fillRect/>
          </a:stretch>
        </p:blipFill>
        <p:spPr>
          <a:xfrm>
            <a:off x="5019787" y="3886191"/>
            <a:ext cx="509447" cy="509447"/>
          </a:xfrm>
          <a:prstGeom prst="rect">
            <a:avLst/>
          </a:prstGeom>
        </p:spPr>
      </p:pic>
      <p:pic>
        <p:nvPicPr>
          <p:cNvPr id="24577" name="Picture 24576">
            <a:extLst>
              <a:ext uri="{FF2B5EF4-FFF2-40B4-BE49-F238E27FC236}">
                <a16:creationId xmlns:a16="http://schemas.microsoft.com/office/drawing/2014/main" xmlns="" id="{0CE394BC-5B17-073B-EA26-BFF5A3476B21}"/>
              </a:ext>
            </a:extLst>
          </p:cNvPr>
          <p:cNvPicPr>
            <a:picLocks noChangeAspect="1"/>
          </p:cNvPicPr>
          <p:nvPr/>
        </p:nvPicPr>
        <p:blipFill>
          <a:blip r:embed="rId6"/>
          <a:stretch>
            <a:fillRect/>
          </a:stretch>
        </p:blipFill>
        <p:spPr>
          <a:xfrm>
            <a:off x="10332398" y="2928140"/>
            <a:ext cx="529328" cy="5293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A1B802A-E39E-DF2B-C9E4-2B23F7C422AE}"/>
              </a:ext>
            </a:extLst>
          </p:cNvPr>
          <p:cNvSpPr>
            <a:spLocks noGrp="1"/>
          </p:cNvSpPr>
          <p:nvPr>
            <p:ph type="body" idx="1"/>
          </p:nvPr>
        </p:nvSpPr>
        <p:spPr>
          <a:xfrm>
            <a:off x="984689" y="1677055"/>
            <a:ext cx="9332606" cy="1111865"/>
          </a:xfrm>
        </p:spPr>
        <p:txBody>
          <a:bodyPr/>
          <a:lstStyle/>
          <a:p>
            <a:pPr algn="just"/>
            <a:r>
              <a:rPr lang="ro-RO" altLang="ro-RO" sz="1800" dirty="0">
                <a:latin typeface="Times New Roman" panose="02020603050405020304" pitchFamily="18" charset="0"/>
                <a:cs typeface="Times New Roman" panose="02020603050405020304" pitchFamily="18" charset="0"/>
              </a:rPr>
              <a:t>	Am </a:t>
            </a:r>
            <a:r>
              <a:rPr lang="ro-RO" b="0" i="0" dirty="0">
                <a:solidFill>
                  <a:srgbClr val="333333"/>
                </a:solidFill>
                <a:effectLst/>
                <a:latin typeface="Times New Roman" panose="02020603050405020304" pitchFamily="18" charset="0"/>
                <a:cs typeface="Times New Roman" panose="02020603050405020304" pitchFamily="18" charset="0"/>
              </a:rPr>
              <a:t>discutat</a:t>
            </a:r>
            <a:r>
              <a:rPr lang="en-US" b="0" i="0" dirty="0">
                <a:solidFill>
                  <a:srgbClr val="333333"/>
                </a:solidFill>
                <a:effectLst/>
                <a:latin typeface="Times New Roman" panose="02020603050405020304" pitchFamily="18" charset="0"/>
                <a:cs typeface="Times New Roman" panose="02020603050405020304" pitchFamily="18" charset="0"/>
              </a:rPr>
              <a:t> cu </a:t>
            </a:r>
            <a:r>
              <a:rPr lang="ro-RO" b="0" i="0" dirty="0">
                <a:solidFill>
                  <a:srgbClr val="333333"/>
                </a:solidFill>
                <a:effectLst/>
                <a:latin typeface="Times New Roman" panose="02020603050405020304" pitchFamily="18" charset="0"/>
                <a:cs typeface="Times New Roman" panose="02020603050405020304" pitchFamily="18" charset="0"/>
              </a:rPr>
              <a:t>copiii</a:t>
            </a:r>
            <a:r>
              <a:rPr lang="en-US" b="0" i="0" dirty="0">
                <a:solidFill>
                  <a:srgbClr val="333333"/>
                </a:solidFill>
                <a:effectLst/>
                <a:latin typeface="Times New Roman" panose="02020603050405020304" pitchFamily="18" charset="0"/>
                <a:cs typeface="Times New Roman" panose="02020603050405020304" pitchFamily="18" charset="0"/>
              </a:rPr>
              <a:t> </a:t>
            </a:r>
            <a:r>
              <a:rPr lang="ro-RO" b="0" i="0" dirty="0">
                <a:solidFill>
                  <a:srgbClr val="333333"/>
                </a:solidFill>
                <a:effectLst/>
                <a:latin typeface="Times New Roman" panose="02020603050405020304" pitchFamily="18" charset="0"/>
                <a:cs typeface="Times New Roman" panose="02020603050405020304" pitchFamily="18" charset="0"/>
              </a:rPr>
              <a:t>despre</a:t>
            </a:r>
            <a:r>
              <a:rPr lang="en-US" b="0" i="0" dirty="0">
                <a:solidFill>
                  <a:srgbClr val="333333"/>
                </a:solidFill>
                <a:effectLst/>
                <a:latin typeface="Times New Roman" panose="02020603050405020304" pitchFamily="18" charset="0"/>
                <a:cs typeface="Times New Roman" panose="02020603050405020304" pitchFamily="18" charset="0"/>
              </a:rPr>
              <a:t> </a:t>
            </a:r>
            <a:r>
              <a:rPr lang="ro-RO" b="0" i="0" dirty="0">
                <a:solidFill>
                  <a:srgbClr val="333333"/>
                </a:solidFill>
                <a:effectLst/>
                <a:latin typeface="Times New Roman" panose="02020603050405020304" pitchFamily="18" charset="0"/>
                <a:cs typeface="Times New Roman" panose="02020603050405020304" pitchFamily="18" charset="0"/>
              </a:rPr>
              <a:t>importanța realizării unor activități ca modalitate de obținere a banilor, despre sinceritate și adevăr, despre aprecierea muncii depuse.</a:t>
            </a:r>
            <a:r>
              <a:rPr lang="ro-RO" altLang="ro-RO" dirty="0">
                <a:latin typeface="Times New Roman" panose="02020603050405020304" pitchFamily="18" charset="0"/>
                <a:cs typeface="Times New Roman" panose="02020603050405020304" pitchFamily="18" charset="0"/>
              </a:rPr>
              <a:t> Prin intermediul poveștilor cu tâlc, copilul învață că nu poate avea totul pe loc, învață ce înseamnă răbdarea și că anumite lucruri implică un efort. </a:t>
            </a:r>
            <a:endParaRPr lang="ro-RO" dirty="0">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xmlns="" id="{6F74474C-2A5D-B003-DEB6-6D0144E046FB}"/>
              </a:ext>
            </a:extLst>
          </p:cNvPr>
          <p:cNvPicPr>
            <a:picLocks noGrp="1" noChangeAspect="1"/>
          </p:cNvPicPr>
          <p:nvPr>
            <p:ph sz="half" idx="2"/>
          </p:nvPr>
        </p:nvPicPr>
        <p:blipFill>
          <a:blip r:embed="rId2"/>
          <a:stretch>
            <a:fillRect/>
          </a:stretch>
        </p:blipFill>
        <p:spPr>
          <a:xfrm>
            <a:off x="7078663" y="2788920"/>
            <a:ext cx="4352925" cy="1958816"/>
          </a:xfrm>
        </p:spPr>
      </p:pic>
      <p:pic>
        <p:nvPicPr>
          <p:cNvPr id="13" name="Content Placeholder 12">
            <a:extLst>
              <a:ext uri="{FF2B5EF4-FFF2-40B4-BE49-F238E27FC236}">
                <a16:creationId xmlns:a16="http://schemas.microsoft.com/office/drawing/2014/main" xmlns="" id="{F27E7B07-E420-0A3C-B605-E4DF6DCEB2C2}"/>
              </a:ext>
            </a:extLst>
          </p:cNvPr>
          <p:cNvPicPr>
            <a:picLocks noGrp="1" noChangeAspect="1"/>
          </p:cNvPicPr>
          <p:nvPr>
            <p:ph sz="quarter" idx="4"/>
          </p:nvPr>
        </p:nvPicPr>
        <p:blipFill>
          <a:blip r:embed="rId3"/>
          <a:stretch>
            <a:fillRect/>
          </a:stretch>
        </p:blipFill>
        <p:spPr>
          <a:xfrm>
            <a:off x="417512" y="2804574"/>
            <a:ext cx="4352925" cy="1960543"/>
          </a:xfrm>
        </p:spPr>
      </p:pic>
      <p:sp>
        <p:nvSpPr>
          <p:cNvPr id="6" name="Title 5">
            <a:extLst>
              <a:ext uri="{FF2B5EF4-FFF2-40B4-BE49-F238E27FC236}">
                <a16:creationId xmlns:a16="http://schemas.microsoft.com/office/drawing/2014/main" xmlns="" id="{617F4965-1756-C814-E522-D825BD19E00F}"/>
              </a:ext>
            </a:extLst>
          </p:cNvPr>
          <p:cNvSpPr>
            <a:spLocks noGrp="1"/>
          </p:cNvSpPr>
          <p:nvPr>
            <p:ph type="title"/>
          </p:nvPr>
        </p:nvSpPr>
        <p:spPr/>
        <p:txBody>
          <a:bodyPr/>
          <a:lstStyle/>
          <a:p>
            <a:r>
              <a:rPr lang="ro-RO" sz="1800" b="1" i="1" kern="0" dirty="0">
                <a:effectLst/>
                <a:latin typeface="Times New Roman" panose="02020603050405020304" pitchFamily="18" charset="0"/>
                <a:ea typeface="Times New Roman" panose="02020603050405020304" pitchFamily="18" charset="0"/>
              </a:rPr>
              <a:t>,,Banul muncit” de Alexandu Mitru- povestirea educatoarei</a:t>
            </a:r>
            <a:endParaRPr lang="en-US" dirty="0"/>
          </a:p>
        </p:txBody>
      </p:sp>
      <p:sp>
        <p:nvSpPr>
          <p:cNvPr id="7" name="Text Placeholder 6">
            <a:extLst>
              <a:ext uri="{FF2B5EF4-FFF2-40B4-BE49-F238E27FC236}">
                <a16:creationId xmlns:a16="http://schemas.microsoft.com/office/drawing/2014/main" xmlns="" id="{FDE62146-26E5-7A5F-2E66-8223FF757767}"/>
              </a:ext>
            </a:extLst>
          </p:cNvPr>
          <p:cNvSpPr>
            <a:spLocks noGrp="1"/>
          </p:cNvSpPr>
          <p:nvPr>
            <p:ph type="body" sz="quarter" idx="13"/>
          </p:nvPr>
        </p:nvSpPr>
        <p:spPr/>
        <p:txBody>
          <a:bodyPr/>
          <a:lstStyle/>
          <a:p>
            <a:r>
              <a:rPr lang="ro-RO" altLang="ro-RO" sz="3200" dirty="0">
                <a:latin typeface="Arial" panose="020B0604020202020204" pitchFamily="34" charset="0"/>
                <a:cs typeface="Arial" panose="020B0604020202020204" pitchFamily="34" charset="0"/>
              </a:rPr>
              <a:t>Prin intermediul poveștilor cu tâlc, copilul învață că nu poate avea totul pe loc, învață ce înseamnă răbdarea și că anumite lucruri implică un efort.</a:t>
            </a:r>
            <a:endParaRPr lang="en-US" dirty="0"/>
          </a:p>
        </p:txBody>
      </p:sp>
      <p:sp>
        <p:nvSpPr>
          <p:cNvPr id="8" name="Slide Number Placeholder 7">
            <a:extLst>
              <a:ext uri="{FF2B5EF4-FFF2-40B4-BE49-F238E27FC236}">
                <a16:creationId xmlns:a16="http://schemas.microsoft.com/office/drawing/2014/main" xmlns="" id="{60B341C1-5AA0-33DA-FB8B-DB6B9E2EE3A5}"/>
              </a:ext>
            </a:extLst>
          </p:cNvPr>
          <p:cNvSpPr>
            <a:spLocks noGrp="1"/>
          </p:cNvSpPr>
          <p:nvPr>
            <p:ph type="sldNum" sz="quarter" idx="15"/>
          </p:nvPr>
        </p:nvSpPr>
        <p:spPr/>
        <p:txBody>
          <a:bodyPr/>
          <a:lstStyle/>
          <a:p>
            <a:fld id="{90584014-9E33-4CF5-996D-D701F341A213}" type="slidenum">
              <a:rPr lang="en-US" altLang="en-US" smtClean="0"/>
              <a:pPr/>
              <a:t>7</a:t>
            </a:fld>
            <a:endParaRPr lang="en-US" altLang="en-US"/>
          </a:p>
        </p:txBody>
      </p:sp>
      <p:pic>
        <p:nvPicPr>
          <p:cNvPr id="9" name="Picture 8">
            <a:extLst>
              <a:ext uri="{FF2B5EF4-FFF2-40B4-BE49-F238E27FC236}">
                <a16:creationId xmlns:a16="http://schemas.microsoft.com/office/drawing/2014/main" xmlns="" id="{6BF32A01-EB33-750C-9ACC-E36B945066F0}"/>
              </a:ext>
            </a:extLst>
          </p:cNvPr>
          <p:cNvPicPr>
            <a:picLocks noChangeAspect="1"/>
          </p:cNvPicPr>
          <p:nvPr/>
        </p:nvPicPr>
        <p:blipFill>
          <a:blip r:embed="rId4"/>
          <a:stretch>
            <a:fillRect/>
          </a:stretch>
        </p:blipFill>
        <p:spPr>
          <a:xfrm>
            <a:off x="465834" y="372398"/>
            <a:ext cx="2231329" cy="1304657"/>
          </a:xfrm>
          <a:prstGeom prst="rect">
            <a:avLst/>
          </a:prstGeom>
        </p:spPr>
      </p:pic>
      <p:pic>
        <p:nvPicPr>
          <p:cNvPr id="15" name="Picture 14">
            <a:extLst>
              <a:ext uri="{FF2B5EF4-FFF2-40B4-BE49-F238E27FC236}">
                <a16:creationId xmlns:a16="http://schemas.microsoft.com/office/drawing/2014/main" xmlns="" id="{45F5067D-4C35-6708-973B-871919A03511}"/>
              </a:ext>
            </a:extLst>
          </p:cNvPr>
          <p:cNvPicPr>
            <a:picLocks noChangeAspect="1"/>
          </p:cNvPicPr>
          <p:nvPr/>
        </p:nvPicPr>
        <p:blipFill>
          <a:blip r:embed="rId5"/>
          <a:stretch>
            <a:fillRect/>
          </a:stretch>
        </p:blipFill>
        <p:spPr>
          <a:xfrm>
            <a:off x="3690851" y="4880189"/>
            <a:ext cx="3925916" cy="1768220"/>
          </a:xfrm>
          <a:prstGeom prst="rect">
            <a:avLst/>
          </a:prstGeom>
        </p:spPr>
      </p:pic>
      <p:pic>
        <p:nvPicPr>
          <p:cNvPr id="16" name="Picture 15">
            <a:extLst>
              <a:ext uri="{FF2B5EF4-FFF2-40B4-BE49-F238E27FC236}">
                <a16:creationId xmlns:a16="http://schemas.microsoft.com/office/drawing/2014/main" xmlns="" id="{306EB3A8-C854-27DB-EAE9-5FD3433B3B9E}"/>
              </a:ext>
            </a:extLst>
          </p:cNvPr>
          <p:cNvPicPr>
            <a:picLocks noChangeAspect="1"/>
          </p:cNvPicPr>
          <p:nvPr/>
        </p:nvPicPr>
        <p:blipFill>
          <a:blip r:embed="rId6"/>
          <a:stretch>
            <a:fillRect/>
          </a:stretch>
        </p:blipFill>
        <p:spPr>
          <a:xfrm>
            <a:off x="6511308" y="6287241"/>
            <a:ext cx="273260" cy="267795"/>
          </a:xfrm>
          <a:prstGeom prst="rect">
            <a:avLst/>
          </a:prstGeom>
        </p:spPr>
      </p:pic>
      <p:pic>
        <p:nvPicPr>
          <p:cNvPr id="17" name="Picture 16">
            <a:extLst>
              <a:ext uri="{FF2B5EF4-FFF2-40B4-BE49-F238E27FC236}">
                <a16:creationId xmlns:a16="http://schemas.microsoft.com/office/drawing/2014/main" xmlns="" id="{81BDF5F4-3C1E-98CC-4883-098C0A7D5C7E}"/>
              </a:ext>
            </a:extLst>
          </p:cNvPr>
          <p:cNvPicPr>
            <a:picLocks noChangeAspect="1"/>
          </p:cNvPicPr>
          <p:nvPr/>
        </p:nvPicPr>
        <p:blipFill>
          <a:blip r:embed="rId7"/>
          <a:stretch>
            <a:fillRect/>
          </a:stretch>
        </p:blipFill>
        <p:spPr>
          <a:xfrm>
            <a:off x="5529812" y="5947608"/>
            <a:ext cx="182612" cy="178554"/>
          </a:xfrm>
          <a:prstGeom prst="rect">
            <a:avLst/>
          </a:prstGeom>
        </p:spPr>
      </p:pic>
      <p:pic>
        <p:nvPicPr>
          <p:cNvPr id="3" name="Picture 2">
            <a:extLst>
              <a:ext uri="{FF2B5EF4-FFF2-40B4-BE49-F238E27FC236}">
                <a16:creationId xmlns:a16="http://schemas.microsoft.com/office/drawing/2014/main" xmlns="" id="{2F9FE318-9CF5-E7D8-CA90-E0E42CC67B71}"/>
              </a:ext>
            </a:extLst>
          </p:cNvPr>
          <p:cNvPicPr>
            <a:picLocks noChangeAspect="1"/>
          </p:cNvPicPr>
          <p:nvPr/>
        </p:nvPicPr>
        <p:blipFill>
          <a:blip r:embed="rId8"/>
          <a:stretch>
            <a:fillRect/>
          </a:stretch>
        </p:blipFill>
        <p:spPr>
          <a:xfrm>
            <a:off x="3520148" y="5534929"/>
            <a:ext cx="341406" cy="341406"/>
          </a:xfrm>
          <a:prstGeom prst="rect">
            <a:avLst/>
          </a:prstGeom>
        </p:spPr>
      </p:pic>
    </p:spTree>
    <p:extLst>
      <p:ext uri="{BB962C8B-B14F-4D97-AF65-F5344CB8AC3E}">
        <p14:creationId xmlns:p14="http://schemas.microsoft.com/office/powerpoint/2010/main" val="35461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58B00E0-C934-1C2D-9082-6BC1606AA996}"/>
              </a:ext>
            </a:extLst>
          </p:cNvPr>
          <p:cNvSpPr>
            <a:spLocks noGrp="1"/>
          </p:cNvSpPr>
          <p:nvPr>
            <p:ph type="body" idx="1"/>
          </p:nvPr>
        </p:nvSpPr>
        <p:spPr>
          <a:xfrm>
            <a:off x="465834" y="1651820"/>
            <a:ext cx="10060383" cy="1767548"/>
          </a:xfrm>
        </p:spPr>
        <p:txBody>
          <a:bodyPr/>
          <a:lstStyle/>
          <a:p>
            <a:pPr algn="just"/>
            <a:r>
              <a:rPr lang="ro-RO"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Copiilor li s-a vorbit despre importanța economisirii banilor, despre modalitățile prin care aceștia pot fi păstrați și strânși pentru a cumpăra un obiect dorit, iar modalitatea prin care ei pot face acest lucru este depozitarea banilor în pușculiță. J</a:t>
            </a:r>
            <a:r>
              <a:rPr lang="ro-RO" sz="1800"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ocurilor de construcții contribuie la dezvoltarea capacităților de rezolvare a problemelor, la exersarea gândirii critice, la dezvoltarea abilităților motorii fine și grosiere, dar și a simțului echilibrului.</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6" name="Title 5">
            <a:extLst>
              <a:ext uri="{FF2B5EF4-FFF2-40B4-BE49-F238E27FC236}">
                <a16:creationId xmlns:a16="http://schemas.microsoft.com/office/drawing/2014/main" xmlns="" id="{E56C2038-39D5-0F9E-08F5-6E6AADD02E84}"/>
              </a:ext>
            </a:extLst>
          </p:cNvPr>
          <p:cNvSpPr>
            <a:spLocks noGrp="1"/>
          </p:cNvSpPr>
          <p:nvPr>
            <p:ph type="title"/>
          </p:nvPr>
        </p:nvSpPr>
        <p:spPr/>
        <p:txBody>
          <a:bodyPr/>
          <a:lstStyle/>
          <a:p>
            <a:r>
              <a:rPr lang="ro-RO" sz="1800" b="1" i="1" kern="0" dirty="0">
                <a:effectLst/>
                <a:latin typeface="Times New Roman" panose="02020603050405020304" pitchFamily="18" charset="0"/>
                <a:ea typeface="Times New Roman" panose="02020603050405020304" pitchFamily="18" charset="0"/>
              </a:rPr>
              <a:t>5. ,,Pușculița – micul meu bancomat”- joc de construcții</a:t>
            </a:r>
            <a:endParaRPr lang="en-US" dirty="0"/>
          </a:p>
        </p:txBody>
      </p:sp>
      <p:sp>
        <p:nvSpPr>
          <p:cNvPr id="7" name="Text Placeholder 6">
            <a:extLst>
              <a:ext uri="{FF2B5EF4-FFF2-40B4-BE49-F238E27FC236}">
                <a16:creationId xmlns:a16="http://schemas.microsoft.com/office/drawing/2014/main" xmlns="" id="{6C4DF256-D14D-CEE8-5232-BE9D8D93E6FE}"/>
              </a:ext>
            </a:extLst>
          </p:cNvPr>
          <p:cNvSpPr>
            <a:spLocks noGrp="1"/>
          </p:cNvSpPr>
          <p:nvPr>
            <p:ph type="body" sz="quarter" idx="13"/>
          </p:nvPr>
        </p:nvSpPr>
        <p:spPr/>
        <p:txBody>
          <a:bodyPr/>
          <a:lstStyle/>
          <a:p>
            <a:endParaRPr lang="en-US"/>
          </a:p>
        </p:txBody>
      </p:sp>
      <p:sp>
        <p:nvSpPr>
          <p:cNvPr id="8" name="Slide Number Placeholder 7">
            <a:extLst>
              <a:ext uri="{FF2B5EF4-FFF2-40B4-BE49-F238E27FC236}">
                <a16:creationId xmlns:a16="http://schemas.microsoft.com/office/drawing/2014/main" xmlns="" id="{4A253CBC-3DCD-6C66-F888-272082954511}"/>
              </a:ext>
            </a:extLst>
          </p:cNvPr>
          <p:cNvSpPr>
            <a:spLocks noGrp="1"/>
          </p:cNvSpPr>
          <p:nvPr>
            <p:ph type="sldNum" sz="quarter" idx="15"/>
          </p:nvPr>
        </p:nvSpPr>
        <p:spPr/>
        <p:txBody>
          <a:bodyPr/>
          <a:lstStyle/>
          <a:p>
            <a:fld id="{90584014-9E33-4CF5-996D-D701F341A213}" type="slidenum">
              <a:rPr lang="en-US" altLang="en-US" smtClean="0"/>
              <a:pPr/>
              <a:t>8</a:t>
            </a:fld>
            <a:endParaRPr lang="en-US" altLang="en-US"/>
          </a:p>
        </p:txBody>
      </p:sp>
      <p:pic>
        <p:nvPicPr>
          <p:cNvPr id="9" name="Picture 8">
            <a:extLst>
              <a:ext uri="{FF2B5EF4-FFF2-40B4-BE49-F238E27FC236}">
                <a16:creationId xmlns:a16="http://schemas.microsoft.com/office/drawing/2014/main" xmlns="" id="{C3A563C3-240D-D2DA-B168-3554E8229F13}"/>
              </a:ext>
            </a:extLst>
          </p:cNvPr>
          <p:cNvPicPr>
            <a:picLocks noChangeAspect="1"/>
          </p:cNvPicPr>
          <p:nvPr/>
        </p:nvPicPr>
        <p:blipFill>
          <a:blip r:embed="rId2"/>
          <a:stretch>
            <a:fillRect/>
          </a:stretch>
        </p:blipFill>
        <p:spPr>
          <a:xfrm>
            <a:off x="465834" y="203468"/>
            <a:ext cx="2231329" cy="1304657"/>
          </a:xfrm>
          <a:prstGeom prst="rect">
            <a:avLst/>
          </a:prstGeom>
        </p:spPr>
      </p:pic>
      <p:pic>
        <p:nvPicPr>
          <p:cNvPr id="19" name="Picture 18">
            <a:extLst>
              <a:ext uri="{FF2B5EF4-FFF2-40B4-BE49-F238E27FC236}">
                <a16:creationId xmlns:a16="http://schemas.microsoft.com/office/drawing/2014/main" xmlns="" id="{B8BC55E3-F3AD-D060-A33E-0E23105F5FA7}"/>
              </a:ext>
            </a:extLst>
          </p:cNvPr>
          <p:cNvPicPr>
            <a:picLocks noChangeAspect="1"/>
          </p:cNvPicPr>
          <p:nvPr/>
        </p:nvPicPr>
        <p:blipFill>
          <a:blip r:embed="rId3"/>
          <a:stretch>
            <a:fillRect/>
          </a:stretch>
        </p:blipFill>
        <p:spPr>
          <a:xfrm>
            <a:off x="636561" y="3277573"/>
            <a:ext cx="3188187" cy="2391140"/>
          </a:xfrm>
          <a:prstGeom prst="rect">
            <a:avLst/>
          </a:prstGeom>
        </p:spPr>
      </p:pic>
      <p:pic>
        <p:nvPicPr>
          <p:cNvPr id="21" name="Picture 20">
            <a:extLst>
              <a:ext uri="{FF2B5EF4-FFF2-40B4-BE49-F238E27FC236}">
                <a16:creationId xmlns:a16="http://schemas.microsoft.com/office/drawing/2014/main" xmlns="" id="{61C26840-E201-5ECE-1C7C-C8FD5E2E56AB}"/>
              </a:ext>
            </a:extLst>
          </p:cNvPr>
          <p:cNvPicPr>
            <a:picLocks noChangeAspect="1"/>
          </p:cNvPicPr>
          <p:nvPr/>
        </p:nvPicPr>
        <p:blipFill>
          <a:blip r:embed="rId4"/>
          <a:stretch>
            <a:fillRect/>
          </a:stretch>
        </p:blipFill>
        <p:spPr>
          <a:xfrm>
            <a:off x="4195779" y="3889426"/>
            <a:ext cx="3800441" cy="2137748"/>
          </a:xfrm>
          <a:prstGeom prst="rect">
            <a:avLst/>
          </a:prstGeom>
        </p:spPr>
      </p:pic>
      <p:pic>
        <p:nvPicPr>
          <p:cNvPr id="25" name="Picture 24">
            <a:extLst>
              <a:ext uri="{FF2B5EF4-FFF2-40B4-BE49-F238E27FC236}">
                <a16:creationId xmlns:a16="http://schemas.microsoft.com/office/drawing/2014/main" xmlns="" id="{83209729-E96A-25CE-31BA-375053746B45}"/>
              </a:ext>
            </a:extLst>
          </p:cNvPr>
          <p:cNvPicPr>
            <a:picLocks noChangeAspect="1"/>
          </p:cNvPicPr>
          <p:nvPr/>
        </p:nvPicPr>
        <p:blipFill>
          <a:blip r:embed="rId5"/>
          <a:stretch>
            <a:fillRect/>
          </a:stretch>
        </p:blipFill>
        <p:spPr>
          <a:xfrm>
            <a:off x="8462555" y="3106594"/>
            <a:ext cx="3416157" cy="2562118"/>
          </a:xfrm>
          <a:prstGeom prst="rect">
            <a:avLst/>
          </a:prstGeom>
        </p:spPr>
      </p:pic>
      <p:pic>
        <p:nvPicPr>
          <p:cNvPr id="27" name="Picture 26">
            <a:extLst>
              <a:ext uri="{FF2B5EF4-FFF2-40B4-BE49-F238E27FC236}">
                <a16:creationId xmlns:a16="http://schemas.microsoft.com/office/drawing/2014/main" xmlns="" id="{174EFAFA-F951-59A0-1FB3-8C6F6B39588E}"/>
              </a:ext>
            </a:extLst>
          </p:cNvPr>
          <p:cNvPicPr>
            <a:picLocks noChangeAspect="1"/>
          </p:cNvPicPr>
          <p:nvPr/>
        </p:nvPicPr>
        <p:blipFill>
          <a:blip r:embed="rId6"/>
          <a:stretch>
            <a:fillRect/>
          </a:stretch>
        </p:blipFill>
        <p:spPr>
          <a:xfrm>
            <a:off x="2398269" y="3277573"/>
            <a:ext cx="512108" cy="512108"/>
          </a:xfrm>
          <a:prstGeom prst="rect">
            <a:avLst/>
          </a:prstGeom>
        </p:spPr>
      </p:pic>
      <p:pic>
        <p:nvPicPr>
          <p:cNvPr id="28" name="Picture 27">
            <a:extLst>
              <a:ext uri="{FF2B5EF4-FFF2-40B4-BE49-F238E27FC236}">
                <a16:creationId xmlns:a16="http://schemas.microsoft.com/office/drawing/2014/main" xmlns="" id="{5D9A4FAA-E83D-0DCC-08E5-4411D65125B0}"/>
              </a:ext>
            </a:extLst>
          </p:cNvPr>
          <p:cNvPicPr>
            <a:picLocks noChangeAspect="1"/>
          </p:cNvPicPr>
          <p:nvPr/>
        </p:nvPicPr>
        <p:blipFill>
          <a:blip r:embed="rId6"/>
          <a:stretch>
            <a:fillRect/>
          </a:stretch>
        </p:blipFill>
        <p:spPr>
          <a:xfrm>
            <a:off x="3281408" y="3446207"/>
            <a:ext cx="512108" cy="512108"/>
          </a:xfrm>
          <a:prstGeom prst="rect">
            <a:avLst/>
          </a:prstGeom>
        </p:spPr>
      </p:pic>
      <p:pic>
        <p:nvPicPr>
          <p:cNvPr id="29" name="Picture 28">
            <a:extLst>
              <a:ext uri="{FF2B5EF4-FFF2-40B4-BE49-F238E27FC236}">
                <a16:creationId xmlns:a16="http://schemas.microsoft.com/office/drawing/2014/main" xmlns="" id="{ED17CD64-F58A-C8C2-7058-2815EBC8B2CA}"/>
              </a:ext>
            </a:extLst>
          </p:cNvPr>
          <p:cNvPicPr>
            <a:picLocks noChangeAspect="1"/>
          </p:cNvPicPr>
          <p:nvPr/>
        </p:nvPicPr>
        <p:blipFill>
          <a:blip r:embed="rId6"/>
          <a:stretch>
            <a:fillRect/>
          </a:stretch>
        </p:blipFill>
        <p:spPr>
          <a:xfrm>
            <a:off x="1854929" y="3363807"/>
            <a:ext cx="512108" cy="512108"/>
          </a:xfrm>
          <a:prstGeom prst="rect">
            <a:avLst/>
          </a:prstGeom>
        </p:spPr>
      </p:pic>
      <p:pic>
        <p:nvPicPr>
          <p:cNvPr id="30" name="Picture 29">
            <a:extLst>
              <a:ext uri="{FF2B5EF4-FFF2-40B4-BE49-F238E27FC236}">
                <a16:creationId xmlns:a16="http://schemas.microsoft.com/office/drawing/2014/main" xmlns="" id="{BC72C3DC-94AB-D9C1-B715-EB6C2800BB9B}"/>
              </a:ext>
            </a:extLst>
          </p:cNvPr>
          <p:cNvPicPr>
            <a:picLocks noChangeAspect="1"/>
          </p:cNvPicPr>
          <p:nvPr/>
        </p:nvPicPr>
        <p:blipFill>
          <a:blip r:embed="rId6"/>
          <a:stretch>
            <a:fillRect/>
          </a:stretch>
        </p:blipFill>
        <p:spPr>
          <a:xfrm>
            <a:off x="6438363" y="4031932"/>
            <a:ext cx="512108" cy="512108"/>
          </a:xfrm>
          <a:prstGeom prst="rect">
            <a:avLst/>
          </a:prstGeom>
        </p:spPr>
      </p:pic>
      <p:pic>
        <p:nvPicPr>
          <p:cNvPr id="31" name="Picture 30">
            <a:extLst>
              <a:ext uri="{FF2B5EF4-FFF2-40B4-BE49-F238E27FC236}">
                <a16:creationId xmlns:a16="http://schemas.microsoft.com/office/drawing/2014/main" xmlns="" id="{1350B9B5-8EC4-7BBC-B5BE-6D46B6C8656B}"/>
              </a:ext>
            </a:extLst>
          </p:cNvPr>
          <p:cNvPicPr>
            <a:picLocks noChangeAspect="1"/>
          </p:cNvPicPr>
          <p:nvPr/>
        </p:nvPicPr>
        <p:blipFill>
          <a:blip r:embed="rId6"/>
          <a:stretch>
            <a:fillRect/>
          </a:stretch>
        </p:blipFill>
        <p:spPr>
          <a:xfrm>
            <a:off x="7217291" y="4287986"/>
            <a:ext cx="512108" cy="512108"/>
          </a:xfrm>
          <a:prstGeom prst="rect">
            <a:avLst/>
          </a:prstGeom>
        </p:spPr>
      </p:pic>
      <p:pic>
        <p:nvPicPr>
          <p:cNvPr id="32" name="Picture 31">
            <a:extLst>
              <a:ext uri="{FF2B5EF4-FFF2-40B4-BE49-F238E27FC236}">
                <a16:creationId xmlns:a16="http://schemas.microsoft.com/office/drawing/2014/main" xmlns="" id="{666B1D71-754F-6B18-3371-72A6315E315A}"/>
              </a:ext>
            </a:extLst>
          </p:cNvPr>
          <p:cNvPicPr>
            <a:picLocks noChangeAspect="1"/>
          </p:cNvPicPr>
          <p:nvPr/>
        </p:nvPicPr>
        <p:blipFill>
          <a:blip r:embed="rId6"/>
          <a:stretch>
            <a:fillRect/>
          </a:stretch>
        </p:blipFill>
        <p:spPr>
          <a:xfrm>
            <a:off x="5523992" y="3889426"/>
            <a:ext cx="512108" cy="512108"/>
          </a:xfrm>
          <a:prstGeom prst="rect">
            <a:avLst/>
          </a:prstGeom>
        </p:spPr>
      </p:pic>
      <p:pic>
        <p:nvPicPr>
          <p:cNvPr id="33" name="Picture 32">
            <a:extLst>
              <a:ext uri="{FF2B5EF4-FFF2-40B4-BE49-F238E27FC236}">
                <a16:creationId xmlns:a16="http://schemas.microsoft.com/office/drawing/2014/main" xmlns="" id="{6F3A289D-33DC-8DBD-B751-873C90CC7920}"/>
              </a:ext>
            </a:extLst>
          </p:cNvPr>
          <p:cNvPicPr>
            <a:picLocks noChangeAspect="1"/>
          </p:cNvPicPr>
          <p:nvPr/>
        </p:nvPicPr>
        <p:blipFill>
          <a:blip r:embed="rId6"/>
          <a:stretch>
            <a:fillRect/>
          </a:stretch>
        </p:blipFill>
        <p:spPr>
          <a:xfrm>
            <a:off x="9089640" y="3533627"/>
            <a:ext cx="512108" cy="512108"/>
          </a:xfrm>
          <a:prstGeom prst="rect">
            <a:avLst/>
          </a:prstGeom>
        </p:spPr>
      </p:pic>
      <p:pic>
        <p:nvPicPr>
          <p:cNvPr id="34" name="Picture 33">
            <a:extLst>
              <a:ext uri="{FF2B5EF4-FFF2-40B4-BE49-F238E27FC236}">
                <a16:creationId xmlns:a16="http://schemas.microsoft.com/office/drawing/2014/main" xmlns="" id="{75F93F9F-A510-8574-F265-7144FBCEFB5F}"/>
              </a:ext>
            </a:extLst>
          </p:cNvPr>
          <p:cNvPicPr>
            <a:picLocks noChangeAspect="1"/>
          </p:cNvPicPr>
          <p:nvPr/>
        </p:nvPicPr>
        <p:blipFill>
          <a:blip r:embed="rId6"/>
          <a:stretch>
            <a:fillRect/>
          </a:stretch>
        </p:blipFill>
        <p:spPr>
          <a:xfrm>
            <a:off x="11077271" y="3702261"/>
            <a:ext cx="512108" cy="512108"/>
          </a:xfrm>
          <a:prstGeom prst="rect">
            <a:avLst/>
          </a:prstGeom>
        </p:spPr>
      </p:pic>
      <p:pic>
        <p:nvPicPr>
          <p:cNvPr id="35" name="Picture 34">
            <a:extLst>
              <a:ext uri="{FF2B5EF4-FFF2-40B4-BE49-F238E27FC236}">
                <a16:creationId xmlns:a16="http://schemas.microsoft.com/office/drawing/2014/main" xmlns="" id="{0891A037-3D87-3757-8B9E-32968F99E01A}"/>
              </a:ext>
            </a:extLst>
          </p:cNvPr>
          <p:cNvPicPr>
            <a:picLocks noChangeAspect="1"/>
          </p:cNvPicPr>
          <p:nvPr/>
        </p:nvPicPr>
        <p:blipFill>
          <a:blip r:embed="rId6"/>
          <a:stretch>
            <a:fillRect/>
          </a:stretch>
        </p:blipFill>
        <p:spPr>
          <a:xfrm>
            <a:off x="9943571" y="3172946"/>
            <a:ext cx="512108" cy="512108"/>
          </a:xfrm>
          <a:prstGeom prst="rect">
            <a:avLst/>
          </a:prstGeom>
        </p:spPr>
      </p:pic>
      <p:pic>
        <p:nvPicPr>
          <p:cNvPr id="36" name="Picture 35">
            <a:extLst>
              <a:ext uri="{FF2B5EF4-FFF2-40B4-BE49-F238E27FC236}">
                <a16:creationId xmlns:a16="http://schemas.microsoft.com/office/drawing/2014/main" xmlns="" id="{51FB0003-73E0-3B2E-929B-E1693CA50E9C}"/>
              </a:ext>
            </a:extLst>
          </p:cNvPr>
          <p:cNvPicPr>
            <a:picLocks noChangeAspect="1"/>
          </p:cNvPicPr>
          <p:nvPr/>
        </p:nvPicPr>
        <p:blipFill>
          <a:blip r:embed="rId6"/>
          <a:stretch>
            <a:fillRect/>
          </a:stretch>
        </p:blipFill>
        <p:spPr>
          <a:xfrm>
            <a:off x="8710965" y="4702246"/>
            <a:ext cx="512108" cy="512108"/>
          </a:xfrm>
          <a:prstGeom prst="rect">
            <a:avLst/>
          </a:prstGeom>
        </p:spPr>
      </p:pic>
      <p:pic>
        <p:nvPicPr>
          <p:cNvPr id="37" name="Picture 36">
            <a:extLst>
              <a:ext uri="{FF2B5EF4-FFF2-40B4-BE49-F238E27FC236}">
                <a16:creationId xmlns:a16="http://schemas.microsoft.com/office/drawing/2014/main" xmlns="" id="{D62F3BBF-B0C6-41FC-63D7-0CD8EBA66293}"/>
              </a:ext>
            </a:extLst>
          </p:cNvPr>
          <p:cNvPicPr>
            <a:picLocks noChangeAspect="1"/>
          </p:cNvPicPr>
          <p:nvPr/>
        </p:nvPicPr>
        <p:blipFill>
          <a:blip r:embed="rId6"/>
          <a:stretch>
            <a:fillRect/>
          </a:stretch>
        </p:blipFill>
        <p:spPr>
          <a:xfrm>
            <a:off x="1132540" y="3446207"/>
            <a:ext cx="512108" cy="512108"/>
          </a:xfrm>
          <a:prstGeom prst="rect">
            <a:avLst/>
          </a:prstGeom>
        </p:spPr>
      </p:pic>
      <p:pic>
        <p:nvPicPr>
          <p:cNvPr id="38" name="Picture 37">
            <a:extLst>
              <a:ext uri="{FF2B5EF4-FFF2-40B4-BE49-F238E27FC236}">
                <a16:creationId xmlns:a16="http://schemas.microsoft.com/office/drawing/2014/main" xmlns="" id="{6FF966C2-B133-2305-7A2C-3CB2C8A0F5EA}"/>
              </a:ext>
            </a:extLst>
          </p:cNvPr>
          <p:cNvPicPr>
            <a:picLocks noChangeAspect="1"/>
          </p:cNvPicPr>
          <p:nvPr/>
        </p:nvPicPr>
        <p:blipFill>
          <a:blip r:embed="rId6"/>
          <a:stretch>
            <a:fillRect/>
          </a:stretch>
        </p:blipFill>
        <p:spPr>
          <a:xfrm>
            <a:off x="718021" y="3702261"/>
            <a:ext cx="512108" cy="512108"/>
          </a:xfrm>
          <a:prstGeom prst="rect">
            <a:avLst/>
          </a:prstGeom>
        </p:spPr>
      </p:pic>
      <p:pic>
        <p:nvPicPr>
          <p:cNvPr id="39" name="Picture 38">
            <a:extLst>
              <a:ext uri="{FF2B5EF4-FFF2-40B4-BE49-F238E27FC236}">
                <a16:creationId xmlns:a16="http://schemas.microsoft.com/office/drawing/2014/main" xmlns="" id="{28EEF5E2-AF15-A020-782B-AFE1D9EE6F34}"/>
              </a:ext>
            </a:extLst>
          </p:cNvPr>
          <p:cNvPicPr>
            <a:picLocks noChangeAspect="1"/>
          </p:cNvPicPr>
          <p:nvPr/>
        </p:nvPicPr>
        <p:blipFill>
          <a:blip r:embed="rId6"/>
          <a:stretch>
            <a:fillRect/>
          </a:stretch>
        </p:blipFill>
        <p:spPr>
          <a:xfrm>
            <a:off x="4778717" y="4395548"/>
            <a:ext cx="512108" cy="512108"/>
          </a:xfrm>
          <a:prstGeom prst="rect">
            <a:avLst/>
          </a:prstGeom>
        </p:spPr>
      </p:pic>
    </p:spTree>
    <p:extLst>
      <p:ext uri="{BB962C8B-B14F-4D97-AF65-F5344CB8AC3E}">
        <p14:creationId xmlns:p14="http://schemas.microsoft.com/office/powerpoint/2010/main" val="38528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8" name="Title 11">
            <a:extLst>
              <a:ext uri="{FF2B5EF4-FFF2-40B4-BE49-F238E27FC236}">
                <a16:creationId xmlns:a16="http://schemas.microsoft.com/office/drawing/2014/main" xmlns="" id="{C3092192-D63E-BBD1-92E3-C31C7D5AFB4D}"/>
              </a:ext>
            </a:extLst>
          </p:cNvPr>
          <p:cNvSpPr>
            <a:spLocks noGrp="1"/>
          </p:cNvSpPr>
          <p:nvPr>
            <p:ph type="title"/>
          </p:nvPr>
        </p:nvSpPr>
        <p:spPr>
          <a:xfrm>
            <a:off x="639762" y="1216025"/>
            <a:ext cx="10185255" cy="3190875"/>
          </a:xfrm>
        </p:spPr>
        <p:txBody>
          <a:bodyPr/>
          <a:lstStyle/>
          <a:p>
            <a:pPr marL="0" marR="0" indent="457200">
              <a:lnSpc>
                <a:spcPct val="150000"/>
              </a:lnSpc>
              <a:spcBef>
                <a:spcPts val="0"/>
              </a:spcBef>
              <a:spcAft>
                <a:spcPts val="0"/>
              </a:spcAft>
            </a:pPr>
            <a:r>
              <a:rPr lang="ro-RO" altLang="en-US" sz="1800" b="1" dirty="0">
                <a:latin typeface="Times New Roman" panose="02020603050405020304" pitchFamily="18" charset="0"/>
                <a:cs typeface="Times New Roman" panose="02020603050405020304" pitchFamily="18" charset="0"/>
              </a:rPr>
              <a:t/>
            </a:r>
            <a:br>
              <a:rPr lang="ro-RO" altLang="en-US" sz="1800" b="1" dirty="0">
                <a:latin typeface="Times New Roman" panose="02020603050405020304" pitchFamily="18" charset="0"/>
                <a:cs typeface="Times New Roman" panose="02020603050405020304" pitchFamily="18" charset="0"/>
              </a:rPr>
            </a:br>
            <a:r>
              <a:rPr lang="ro-RO" altLang="en-US" sz="1800" b="1" dirty="0">
                <a:latin typeface="Times New Roman" panose="02020603050405020304" pitchFamily="18" charset="0"/>
                <a:cs typeface="Times New Roman" panose="02020603050405020304" pitchFamily="18" charset="0"/>
              </a:rPr>
              <a:t>	</a:t>
            </a:r>
            <a:br>
              <a:rPr lang="ro-RO" altLang="en-US" sz="1800" b="1" dirty="0">
                <a:latin typeface="Times New Roman" panose="02020603050405020304" pitchFamily="18" charset="0"/>
                <a:cs typeface="Times New Roman" panose="02020603050405020304" pitchFamily="18" charset="0"/>
              </a:rPr>
            </a:br>
            <a:r>
              <a:rPr lang="ro-RO" altLang="en-US" sz="1800" b="1" dirty="0">
                <a:latin typeface="Times New Roman" panose="02020603050405020304" pitchFamily="18" charset="0"/>
                <a:cs typeface="Times New Roman" panose="02020603050405020304" pitchFamily="18" charset="0"/>
              </a:rPr>
              <a:t>	CONCLUZII:</a:t>
            </a:r>
            <a:r>
              <a:rPr lang="ro-RO" altLang="en-US" sz="1800" dirty="0">
                <a:latin typeface="Times New Roman" panose="02020603050405020304" pitchFamily="18" charset="0"/>
                <a:cs typeface="Times New Roman" panose="02020603050405020304" pitchFamily="18" charset="0"/>
              </a:rPr>
              <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	</a:t>
            </a:r>
            <a:r>
              <a:rPr lang="ro-RO" sz="1800" kern="0" dirty="0">
                <a:effectLst/>
                <a:latin typeface="Times New Roman" panose="02020603050405020304" pitchFamily="18" charset="0"/>
                <a:ea typeface="Times New Roman" panose="02020603050405020304" pitchFamily="18" charset="0"/>
                <a:cs typeface="Times New Roman" panose="02020603050405020304" pitchFamily="18" charset="0"/>
              </a:rPr>
              <a:t>Prin intermediul educației financiare, copiii pot înțelege mai bine rolul economiei în viața lor și în societate în ansamblu. Ei pot învăța despre diferitele aspecte ale economiei, cum ar fi consumul, economisirea, investițiile și impactul deciziilor financiare asupra comunității.</a:t>
            </a:r>
            <a:r>
              <a:rPr lang="ro-RO" sz="1800" kern="100" dirty="0">
                <a:effectLst/>
                <a:latin typeface="Times New Roman" panose="02020603050405020304" pitchFamily="18" charset="0"/>
                <a:ea typeface="Calibri" panose="020F0502020204030204" pitchFamily="34" charset="0"/>
                <a:cs typeface="Times New Roman" panose="02020603050405020304" pitchFamily="18" charset="0"/>
              </a:rPr>
              <a:t/>
            </a:r>
            <a:br>
              <a:rPr lang="ro-RO"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ro-RO"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kern="0" dirty="0">
                <a:latin typeface="Times New Roman" panose="02020603050405020304" pitchFamily="18" charset="0"/>
                <a:ea typeface="Calibri" panose="020F0502020204030204" pitchFamily="34" charset="0"/>
                <a:cs typeface="Times New Roman" panose="02020603050405020304" pitchFamily="18" charset="0"/>
              </a:rPr>
              <a:t>I</a:t>
            </a:r>
            <a:r>
              <a:rPr lang="ro-RO" sz="1800" kern="0" dirty="0">
                <a:effectLst/>
                <a:latin typeface="Times New Roman" panose="02020603050405020304" pitchFamily="18" charset="0"/>
                <a:ea typeface="Times New Roman" panose="02020603050405020304" pitchFamily="18" charset="0"/>
                <a:cs typeface="Times New Roman" panose="02020603050405020304" pitchFamily="18" charset="0"/>
              </a:rPr>
              <a:t>ntegrarea educației financiare în grădiniță este esențială pentru pregătirea copiilor pentru viața adultă și pentru a-i ajuta să devină cetățeni responsabili și independenți din punct de vedere financiar.</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DD00AFA7-E424-BB12-9F7F-4F257BF293DB}"/>
              </a:ext>
            </a:extLst>
          </p:cNvPr>
          <p:cNvPicPr>
            <a:picLocks noChangeAspect="1"/>
          </p:cNvPicPr>
          <p:nvPr/>
        </p:nvPicPr>
        <p:blipFill>
          <a:blip r:embed="rId3"/>
          <a:stretch>
            <a:fillRect/>
          </a:stretch>
        </p:blipFill>
        <p:spPr>
          <a:xfrm>
            <a:off x="842962" y="462448"/>
            <a:ext cx="2231329" cy="130465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6">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ropolitan_Design_Win32_SW_v11" id="{D7435ACC-9DD3-4D5B-A984-7326EB7AF7CB}" vid="{7C01AFE1-C5EE-47B6-A71D-62A9F78E4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30B917-A3AD-46B5-A6A4-F876E3BAC36E}">
  <ds:schemaRefs>
    <ds:schemaRef ds:uri="http://schemas.microsoft.com/sharepoint/v3/contenttype/forms"/>
  </ds:schemaRefs>
</ds:datastoreItem>
</file>

<file path=customXml/itemProps2.xml><?xml version="1.0" encoding="utf-8"?>
<ds:datastoreItem xmlns:ds="http://schemas.openxmlformats.org/officeDocument/2006/customXml" ds:itemID="{E8C75813-FBB5-478B-828B-AC67018E27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164</Words>
  <Application>Microsoft Office PowerPoint</Application>
  <PresentationFormat>Widescreen</PresentationFormat>
  <Paragraphs>28</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Times New Roman</vt:lpstr>
      <vt:lpstr>Office Theme</vt:lpstr>
      <vt:lpstr>„FINANȚE PE ÎNȚELESUL TUTUROR”</vt:lpstr>
      <vt:lpstr>SCOPUL: Înțelegerea conceptelor financiare și dezvoltarea unui comportament adecvat față de gestionarea eficientă a banilor și a resurselor materiale, încă de la o vârstă fragedă.    OBIECTIVE: Să identifice termeni specifici domeniului financiar-bancar în contexte practice accesibile preșcolarilor; Să identifice/să sorteze monede și bancnote;  Să se familiarizeze cu operaţiunea de vânzare-cumpărare, stabilirea preţurilor; Să recunoască unele instrumente de plată și servicii bancare; Să identifice situațiile în care se realizează un schimb în natură (troc) sau o operațiune bancară; Sǎ argumenteze importanta banilor; Să utilizeze operații matematice pentru înțelegerea unor tranzacții financiare simple; Să analizeze situațiile în care se pot obține bani; Sǎ prezinte strategii de gestionare a banilor. </vt:lpstr>
      <vt:lpstr>PowerPoint Presentation</vt:lpstr>
      <vt:lpstr>Activități desfășurate în cadrul proiectului:</vt:lpstr>
      <vt:lpstr> 2. ,,De vorbă cu profesioniștii”- Convorbire cu reprezentanți ai băncii</vt:lpstr>
      <vt:lpstr>3. ,,La cumpărături”- joc de rol</vt:lpstr>
      <vt:lpstr>,,Banul muncit” de Alexandu Mitru- povestirea educatoarei</vt:lpstr>
      <vt:lpstr>5. ,,Pușculița – micul meu bancomat”- joc de construcții</vt:lpstr>
      <vt:lpstr>    CONCLUZII:  Prin intermediul educației financiare, copiii pot înțelege mai bine rolul economiei în viața lor și în societate în ansamblu. Ei pot învăța despre diferitele aspecte ale economiei, cum ar fi consumul, economisirea, investițiile și impactul deciziilor financiare asupra comunității.  Integrarea educației financiare în grădiniță este esențială pentru pregătirea copiilor pentru viața adultă și pentru a-i ajuta să devină cetățeni responsabili și independenți din punct de vedere financiar.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2022-08-18T06:47:08Z</dcterms:created>
  <dcterms:modified xsi:type="dcterms:W3CDTF">2024-03-24T21:29:50Z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_ip_UnifiedCompliancePolicyUIAction">
    <vt:lpwstr/>
  </property>
  <property fmtid="{D5CDD505-2E9C-101B-9397-08002B2CF9AE}" pid="4" name="Image">
    <vt:lpwstr/>
  </property>
  <property fmtid="{D5CDD505-2E9C-101B-9397-08002B2CF9AE}" pid="5" name="Status">
    <vt:lpwstr>Not started</vt:lpwstr>
  </property>
  <property fmtid="{D5CDD505-2E9C-101B-9397-08002B2CF9AE}" pid="6" name="Background">
    <vt:lpwstr>0</vt:lpwstr>
  </property>
  <property fmtid="{D5CDD505-2E9C-101B-9397-08002B2CF9AE}" pid="7" name="_ip_UnifiedCompliancePolicyProperties">
    <vt:lpwstr/>
  </property>
  <property fmtid="{D5CDD505-2E9C-101B-9397-08002B2CF9AE}" pid="8" name="ImageTagsTaxHTField">
    <vt:lpwstr/>
  </property>
  <property fmtid="{D5CDD505-2E9C-101B-9397-08002B2CF9AE}" pid="9" name="TaxCatchAll">
    <vt:lpwstr/>
  </property>
  <property fmtid="{D5CDD505-2E9C-101B-9397-08002B2CF9AE}" pid="10" name="MediaServiceKeyPoints">
    <vt:lpwstr/>
  </property>
</Properties>
</file>