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80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7163" y="6283376"/>
            <a:ext cx="6601459" cy="4003675"/>
          </a:xfrm>
          <a:custGeom>
            <a:avLst/>
            <a:gdLst/>
            <a:ahLst/>
            <a:cxnLst/>
            <a:rect l="l" t="t" r="r" b="b"/>
            <a:pathLst>
              <a:path w="6601459" h="4003675">
                <a:moveTo>
                  <a:pt x="0" y="3685853"/>
                </a:moveTo>
                <a:lnTo>
                  <a:pt x="1477" y="3841772"/>
                </a:lnTo>
                <a:lnTo>
                  <a:pt x="5797" y="4003623"/>
                </a:lnTo>
                <a:lnTo>
                  <a:pt x="6600835" y="4003623"/>
                </a:lnTo>
                <a:lnTo>
                  <a:pt x="6600834" y="353151"/>
                </a:lnTo>
                <a:lnTo>
                  <a:pt x="6549353" y="337838"/>
                </a:lnTo>
                <a:lnTo>
                  <a:pt x="6501055" y="323902"/>
                </a:lnTo>
                <a:lnTo>
                  <a:pt x="6452621" y="310323"/>
                </a:lnTo>
                <a:lnTo>
                  <a:pt x="6404054" y="297094"/>
                </a:lnTo>
                <a:lnTo>
                  <a:pt x="6355358" y="284209"/>
                </a:lnTo>
                <a:lnTo>
                  <a:pt x="6306537" y="271663"/>
                </a:lnTo>
                <a:lnTo>
                  <a:pt x="6257594" y="259448"/>
                </a:lnTo>
                <a:lnTo>
                  <a:pt x="6208533" y="247560"/>
                </a:lnTo>
                <a:lnTo>
                  <a:pt x="6159357" y="235992"/>
                </a:lnTo>
                <a:lnTo>
                  <a:pt x="6110069" y="224738"/>
                </a:lnTo>
                <a:lnTo>
                  <a:pt x="6060674" y="213791"/>
                </a:lnTo>
                <a:lnTo>
                  <a:pt x="6011175" y="203146"/>
                </a:lnTo>
                <a:lnTo>
                  <a:pt x="5961575" y="192798"/>
                </a:lnTo>
                <a:lnTo>
                  <a:pt x="5911878" y="182738"/>
                </a:lnTo>
                <a:lnTo>
                  <a:pt x="5862087" y="172962"/>
                </a:lnTo>
                <a:lnTo>
                  <a:pt x="5812206" y="163464"/>
                </a:lnTo>
                <a:lnTo>
                  <a:pt x="5762238" y="154237"/>
                </a:lnTo>
                <a:lnTo>
                  <a:pt x="5712187" y="145276"/>
                </a:lnTo>
                <a:lnTo>
                  <a:pt x="5662057" y="136573"/>
                </a:lnTo>
                <a:lnTo>
                  <a:pt x="5611851" y="128124"/>
                </a:lnTo>
                <a:lnTo>
                  <a:pt x="5561572" y="119922"/>
                </a:lnTo>
                <a:lnTo>
                  <a:pt x="5511224" y="111961"/>
                </a:lnTo>
                <a:lnTo>
                  <a:pt x="5462105" y="104080"/>
                </a:lnTo>
                <a:lnTo>
                  <a:pt x="5412923" y="96444"/>
                </a:lnTo>
                <a:lnTo>
                  <a:pt x="5363678" y="89056"/>
                </a:lnTo>
                <a:lnTo>
                  <a:pt x="5314371" y="81923"/>
                </a:lnTo>
                <a:lnTo>
                  <a:pt x="5265002" y="75050"/>
                </a:lnTo>
                <a:lnTo>
                  <a:pt x="5215573" y="68442"/>
                </a:lnTo>
                <a:lnTo>
                  <a:pt x="5166082" y="62104"/>
                </a:lnTo>
                <a:lnTo>
                  <a:pt x="5116532" y="56041"/>
                </a:lnTo>
                <a:lnTo>
                  <a:pt x="5066922" y="50260"/>
                </a:lnTo>
                <a:lnTo>
                  <a:pt x="5017253" y="44764"/>
                </a:lnTo>
                <a:lnTo>
                  <a:pt x="4967525" y="39559"/>
                </a:lnTo>
                <a:lnTo>
                  <a:pt x="4917739" y="34651"/>
                </a:lnTo>
                <a:lnTo>
                  <a:pt x="4867895" y="30045"/>
                </a:lnTo>
                <a:lnTo>
                  <a:pt x="4817994" y="25745"/>
                </a:lnTo>
                <a:lnTo>
                  <a:pt x="4768037" y="21758"/>
                </a:lnTo>
                <a:lnTo>
                  <a:pt x="4718023" y="18088"/>
                </a:lnTo>
                <a:lnTo>
                  <a:pt x="4667953" y="14741"/>
                </a:lnTo>
                <a:lnTo>
                  <a:pt x="4617828" y="11721"/>
                </a:lnTo>
                <a:lnTo>
                  <a:pt x="4567648" y="9035"/>
                </a:lnTo>
                <a:lnTo>
                  <a:pt x="4517414" y="6687"/>
                </a:lnTo>
                <a:lnTo>
                  <a:pt x="4467126" y="4683"/>
                </a:lnTo>
                <a:lnTo>
                  <a:pt x="4416785" y="3028"/>
                </a:lnTo>
                <a:lnTo>
                  <a:pt x="4366391" y="1726"/>
                </a:lnTo>
                <a:lnTo>
                  <a:pt x="4315944" y="784"/>
                </a:lnTo>
                <a:lnTo>
                  <a:pt x="4265446" y="207"/>
                </a:lnTo>
                <a:lnTo>
                  <a:pt x="4214896" y="0"/>
                </a:lnTo>
                <a:lnTo>
                  <a:pt x="4164295" y="167"/>
                </a:lnTo>
                <a:lnTo>
                  <a:pt x="4113644" y="715"/>
                </a:lnTo>
                <a:lnTo>
                  <a:pt x="4062943" y="1648"/>
                </a:lnTo>
                <a:lnTo>
                  <a:pt x="4012193" y="2972"/>
                </a:lnTo>
                <a:lnTo>
                  <a:pt x="3961393" y="4692"/>
                </a:lnTo>
                <a:lnTo>
                  <a:pt x="3910545" y="6814"/>
                </a:lnTo>
                <a:lnTo>
                  <a:pt x="3859649" y="9342"/>
                </a:lnTo>
                <a:lnTo>
                  <a:pt x="3808705" y="12281"/>
                </a:lnTo>
                <a:lnTo>
                  <a:pt x="3757714" y="15638"/>
                </a:lnTo>
                <a:lnTo>
                  <a:pt x="3706677" y="19417"/>
                </a:lnTo>
                <a:lnTo>
                  <a:pt x="3655594" y="23623"/>
                </a:lnTo>
                <a:lnTo>
                  <a:pt x="3604465" y="28262"/>
                </a:lnTo>
                <a:lnTo>
                  <a:pt x="3553291" y="33339"/>
                </a:lnTo>
                <a:lnTo>
                  <a:pt x="3502072" y="38859"/>
                </a:lnTo>
                <a:lnTo>
                  <a:pt x="3450809" y="44827"/>
                </a:lnTo>
                <a:lnTo>
                  <a:pt x="3399503" y="51249"/>
                </a:lnTo>
                <a:lnTo>
                  <a:pt x="3348153" y="58130"/>
                </a:lnTo>
                <a:lnTo>
                  <a:pt x="3296761" y="65476"/>
                </a:lnTo>
                <a:lnTo>
                  <a:pt x="3245326" y="73290"/>
                </a:lnTo>
                <a:lnTo>
                  <a:pt x="3193850" y="81579"/>
                </a:lnTo>
                <a:lnTo>
                  <a:pt x="3142332" y="90348"/>
                </a:lnTo>
                <a:lnTo>
                  <a:pt x="3090774" y="99602"/>
                </a:lnTo>
                <a:lnTo>
                  <a:pt x="3039175" y="109347"/>
                </a:lnTo>
                <a:lnTo>
                  <a:pt x="2987537" y="119587"/>
                </a:lnTo>
                <a:lnTo>
                  <a:pt x="2935859" y="130328"/>
                </a:lnTo>
                <a:lnTo>
                  <a:pt x="2884142" y="141575"/>
                </a:lnTo>
                <a:lnTo>
                  <a:pt x="2832387" y="153333"/>
                </a:lnTo>
                <a:lnTo>
                  <a:pt x="2783922" y="164755"/>
                </a:lnTo>
                <a:lnTo>
                  <a:pt x="2735439" y="176625"/>
                </a:lnTo>
                <a:lnTo>
                  <a:pt x="2686954" y="188946"/>
                </a:lnTo>
                <a:lnTo>
                  <a:pt x="2638481" y="201718"/>
                </a:lnTo>
                <a:lnTo>
                  <a:pt x="2590036" y="214943"/>
                </a:lnTo>
                <a:lnTo>
                  <a:pt x="2541633" y="228624"/>
                </a:lnTo>
                <a:lnTo>
                  <a:pt x="2493289" y="242762"/>
                </a:lnTo>
                <a:lnTo>
                  <a:pt x="2445018" y="257358"/>
                </a:lnTo>
                <a:lnTo>
                  <a:pt x="2396835" y="272415"/>
                </a:lnTo>
                <a:lnTo>
                  <a:pt x="2348756" y="287933"/>
                </a:lnTo>
                <a:lnTo>
                  <a:pt x="2300795" y="303916"/>
                </a:lnTo>
                <a:lnTo>
                  <a:pt x="2252967" y="320364"/>
                </a:lnTo>
                <a:lnTo>
                  <a:pt x="2205288" y="337280"/>
                </a:lnTo>
                <a:lnTo>
                  <a:pt x="2157773" y="354664"/>
                </a:lnTo>
                <a:lnTo>
                  <a:pt x="2110437" y="372519"/>
                </a:lnTo>
                <a:lnTo>
                  <a:pt x="2063296" y="390847"/>
                </a:lnTo>
                <a:lnTo>
                  <a:pt x="2016363" y="409648"/>
                </a:lnTo>
                <a:lnTo>
                  <a:pt x="1969654" y="428926"/>
                </a:lnTo>
                <a:lnTo>
                  <a:pt x="1923185" y="448681"/>
                </a:lnTo>
                <a:lnTo>
                  <a:pt x="1876971" y="468916"/>
                </a:lnTo>
                <a:lnTo>
                  <a:pt x="1831026" y="489631"/>
                </a:lnTo>
                <a:lnTo>
                  <a:pt x="1785366" y="510830"/>
                </a:lnTo>
                <a:lnTo>
                  <a:pt x="1740006" y="532513"/>
                </a:lnTo>
                <a:lnTo>
                  <a:pt x="1694961" y="554682"/>
                </a:lnTo>
                <a:lnTo>
                  <a:pt x="1650246" y="577339"/>
                </a:lnTo>
                <a:lnTo>
                  <a:pt x="1605877" y="600486"/>
                </a:lnTo>
                <a:lnTo>
                  <a:pt x="1561868" y="624124"/>
                </a:lnTo>
                <a:lnTo>
                  <a:pt x="1518234" y="648255"/>
                </a:lnTo>
                <a:lnTo>
                  <a:pt x="1474991" y="672881"/>
                </a:lnTo>
                <a:lnTo>
                  <a:pt x="1432154" y="698004"/>
                </a:lnTo>
                <a:lnTo>
                  <a:pt x="1389737" y="723625"/>
                </a:lnTo>
                <a:lnTo>
                  <a:pt x="1347757" y="749746"/>
                </a:lnTo>
                <a:lnTo>
                  <a:pt x="1306228" y="776369"/>
                </a:lnTo>
                <a:lnTo>
                  <a:pt x="1265165" y="803495"/>
                </a:lnTo>
                <a:lnTo>
                  <a:pt x="1224583" y="831126"/>
                </a:lnTo>
                <a:lnTo>
                  <a:pt x="1184498" y="859264"/>
                </a:lnTo>
                <a:lnTo>
                  <a:pt x="1144924" y="887911"/>
                </a:lnTo>
                <a:lnTo>
                  <a:pt x="1105877" y="917068"/>
                </a:lnTo>
                <a:lnTo>
                  <a:pt x="1067372" y="946738"/>
                </a:lnTo>
                <a:lnTo>
                  <a:pt x="1029424" y="976921"/>
                </a:lnTo>
                <a:lnTo>
                  <a:pt x="992048" y="1007620"/>
                </a:lnTo>
                <a:lnTo>
                  <a:pt x="955259" y="1038835"/>
                </a:lnTo>
                <a:lnTo>
                  <a:pt x="919073" y="1070570"/>
                </a:lnTo>
                <a:lnTo>
                  <a:pt x="883504" y="1102826"/>
                </a:lnTo>
                <a:lnTo>
                  <a:pt x="848567" y="1135604"/>
                </a:lnTo>
                <a:lnTo>
                  <a:pt x="814278" y="1168906"/>
                </a:lnTo>
                <a:lnTo>
                  <a:pt x="780652" y="1202734"/>
                </a:lnTo>
                <a:lnTo>
                  <a:pt x="747704" y="1237089"/>
                </a:lnTo>
                <a:lnTo>
                  <a:pt x="715449" y="1271974"/>
                </a:lnTo>
                <a:lnTo>
                  <a:pt x="683902" y="1307390"/>
                </a:lnTo>
                <a:lnTo>
                  <a:pt x="653078" y="1343339"/>
                </a:lnTo>
                <a:lnTo>
                  <a:pt x="622993" y="1379822"/>
                </a:lnTo>
                <a:lnTo>
                  <a:pt x="593661" y="1416841"/>
                </a:lnTo>
                <a:lnTo>
                  <a:pt x="565098" y="1454398"/>
                </a:lnTo>
                <a:lnTo>
                  <a:pt x="537319" y="1492495"/>
                </a:lnTo>
                <a:lnTo>
                  <a:pt x="510338" y="1531134"/>
                </a:lnTo>
                <a:lnTo>
                  <a:pt x="484172" y="1570315"/>
                </a:lnTo>
                <a:lnTo>
                  <a:pt x="459534" y="1609344"/>
                </a:lnTo>
                <a:lnTo>
                  <a:pt x="435676" y="1648880"/>
                </a:lnTo>
                <a:lnTo>
                  <a:pt x="412586" y="1688910"/>
                </a:lnTo>
                <a:lnTo>
                  <a:pt x="390255" y="1729427"/>
                </a:lnTo>
                <a:lnTo>
                  <a:pt x="368672" y="1770419"/>
                </a:lnTo>
                <a:lnTo>
                  <a:pt x="347826" y="1811878"/>
                </a:lnTo>
                <a:lnTo>
                  <a:pt x="327708" y="1853792"/>
                </a:lnTo>
                <a:lnTo>
                  <a:pt x="308306" y="1896152"/>
                </a:lnTo>
                <a:lnTo>
                  <a:pt x="289612" y="1938947"/>
                </a:lnTo>
                <a:lnTo>
                  <a:pt x="271613" y="1982169"/>
                </a:lnTo>
                <a:lnTo>
                  <a:pt x="254301" y="2025807"/>
                </a:lnTo>
                <a:lnTo>
                  <a:pt x="237664" y="2069851"/>
                </a:lnTo>
                <a:lnTo>
                  <a:pt x="221692" y="2114291"/>
                </a:lnTo>
                <a:lnTo>
                  <a:pt x="206376" y="2159117"/>
                </a:lnTo>
                <a:lnTo>
                  <a:pt x="191704" y="2204319"/>
                </a:lnTo>
                <a:lnTo>
                  <a:pt x="177666" y="2249887"/>
                </a:lnTo>
                <a:lnTo>
                  <a:pt x="164252" y="2295812"/>
                </a:lnTo>
                <a:lnTo>
                  <a:pt x="151452" y="2342083"/>
                </a:lnTo>
                <a:lnTo>
                  <a:pt x="139255" y="2388690"/>
                </a:lnTo>
                <a:lnTo>
                  <a:pt x="127651" y="2435623"/>
                </a:lnTo>
                <a:lnTo>
                  <a:pt x="116629" y="2482873"/>
                </a:lnTo>
                <a:lnTo>
                  <a:pt x="106180" y="2530429"/>
                </a:lnTo>
                <a:lnTo>
                  <a:pt x="96293" y="2578281"/>
                </a:lnTo>
                <a:lnTo>
                  <a:pt x="86957" y="2626420"/>
                </a:lnTo>
                <a:lnTo>
                  <a:pt x="78162" y="2674835"/>
                </a:lnTo>
                <a:lnTo>
                  <a:pt x="69898" y="2723517"/>
                </a:lnTo>
                <a:lnTo>
                  <a:pt x="62155" y="2772456"/>
                </a:lnTo>
                <a:lnTo>
                  <a:pt x="54922" y="2821641"/>
                </a:lnTo>
                <a:lnTo>
                  <a:pt x="48189" y="2871062"/>
                </a:lnTo>
                <a:lnTo>
                  <a:pt x="41945" y="2920710"/>
                </a:lnTo>
                <a:lnTo>
                  <a:pt x="30885" y="3020647"/>
                </a:lnTo>
                <a:lnTo>
                  <a:pt x="21659" y="3121370"/>
                </a:lnTo>
                <a:lnTo>
                  <a:pt x="14184" y="3222801"/>
                </a:lnTo>
                <a:lnTo>
                  <a:pt x="8377" y="3324859"/>
                </a:lnTo>
                <a:lnTo>
                  <a:pt x="4156" y="3427465"/>
                </a:lnTo>
                <a:lnTo>
                  <a:pt x="1439" y="3530539"/>
                </a:lnTo>
                <a:lnTo>
                  <a:pt x="0" y="3685853"/>
                </a:lnTo>
                <a:close/>
              </a:path>
            </a:pathLst>
          </a:custGeom>
          <a:solidFill>
            <a:srgbClr val="9CAE8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641478" cy="40215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08879" y="1"/>
            <a:ext cx="7879119" cy="586842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5443947"/>
            <a:ext cx="1797050" cy="4843145"/>
            <a:chOff x="0" y="5443947"/>
            <a:chExt cx="1797050" cy="4843145"/>
          </a:xfrm>
        </p:grpSpPr>
        <p:sp>
          <p:nvSpPr>
            <p:cNvPr id="6" name="object 6"/>
            <p:cNvSpPr/>
            <p:nvPr/>
          </p:nvSpPr>
          <p:spPr>
            <a:xfrm>
              <a:off x="0" y="5622970"/>
              <a:ext cx="1797050" cy="4664075"/>
            </a:xfrm>
            <a:custGeom>
              <a:avLst/>
              <a:gdLst/>
              <a:ahLst/>
              <a:cxnLst/>
              <a:rect l="l" t="t" r="r" b="b"/>
              <a:pathLst>
                <a:path w="1797050" h="4664075">
                  <a:moveTo>
                    <a:pt x="1050343" y="0"/>
                  </a:moveTo>
                  <a:lnTo>
                    <a:pt x="0" y="9131"/>
                  </a:lnTo>
                  <a:lnTo>
                    <a:pt x="0" y="4664025"/>
                  </a:lnTo>
                  <a:lnTo>
                    <a:pt x="1728745" y="4664025"/>
                  </a:lnTo>
                  <a:lnTo>
                    <a:pt x="1737490" y="4616444"/>
                  </a:lnTo>
                  <a:lnTo>
                    <a:pt x="1747602" y="4547110"/>
                  </a:lnTo>
                  <a:lnTo>
                    <a:pt x="1752288" y="4508930"/>
                  </a:lnTo>
                  <a:lnTo>
                    <a:pt x="1756730" y="4468525"/>
                  </a:lnTo>
                  <a:lnTo>
                    <a:pt x="1760929" y="4425982"/>
                  </a:lnTo>
                  <a:lnTo>
                    <a:pt x="1764887" y="4381388"/>
                  </a:lnTo>
                  <a:lnTo>
                    <a:pt x="1768604" y="4334829"/>
                  </a:lnTo>
                  <a:lnTo>
                    <a:pt x="1772082" y="4286395"/>
                  </a:lnTo>
                  <a:lnTo>
                    <a:pt x="1775323" y="4236170"/>
                  </a:lnTo>
                  <a:lnTo>
                    <a:pt x="1778328" y="4184244"/>
                  </a:lnTo>
                  <a:lnTo>
                    <a:pt x="1781098" y="4130703"/>
                  </a:lnTo>
                  <a:lnTo>
                    <a:pt x="1783634" y="4075634"/>
                  </a:lnTo>
                  <a:lnTo>
                    <a:pt x="1785938" y="4019125"/>
                  </a:lnTo>
                  <a:lnTo>
                    <a:pt x="1788012" y="3961262"/>
                  </a:lnTo>
                  <a:lnTo>
                    <a:pt x="1789855" y="3902134"/>
                  </a:lnTo>
                  <a:lnTo>
                    <a:pt x="1791471" y="3841827"/>
                  </a:lnTo>
                  <a:lnTo>
                    <a:pt x="1792860" y="3780429"/>
                  </a:lnTo>
                  <a:lnTo>
                    <a:pt x="1794024" y="3718026"/>
                  </a:lnTo>
                  <a:lnTo>
                    <a:pt x="1794964" y="3654706"/>
                  </a:lnTo>
                  <a:lnTo>
                    <a:pt x="1795680" y="3590556"/>
                  </a:lnTo>
                  <a:lnTo>
                    <a:pt x="1796176" y="3525664"/>
                  </a:lnTo>
                  <a:lnTo>
                    <a:pt x="1796451" y="3460117"/>
                  </a:lnTo>
                  <a:lnTo>
                    <a:pt x="1796508" y="3394001"/>
                  </a:lnTo>
                  <a:lnTo>
                    <a:pt x="1796348" y="3327405"/>
                  </a:lnTo>
                  <a:lnTo>
                    <a:pt x="1795972" y="3260415"/>
                  </a:lnTo>
                  <a:lnTo>
                    <a:pt x="1795381" y="3193119"/>
                  </a:lnTo>
                  <a:lnTo>
                    <a:pt x="1794576" y="3125603"/>
                  </a:lnTo>
                  <a:lnTo>
                    <a:pt x="1793560" y="3057956"/>
                  </a:lnTo>
                  <a:lnTo>
                    <a:pt x="1792333" y="2990263"/>
                  </a:lnTo>
                  <a:lnTo>
                    <a:pt x="1790897" y="2922614"/>
                  </a:lnTo>
                  <a:lnTo>
                    <a:pt x="1789254" y="2855094"/>
                  </a:lnTo>
                  <a:lnTo>
                    <a:pt x="1787403" y="2787791"/>
                  </a:lnTo>
                  <a:lnTo>
                    <a:pt x="1785348" y="2720793"/>
                  </a:lnTo>
                  <a:lnTo>
                    <a:pt x="1783088" y="2654186"/>
                  </a:lnTo>
                  <a:lnTo>
                    <a:pt x="1780627" y="2588058"/>
                  </a:lnTo>
                  <a:lnTo>
                    <a:pt x="1777964" y="2522495"/>
                  </a:lnTo>
                  <a:lnTo>
                    <a:pt x="1775101" y="2457586"/>
                  </a:lnTo>
                  <a:lnTo>
                    <a:pt x="1772040" y="2393417"/>
                  </a:lnTo>
                  <a:lnTo>
                    <a:pt x="1768782" y="2330076"/>
                  </a:lnTo>
                  <a:lnTo>
                    <a:pt x="1765328" y="2267650"/>
                  </a:lnTo>
                  <a:lnTo>
                    <a:pt x="1761680" y="2206226"/>
                  </a:lnTo>
                  <a:lnTo>
                    <a:pt x="1757839" y="2145891"/>
                  </a:lnTo>
                  <a:lnTo>
                    <a:pt x="1753806" y="2086733"/>
                  </a:lnTo>
                  <a:lnTo>
                    <a:pt x="1749583" y="2028839"/>
                  </a:lnTo>
                  <a:lnTo>
                    <a:pt x="1745170" y="1972296"/>
                  </a:lnTo>
                  <a:lnTo>
                    <a:pt x="1740571" y="1917191"/>
                  </a:lnTo>
                  <a:lnTo>
                    <a:pt x="1735785" y="1863611"/>
                  </a:lnTo>
                  <a:lnTo>
                    <a:pt x="1730814" y="1811645"/>
                  </a:lnTo>
                  <a:lnTo>
                    <a:pt x="1725659" y="1761378"/>
                  </a:lnTo>
                  <a:lnTo>
                    <a:pt x="1720322" y="1712899"/>
                  </a:lnTo>
                  <a:lnTo>
                    <a:pt x="1714805" y="1666294"/>
                  </a:lnTo>
                  <a:lnTo>
                    <a:pt x="1709107" y="1621650"/>
                  </a:lnTo>
                  <a:lnTo>
                    <a:pt x="1703232" y="1579056"/>
                  </a:lnTo>
                  <a:lnTo>
                    <a:pt x="1697180" y="1538598"/>
                  </a:lnTo>
                  <a:lnTo>
                    <a:pt x="1690952" y="1500363"/>
                  </a:lnTo>
                  <a:lnTo>
                    <a:pt x="1677976" y="1430912"/>
                  </a:lnTo>
                  <a:lnTo>
                    <a:pt x="1664314" y="1371402"/>
                  </a:lnTo>
                  <a:lnTo>
                    <a:pt x="1649977" y="1322530"/>
                  </a:lnTo>
                  <a:lnTo>
                    <a:pt x="1634976" y="1284994"/>
                  </a:lnTo>
                  <a:lnTo>
                    <a:pt x="1605456" y="1229031"/>
                  </a:lnTo>
                  <a:lnTo>
                    <a:pt x="1574039" y="1177857"/>
                  </a:lnTo>
                  <a:lnTo>
                    <a:pt x="1541065" y="1131069"/>
                  </a:lnTo>
                  <a:lnTo>
                    <a:pt x="1506876" y="1088262"/>
                  </a:lnTo>
                  <a:lnTo>
                    <a:pt x="1471813" y="1049030"/>
                  </a:lnTo>
                  <a:lnTo>
                    <a:pt x="1436219" y="1012970"/>
                  </a:lnTo>
                  <a:lnTo>
                    <a:pt x="1400434" y="979676"/>
                  </a:lnTo>
                  <a:lnTo>
                    <a:pt x="1364801" y="948744"/>
                  </a:lnTo>
                  <a:lnTo>
                    <a:pt x="1329661" y="919770"/>
                  </a:lnTo>
                  <a:lnTo>
                    <a:pt x="1262227" y="866074"/>
                  </a:lnTo>
                  <a:lnTo>
                    <a:pt x="1230616" y="840543"/>
                  </a:lnTo>
                  <a:lnTo>
                    <a:pt x="1200864" y="815351"/>
                  </a:lnTo>
                  <a:lnTo>
                    <a:pt x="1148305" y="764363"/>
                  </a:lnTo>
                  <a:lnTo>
                    <a:pt x="1107284" y="709873"/>
                  </a:lnTo>
                  <a:lnTo>
                    <a:pt x="1080533" y="648644"/>
                  </a:lnTo>
                  <a:lnTo>
                    <a:pt x="1050875" y="459600"/>
                  </a:lnTo>
                  <a:lnTo>
                    <a:pt x="1043269" y="246372"/>
                  </a:lnTo>
                  <a:lnTo>
                    <a:pt x="1046746" y="72119"/>
                  </a:lnTo>
                  <a:lnTo>
                    <a:pt x="1050343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762122"/>
              <a:ext cx="1679575" cy="4525010"/>
            </a:xfrm>
            <a:custGeom>
              <a:avLst/>
              <a:gdLst/>
              <a:ahLst/>
              <a:cxnLst/>
              <a:rect l="l" t="t" r="r" b="b"/>
              <a:pathLst>
                <a:path w="1679575" h="4525009">
                  <a:moveTo>
                    <a:pt x="923728" y="0"/>
                  </a:moveTo>
                  <a:lnTo>
                    <a:pt x="0" y="0"/>
                  </a:lnTo>
                  <a:lnTo>
                    <a:pt x="0" y="4524874"/>
                  </a:lnTo>
                  <a:lnTo>
                    <a:pt x="1583697" y="4524874"/>
                  </a:lnTo>
                  <a:lnTo>
                    <a:pt x="1589573" y="4512679"/>
                  </a:lnTo>
                  <a:lnTo>
                    <a:pt x="1602439" y="4475073"/>
                  </a:lnTo>
                  <a:lnTo>
                    <a:pt x="1614265" y="4425746"/>
                  </a:lnTo>
                  <a:lnTo>
                    <a:pt x="1625060" y="4365453"/>
                  </a:lnTo>
                  <a:lnTo>
                    <a:pt x="1634838" y="4294951"/>
                  </a:lnTo>
                  <a:lnTo>
                    <a:pt x="1639348" y="4256108"/>
                  </a:lnTo>
                  <a:lnTo>
                    <a:pt x="1643609" y="4214996"/>
                  </a:lnTo>
                  <a:lnTo>
                    <a:pt x="1647620" y="4171710"/>
                  </a:lnTo>
                  <a:lnTo>
                    <a:pt x="1651385" y="4126345"/>
                  </a:lnTo>
                  <a:lnTo>
                    <a:pt x="1654903" y="4078994"/>
                  </a:lnTo>
                  <a:lnTo>
                    <a:pt x="1658178" y="4029753"/>
                  </a:lnTo>
                  <a:lnTo>
                    <a:pt x="1661209" y="3978717"/>
                  </a:lnTo>
                  <a:lnTo>
                    <a:pt x="1663999" y="3925978"/>
                  </a:lnTo>
                  <a:lnTo>
                    <a:pt x="1666548" y="3871633"/>
                  </a:lnTo>
                  <a:lnTo>
                    <a:pt x="1668860" y="3815776"/>
                  </a:lnTo>
                  <a:lnTo>
                    <a:pt x="1670934" y="3758501"/>
                  </a:lnTo>
                  <a:lnTo>
                    <a:pt x="1672772" y="3699903"/>
                  </a:lnTo>
                  <a:lnTo>
                    <a:pt x="1674376" y="3640076"/>
                  </a:lnTo>
                  <a:lnTo>
                    <a:pt x="1675748" y="3579114"/>
                  </a:lnTo>
                  <a:lnTo>
                    <a:pt x="1676888" y="3517114"/>
                  </a:lnTo>
                  <a:lnTo>
                    <a:pt x="1677798" y="3454168"/>
                  </a:lnTo>
                  <a:lnTo>
                    <a:pt x="1678480" y="3390371"/>
                  </a:lnTo>
                  <a:lnTo>
                    <a:pt x="1678935" y="3325819"/>
                  </a:lnTo>
                  <a:lnTo>
                    <a:pt x="1679164" y="3260605"/>
                  </a:lnTo>
                  <a:lnTo>
                    <a:pt x="1679169" y="3194824"/>
                  </a:lnTo>
                  <a:lnTo>
                    <a:pt x="1678952" y="3128571"/>
                  </a:lnTo>
                  <a:lnTo>
                    <a:pt x="1678513" y="3061940"/>
                  </a:lnTo>
                  <a:lnTo>
                    <a:pt x="1677855" y="2995026"/>
                  </a:lnTo>
                  <a:lnTo>
                    <a:pt x="1676978" y="2927923"/>
                  </a:lnTo>
                  <a:lnTo>
                    <a:pt x="1675885" y="2860726"/>
                  </a:lnTo>
                  <a:lnTo>
                    <a:pt x="1674576" y="2793530"/>
                  </a:lnTo>
                  <a:lnTo>
                    <a:pt x="1673053" y="2726428"/>
                  </a:lnTo>
                  <a:lnTo>
                    <a:pt x="1671318" y="2659515"/>
                  </a:lnTo>
                  <a:lnTo>
                    <a:pt x="1669372" y="2592887"/>
                  </a:lnTo>
                  <a:lnTo>
                    <a:pt x="1667216" y="2526637"/>
                  </a:lnTo>
                  <a:lnTo>
                    <a:pt x="1664852" y="2460860"/>
                  </a:lnTo>
                  <a:lnTo>
                    <a:pt x="1662281" y="2395651"/>
                  </a:lnTo>
                  <a:lnTo>
                    <a:pt x="1659505" y="2331104"/>
                  </a:lnTo>
                  <a:lnTo>
                    <a:pt x="1656525" y="2267314"/>
                  </a:lnTo>
                  <a:lnTo>
                    <a:pt x="1653343" y="2204374"/>
                  </a:lnTo>
                  <a:lnTo>
                    <a:pt x="1649960" y="2142381"/>
                  </a:lnTo>
                  <a:lnTo>
                    <a:pt x="1646378" y="2081428"/>
                  </a:lnTo>
                  <a:lnTo>
                    <a:pt x="1642598" y="2021610"/>
                  </a:lnTo>
                  <a:lnTo>
                    <a:pt x="1638621" y="1963021"/>
                  </a:lnTo>
                  <a:lnTo>
                    <a:pt x="1634449" y="1905756"/>
                  </a:lnTo>
                  <a:lnTo>
                    <a:pt x="1630083" y="1849909"/>
                  </a:lnTo>
                  <a:lnTo>
                    <a:pt x="1625525" y="1795576"/>
                  </a:lnTo>
                  <a:lnTo>
                    <a:pt x="1620777" y="1742850"/>
                  </a:lnTo>
                  <a:lnTo>
                    <a:pt x="1615839" y="1691826"/>
                  </a:lnTo>
                  <a:lnTo>
                    <a:pt x="1610713" y="1642599"/>
                  </a:lnTo>
                  <a:lnTo>
                    <a:pt x="1605401" y="1595263"/>
                  </a:lnTo>
                  <a:lnTo>
                    <a:pt x="1599904" y="1549913"/>
                  </a:lnTo>
                  <a:lnTo>
                    <a:pt x="1594224" y="1506643"/>
                  </a:lnTo>
                  <a:lnTo>
                    <a:pt x="1588361" y="1465547"/>
                  </a:lnTo>
                  <a:lnTo>
                    <a:pt x="1582318" y="1426721"/>
                  </a:lnTo>
                  <a:lnTo>
                    <a:pt x="1569696" y="1356256"/>
                  </a:lnTo>
                  <a:lnTo>
                    <a:pt x="1556369" y="1296002"/>
                  </a:lnTo>
                  <a:lnTo>
                    <a:pt x="1542348" y="1246717"/>
                  </a:lnTo>
                  <a:lnTo>
                    <a:pt x="1527646" y="1209156"/>
                  </a:lnTo>
                  <a:lnTo>
                    <a:pt x="1498553" y="1153284"/>
                  </a:lnTo>
                  <a:lnTo>
                    <a:pt x="1467467" y="1102420"/>
                  </a:lnTo>
                  <a:lnTo>
                    <a:pt x="1434768" y="1056117"/>
                  </a:lnTo>
                  <a:lnTo>
                    <a:pt x="1400833" y="1013927"/>
                  </a:lnTo>
                  <a:lnTo>
                    <a:pt x="1366039" y="975403"/>
                  </a:lnTo>
                  <a:lnTo>
                    <a:pt x="1330765" y="940097"/>
                  </a:lnTo>
                  <a:lnTo>
                    <a:pt x="1295390" y="907561"/>
                  </a:lnTo>
                  <a:lnTo>
                    <a:pt x="1260290" y="877349"/>
                  </a:lnTo>
                  <a:lnTo>
                    <a:pt x="1225844" y="849012"/>
                  </a:lnTo>
                  <a:lnTo>
                    <a:pt x="1160427" y="796173"/>
                  </a:lnTo>
                  <a:lnTo>
                    <a:pt x="1130212" y="770777"/>
                  </a:lnTo>
                  <a:lnTo>
                    <a:pt x="1076658" y="719791"/>
                  </a:lnTo>
                  <a:lnTo>
                    <a:pt x="1034792" y="665566"/>
                  </a:lnTo>
                  <a:lnTo>
                    <a:pt x="1007640" y="604520"/>
                  </a:lnTo>
                  <a:lnTo>
                    <a:pt x="970751" y="427025"/>
                  </a:lnTo>
                  <a:lnTo>
                    <a:pt x="944548" y="228447"/>
                  </a:lnTo>
                  <a:lnTo>
                    <a:pt x="928913" y="66776"/>
                  </a:lnTo>
                  <a:lnTo>
                    <a:pt x="923728" y="0"/>
                  </a:lnTo>
                  <a:close/>
                </a:path>
              </a:pathLst>
            </a:custGeom>
            <a:solidFill>
              <a:srgbClr val="FFF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830660"/>
              <a:ext cx="1668145" cy="2185670"/>
            </a:xfrm>
            <a:custGeom>
              <a:avLst/>
              <a:gdLst/>
              <a:ahLst/>
              <a:cxnLst/>
              <a:rect l="l" t="t" r="r" b="b"/>
              <a:pathLst>
                <a:path w="1668145" h="2185670">
                  <a:moveTo>
                    <a:pt x="0" y="373601"/>
                  </a:moveTo>
                  <a:lnTo>
                    <a:pt x="0" y="1941443"/>
                  </a:lnTo>
                  <a:lnTo>
                    <a:pt x="1436846" y="2185628"/>
                  </a:lnTo>
                  <a:lnTo>
                    <a:pt x="1657016" y="1985932"/>
                  </a:lnTo>
                  <a:lnTo>
                    <a:pt x="1660094" y="1934545"/>
                  </a:lnTo>
                  <a:lnTo>
                    <a:pt x="1663042" y="1881611"/>
                  </a:lnTo>
                  <a:lnTo>
                    <a:pt x="1665733" y="1827127"/>
                  </a:lnTo>
                  <a:lnTo>
                    <a:pt x="1668036" y="1771093"/>
                  </a:lnTo>
                  <a:lnTo>
                    <a:pt x="1420193" y="1121023"/>
                  </a:lnTo>
                  <a:lnTo>
                    <a:pt x="1037945" y="1121023"/>
                  </a:lnTo>
                  <a:lnTo>
                    <a:pt x="1070894" y="1033687"/>
                  </a:lnTo>
                  <a:lnTo>
                    <a:pt x="1095341" y="969577"/>
                  </a:lnTo>
                  <a:lnTo>
                    <a:pt x="1123404" y="897193"/>
                  </a:lnTo>
                  <a:lnTo>
                    <a:pt x="1167200" y="785038"/>
                  </a:lnTo>
                  <a:lnTo>
                    <a:pt x="1172824" y="771249"/>
                  </a:lnTo>
                  <a:lnTo>
                    <a:pt x="160135" y="771249"/>
                  </a:lnTo>
                  <a:lnTo>
                    <a:pt x="74540" y="487733"/>
                  </a:lnTo>
                  <a:lnTo>
                    <a:pt x="0" y="373601"/>
                  </a:lnTo>
                  <a:close/>
                </a:path>
                <a:path w="1668145" h="2185670">
                  <a:moveTo>
                    <a:pt x="1381861" y="1020480"/>
                  </a:moveTo>
                  <a:lnTo>
                    <a:pt x="1037945" y="1121023"/>
                  </a:lnTo>
                  <a:lnTo>
                    <a:pt x="1420193" y="1121023"/>
                  </a:lnTo>
                  <a:lnTo>
                    <a:pt x="1381861" y="1020480"/>
                  </a:lnTo>
                  <a:close/>
                </a:path>
                <a:path w="1668145" h="2185670">
                  <a:moveTo>
                    <a:pt x="528845" y="0"/>
                  </a:moveTo>
                  <a:lnTo>
                    <a:pt x="160135" y="771249"/>
                  </a:lnTo>
                  <a:lnTo>
                    <a:pt x="1172824" y="771249"/>
                  </a:lnTo>
                  <a:lnTo>
                    <a:pt x="1244084" y="596531"/>
                  </a:lnTo>
                  <a:lnTo>
                    <a:pt x="1322011" y="419550"/>
                  </a:lnTo>
                  <a:lnTo>
                    <a:pt x="1382397" y="288288"/>
                  </a:lnTo>
                  <a:lnTo>
                    <a:pt x="1406655" y="236936"/>
                  </a:lnTo>
                  <a:lnTo>
                    <a:pt x="528845" y="0"/>
                  </a:lnTo>
                  <a:close/>
                </a:path>
              </a:pathLst>
            </a:custGeom>
            <a:solidFill>
              <a:srgbClr val="629E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9541235"/>
              <a:ext cx="1624965" cy="746125"/>
            </a:xfrm>
            <a:custGeom>
              <a:avLst/>
              <a:gdLst/>
              <a:ahLst/>
              <a:cxnLst/>
              <a:rect l="l" t="t" r="r" b="b"/>
              <a:pathLst>
                <a:path w="1624965" h="746125">
                  <a:moveTo>
                    <a:pt x="0" y="0"/>
                  </a:moveTo>
                  <a:lnTo>
                    <a:pt x="0" y="745761"/>
                  </a:lnTo>
                  <a:lnTo>
                    <a:pt x="1582164" y="745761"/>
                  </a:lnTo>
                  <a:lnTo>
                    <a:pt x="1590860" y="726825"/>
                  </a:lnTo>
                  <a:lnTo>
                    <a:pt x="1600825" y="695409"/>
                  </a:lnTo>
                  <a:lnTo>
                    <a:pt x="1610016" y="656761"/>
                  </a:lnTo>
                  <a:lnTo>
                    <a:pt x="1618561" y="611401"/>
                  </a:lnTo>
                  <a:lnTo>
                    <a:pt x="1617183" y="607264"/>
                  </a:lnTo>
                  <a:lnTo>
                    <a:pt x="1614428" y="601760"/>
                  </a:lnTo>
                  <a:lnTo>
                    <a:pt x="1623987" y="556565"/>
                  </a:lnTo>
                  <a:lnTo>
                    <a:pt x="1624340" y="511370"/>
                  </a:lnTo>
                  <a:lnTo>
                    <a:pt x="1615365" y="467187"/>
                  </a:lnTo>
                  <a:lnTo>
                    <a:pt x="1596936" y="425027"/>
                  </a:lnTo>
                  <a:lnTo>
                    <a:pt x="1568928" y="385902"/>
                  </a:lnTo>
                  <a:lnTo>
                    <a:pt x="1531218" y="350824"/>
                  </a:lnTo>
                  <a:lnTo>
                    <a:pt x="1483681" y="320803"/>
                  </a:lnTo>
                  <a:lnTo>
                    <a:pt x="1437356" y="300952"/>
                  </a:lnTo>
                  <a:lnTo>
                    <a:pt x="1390534" y="289133"/>
                  </a:lnTo>
                  <a:lnTo>
                    <a:pt x="1343176" y="282591"/>
                  </a:lnTo>
                  <a:lnTo>
                    <a:pt x="1246700" y="274327"/>
                  </a:lnTo>
                  <a:lnTo>
                    <a:pt x="1197505" y="267096"/>
                  </a:lnTo>
                  <a:lnTo>
                    <a:pt x="1155063" y="252053"/>
                  </a:lnTo>
                  <a:lnTo>
                    <a:pt x="1120983" y="228360"/>
                  </a:lnTo>
                  <a:lnTo>
                    <a:pt x="1089722" y="200279"/>
                  </a:lnTo>
                  <a:lnTo>
                    <a:pt x="1055738" y="172069"/>
                  </a:lnTo>
                  <a:lnTo>
                    <a:pt x="1053787" y="170837"/>
                  </a:lnTo>
                  <a:lnTo>
                    <a:pt x="520063" y="170837"/>
                  </a:lnTo>
                  <a:lnTo>
                    <a:pt x="469398" y="169599"/>
                  </a:lnTo>
                  <a:lnTo>
                    <a:pt x="419528" y="162508"/>
                  </a:lnTo>
                  <a:lnTo>
                    <a:pt x="370429" y="150599"/>
                  </a:lnTo>
                  <a:lnTo>
                    <a:pt x="322077" y="134908"/>
                  </a:lnTo>
                  <a:lnTo>
                    <a:pt x="274448" y="116471"/>
                  </a:lnTo>
                  <a:lnTo>
                    <a:pt x="227518" y="96323"/>
                  </a:lnTo>
                  <a:lnTo>
                    <a:pt x="134151" y="54575"/>
                  </a:lnTo>
                  <a:lnTo>
                    <a:pt x="87511" y="34540"/>
                  </a:lnTo>
                  <a:lnTo>
                    <a:pt x="40623" y="15412"/>
                  </a:lnTo>
                  <a:lnTo>
                    <a:pt x="0" y="0"/>
                  </a:lnTo>
                  <a:close/>
                </a:path>
                <a:path w="1624965" h="746125">
                  <a:moveTo>
                    <a:pt x="850605" y="110761"/>
                  </a:moveTo>
                  <a:lnTo>
                    <a:pt x="803316" y="114192"/>
                  </a:lnTo>
                  <a:lnTo>
                    <a:pt x="756753" y="121741"/>
                  </a:lnTo>
                  <a:lnTo>
                    <a:pt x="710607" y="132012"/>
                  </a:lnTo>
                  <a:lnTo>
                    <a:pt x="618315" y="155132"/>
                  </a:lnTo>
                  <a:lnTo>
                    <a:pt x="571548" y="165186"/>
                  </a:lnTo>
                  <a:lnTo>
                    <a:pt x="520063" y="170837"/>
                  </a:lnTo>
                  <a:lnTo>
                    <a:pt x="1053787" y="170837"/>
                  </a:lnTo>
                  <a:lnTo>
                    <a:pt x="1020244" y="149649"/>
                  </a:lnTo>
                  <a:lnTo>
                    <a:pt x="982028" y="132133"/>
                  </a:lnTo>
                  <a:lnTo>
                    <a:pt x="941465" y="119780"/>
                  </a:lnTo>
                  <a:lnTo>
                    <a:pt x="898933" y="112846"/>
                  </a:lnTo>
                  <a:lnTo>
                    <a:pt x="850605" y="110761"/>
                  </a:lnTo>
                  <a:close/>
                </a:path>
              </a:pathLst>
            </a:custGeom>
            <a:solidFill>
              <a:srgbClr val="EEB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9366899"/>
              <a:ext cx="685165" cy="920115"/>
            </a:xfrm>
            <a:custGeom>
              <a:avLst/>
              <a:gdLst/>
              <a:ahLst/>
              <a:cxnLst/>
              <a:rect l="l" t="t" r="r" b="b"/>
              <a:pathLst>
                <a:path w="685165" h="920115">
                  <a:moveTo>
                    <a:pt x="0" y="0"/>
                  </a:moveTo>
                  <a:lnTo>
                    <a:pt x="0" y="607718"/>
                  </a:lnTo>
                  <a:lnTo>
                    <a:pt x="145168" y="767147"/>
                  </a:lnTo>
                  <a:lnTo>
                    <a:pt x="264400" y="892597"/>
                  </a:lnTo>
                  <a:lnTo>
                    <a:pt x="297877" y="920097"/>
                  </a:lnTo>
                  <a:lnTo>
                    <a:pt x="538210" y="920097"/>
                  </a:lnTo>
                  <a:lnTo>
                    <a:pt x="593114" y="883058"/>
                  </a:lnTo>
                  <a:lnTo>
                    <a:pt x="629288" y="839444"/>
                  </a:lnTo>
                  <a:lnTo>
                    <a:pt x="672570" y="750808"/>
                  </a:lnTo>
                  <a:lnTo>
                    <a:pt x="684632" y="686059"/>
                  </a:lnTo>
                  <a:lnTo>
                    <a:pt x="680702" y="646358"/>
                  </a:lnTo>
                  <a:lnTo>
                    <a:pt x="676008" y="632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9E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259320"/>
              <a:ext cx="1431925" cy="3513454"/>
            </a:xfrm>
            <a:custGeom>
              <a:avLst/>
              <a:gdLst/>
              <a:ahLst/>
              <a:cxnLst/>
              <a:rect l="l" t="t" r="r" b="b"/>
              <a:pathLst>
                <a:path w="1431925" h="3513454">
                  <a:moveTo>
                    <a:pt x="848080" y="0"/>
                  </a:moveTo>
                  <a:lnTo>
                    <a:pt x="834563" y="2653"/>
                  </a:lnTo>
                  <a:lnTo>
                    <a:pt x="823630" y="9939"/>
                  </a:lnTo>
                  <a:lnTo>
                    <a:pt x="816312" y="20844"/>
                  </a:lnTo>
                  <a:lnTo>
                    <a:pt x="813643" y="34356"/>
                  </a:lnTo>
                  <a:lnTo>
                    <a:pt x="820834" y="86147"/>
                  </a:lnTo>
                  <a:lnTo>
                    <a:pt x="834020" y="136482"/>
                  </a:lnTo>
                  <a:lnTo>
                    <a:pt x="853016" y="184826"/>
                  </a:lnTo>
                  <a:lnTo>
                    <a:pt x="877637" y="230641"/>
                  </a:lnTo>
                  <a:lnTo>
                    <a:pt x="907697" y="273393"/>
                  </a:lnTo>
                  <a:lnTo>
                    <a:pt x="943013" y="312544"/>
                  </a:lnTo>
                  <a:lnTo>
                    <a:pt x="968495" y="322650"/>
                  </a:lnTo>
                  <a:lnTo>
                    <a:pt x="991297" y="311697"/>
                  </a:lnTo>
                  <a:lnTo>
                    <a:pt x="1001981" y="289130"/>
                  </a:lnTo>
                  <a:lnTo>
                    <a:pt x="991110" y="264398"/>
                  </a:lnTo>
                  <a:lnTo>
                    <a:pt x="956839" y="224975"/>
                  </a:lnTo>
                  <a:lnTo>
                    <a:pt x="928497" y="181603"/>
                  </a:lnTo>
                  <a:lnTo>
                    <a:pt x="906419" y="134939"/>
                  </a:lnTo>
                  <a:lnTo>
                    <a:pt x="890942" y="85638"/>
                  </a:lnTo>
                  <a:lnTo>
                    <a:pt x="882403" y="34356"/>
                  </a:lnTo>
                  <a:lnTo>
                    <a:pt x="879736" y="20844"/>
                  </a:lnTo>
                  <a:lnTo>
                    <a:pt x="872430" y="9939"/>
                  </a:lnTo>
                  <a:lnTo>
                    <a:pt x="861530" y="2653"/>
                  </a:lnTo>
                  <a:lnTo>
                    <a:pt x="848080" y="0"/>
                  </a:lnTo>
                  <a:close/>
                </a:path>
                <a:path w="1431925" h="3513454">
                  <a:moveTo>
                    <a:pt x="1042869" y="368755"/>
                  </a:moveTo>
                  <a:lnTo>
                    <a:pt x="1029838" y="369595"/>
                  </a:lnTo>
                  <a:lnTo>
                    <a:pt x="1018077" y="375347"/>
                  </a:lnTo>
                  <a:lnTo>
                    <a:pt x="1009018" y="385624"/>
                  </a:lnTo>
                  <a:lnTo>
                    <a:pt x="1004562" y="398506"/>
                  </a:lnTo>
                  <a:lnTo>
                    <a:pt x="1005402" y="411550"/>
                  </a:lnTo>
                  <a:lnTo>
                    <a:pt x="1011149" y="423322"/>
                  </a:lnTo>
                  <a:lnTo>
                    <a:pt x="1021415" y="432391"/>
                  </a:lnTo>
                  <a:lnTo>
                    <a:pt x="1061293" y="460274"/>
                  </a:lnTo>
                  <a:lnTo>
                    <a:pt x="1101444" y="489068"/>
                  </a:lnTo>
                  <a:lnTo>
                    <a:pt x="1141351" y="519154"/>
                  </a:lnTo>
                  <a:lnTo>
                    <a:pt x="1180249" y="550737"/>
                  </a:lnTo>
                  <a:lnTo>
                    <a:pt x="1217438" y="584065"/>
                  </a:lnTo>
                  <a:lnTo>
                    <a:pt x="1252214" y="619386"/>
                  </a:lnTo>
                  <a:lnTo>
                    <a:pt x="1283875" y="656947"/>
                  </a:lnTo>
                  <a:lnTo>
                    <a:pt x="1311720" y="696997"/>
                  </a:lnTo>
                  <a:lnTo>
                    <a:pt x="1335045" y="739784"/>
                  </a:lnTo>
                  <a:lnTo>
                    <a:pt x="1353150" y="785557"/>
                  </a:lnTo>
                  <a:lnTo>
                    <a:pt x="1365330" y="834562"/>
                  </a:lnTo>
                  <a:lnTo>
                    <a:pt x="1371615" y="846568"/>
                  </a:lnTo>
                  <a:lnTo>
                    <a:pt x="1381516" y="855202"/>
                  </a:lnTo>
                  <a:lnTo>
                    <a:pt x="1394000" y="859721"/>
                  </a:lnTo>
                  <a:lnTo>
                    <a:pt x="1408033" y="859382"/>
                  </a:lnTo>
                  <a:lnTo>
                    <a:pt x="1419230" y="852897"/>
                  </a:lnTo>
                  <a:lnTo>
                    <a:pt x="1427447" y="842663"/>
                  </a:lnTo>
                  <a:lnTo>
                    <a:pt x="1431811" y="830102"/>
                  </a:lnTo>
                  <a:lnTo>
                    <a:pt x="1431450" y="816637"/>
                  </a:lnTo>
                  <a:lnTo>
                    <a:pt x="1419557" y="767193"/>
                  </a:lnTo>
                  <a:lnTo>
                    <a:pt x="1402177" y="720656"/>
                  </a:lnTo>
                  <a:lnTo>
                    <a:pt x="1379896" y="676836"/>
                  </a:lnTo>
                  <a:lnTo>
                    <a:pt x="1353303" y="635541"/>
                  </a:lnTo>
                  <a:lnTo>
                    <a:pt x="1322983" y="596580"/>
                  </a:lnTo>
                  <a:lnTo>
                    <a:pt x="1289525" y="559764"/>
                  </a:lnTo>
                  <a:lnTo>
                    <a:pt x="1253515" y="524902"/>
                  </a:lnTo>
                  <a:lnTo>
                    <a:pt x="1215540" y="491802"/>
                  </a:lnTo>
                  <a:lnTo>
                    <a:pt x="1176129" y="460229"/>
                  </a:lnTo>
                  <a:lnTo>
                    <a:pt x="1136046" y="430127"/>
                  </a:lnTo>
                  <a:lnTo>
                    <a:pt x="1095700" y="401171"/>
                  </a:lnTo>
                  <a:lnTo>
                    <a:pt x="1055738" y="373214"/>
                  </a:lnTo>
                  <a:lnTo>
                    <a:pt x="1042869" y="368755"/>
                  </a:lnTo>
                  <a:close/>
                </a:path>
                <a:path w="1431925" h="3513454">
                  <a:moveTo>
                    <a:pt x="1179689" y="3208256"/>
                  </a:moveTo>
                  <a:lnTo>
                    <a:pt x="945768" y="3208256"/>
                  </a:lnTo>
                  <a:lnTo>
                    <a:pt x="971529" y="3220956"/>
                  </a:lnTo>
                  <a:lnTo>
                    <a:pt x="1023139" y="3220956"/>
                  </a:lnTo>
                  <a:lnTo>
                    <a:pt x="1048965" y="3233656"/>
                  </a:lnTo>
                  <a:lnTo>
                    <a:pt x="1073177" y="3233656"/>
                  </a:lnTo>
                  <a:lnTo>
                    <a:pt x="1096389" y="3246356"/>
                  </a:lnTo>
                  <a:lnTo>
                    <a:pt x="1139765" y="3271756"/>
                  </a:lnTo>
                  <a:lnTo>
                    <a:pt x="1170831" y="3309856"/>
                  </a:lnTo>
                  <a:lnTo>
                    <a:pt x="1176264" y="3322556"/>
                  </a:lnTo>
                  <a:lnTo>
                    <a:pt x="1174088" y="3347956"/>
                  </a:lnTo>
                  <a:lnTo>
                    <a:pt x="1163151" y="3386056"/>
                  </a:lnTo>
                  <a:lnTo>
                    <a:pt x="1146423" y="3411456"/>
                  </a:lnTo>
                  <a:lnTo>
                    <a:pt x="1126338" y="3436856"/>
                  </a:lnTo>
                  <a:lnTo>
                    <a:pt x="1105328" y="3462256"/>
                  </a:lnTo>
                  <a:lnTo>
                    <a:pt x="1097169" y="3487656"/>
                  </a:lnTo>
                  <a:lnTo>
                    <a:pt x="1108241" y="3513056"/>
                  </a:lnTo>
                  <a:lnTo>
                    <a:pt x="1153426" y="3513056"/>
                  </a:lnTo>
                  <a:lnTo>
                    <a:pt x="1182460" y="3474956"/>
                  </a:lnTo>
                  <a:lnTo>
                    <a:pt x="1209418" y="3436856"/>
                  </a:lnTo>
                  <a:lnTo>
                    <a:pt x="1230867" y="3398756"/>
                  </a:lnTo>
                  <a:lnTo>
                    <a:pt x="1243371" y="3347956"/>
                  </a:lnTo>
                  <a:lnTo>
                    <a:pt x="1243497" y="3309856"/>
                  </a:lnTo>
                  <a:lnTo>
                    <a:pt x="1227810" y="3259056"/>
                  </a:lnTo>
                  <a:lnTo>
                    <a:pt x="1198830" y="3220956"/>
                  </a:lnTo>
                  <a:lnTo>
                    <a:pt x="1179689" y="3208256"/>
                  </a:lnTo>
                  <a:close/>
                </a:path>
                <a:path w="1431925" h="3513454">
                  <a:moveTo>
                    <a:pt x="9988" y="2560556"/>
                  </a:moveTo>
                  <a:lnTo>
                    <a:pt x="0" y="2560556"/>
                  </a:lnTo>
                  <a:lnTo>
                    <a:pt x="0" y="2636756"/>
                  </a:lnTo>
                  <a:lnTo>
                    <a:pt x="2994" y="2636756"/>
                  </a:lnTo>
                  <a:lnTo>
                    <a:pt x="44472" y="2662156"/>
                  </a:lnTo>
                  <a:lnTo>
                    <a:pt x="125812" y="2712956"/>
                  </a:lnTo>
                  <a:lnTo>
                    <a:pt x="165645" y="2751056"/>
                  </a:lnTo>
                  <a:lnTo>
                    <a:pt x="249558" y="2801856"/>
                  </a:lnTo>
                  <a:lnTo>
                    <a:pt x="290481" y="2839956"/>
                  </a:lnTo>
                  <a:lnTo>
                    <a:pt x="330715" y="2878056"/>
                  </a:lnTo>
                  <a:lnTo>
                    <a:pt x="370261" y="2903456"/>
                  </a:lnTo>
                  <a:lnTo>
                    <a:pt x="409118" y="2941556"/>
                  </a:lnTo>
                  <a:lnTo>
                    <a:pt x="361657" y="2954256"/>
                  </a:lnTo>
                  <a:lnTo>
                    <a:pt x="314056" y="2954256"/>
                  </a:lnTo>
                  <a:lnTo>
                    <a:pt x="266175" y="2966956"/>
                  </a:lnTo>
                  <a:lnTo>
                    <a:pt x="217875" y="2966956"/>
                  </a:lnTo>
                  <a:lnTo>
                    <a:pt x="164078" y="2979656"/>
                  </a:lnTo>
                  <a:lnTo>
                    <a:pt x="56022" y="2979656"/>
                  </a:lnTo>
                  <a:lnTo>
                    <a:pt x="2027" y="2992356"/>
                  </a:lnTo>
                  <a:lnTo>
                    <a:pt x="0" y="2992356"/>
                  </a:lnTo>
                  <a:lnTo>
                    <a:pt x="0" y="3144756"/>
                  </a:lnTo>
                  <a:lnTo>
                    <a:pt x="12120" y="3144756"/>
                  </a:lnTo>
                  <a:lnTo>
                    <a:pt x="81740" y="3220956"/>
                  </a:lnTo>
                  <a:lnTo>
                    <a:pt x="116213" y="3246356"/>
                  </a:lnTo>
                  <a:lnTo>
                    <a:pt x="150493" y="3284456"/>
                  </a:lnTo>
                  <a:lnTo>
                    <a:pt x="227001" y="3360656"/>
                  </a:lnTo>
                  <a:lnTo>
                    <a:pt x="265589" y="3411456"/>
                  </a:lnTo>
                  <a:lnTo>
                    <a:pt x="304543" y="3449556"/>
                  </a:lnTo>
                  <a:lnTo>
                    <a:pt x="329897" y="3449556"/>
                  </a:lnTo>
                  <a:lnTo>
                    <a:pt x="352411" y="3436856"/>
                  </a:lnTo>
                  <a:lnTo>
                    <a:pt x="363043" y="3424156"/>
                  </a:lnTo>
                  <a:lnTo>
                    <a:pt x="352755" y="3398756"/>
                  </a:lnTo>
                  <a:lnTo>
                    <a:pt x="337603" y="3386056"/>
                  </a:lnTo>
                  <a:lnTo>
                    <a:pt x="338980" y="3386056"/>
                  </a:lnTo>
                  <a:lnTo>
                    <a:pt x="377434" y="3347956"/>
                  </a:lnTo>
                  <a:lnTo>
                    <a:pt x="397457" y="3335256"/>
                  </a:lnTo>
                  <a:lnTo>
                    <a:pt x="290883" y="3335256"/>
                  </a:lnTo>
                  <a:lnTo>
                    <a:pt x="273319" y="3309856"/>
                  </a:lnTo>
                  <a:lnTo>
                    <a:pt x="238193" y="3271756"/>
                  </a:lnTo>
                  <a:lnTo>
                    <a:pt x="220630" y="3259056"/>
                  </a:lnTo>
                  <a:lnTo>
                    <a:pt x="186243" y="3220956"/>
                  </a:lnTo>
                  <a:lnTo>
                    <a:pt x="151815" y="3195556"/>
                  </a:lnTo>
                  <a:lnTo>
                    <a:pt x="82668" y="3119356"/>
                  </a:lnTo>
                  <a:lnTo>
                    <a:pt x="47866" y="3093956"/>
                  </a:lnTo>
                  <a:lnTo>
                    <a:pt x="12858" y="3055856"/>
                  </a:lnTo>
                  <a:lnTo>
                    <a:pt x="115824" y="3055856"/>
                  </a:lnTo>
                  <a:lnTo>
                    <a:pt x="167110" y="3043156"/>
                  </a:lnTo>
                  <a:lnTo>
                    <a:pt x="218263" y="3043156"/>
                  </a:lnTo>
                  <a:lnTo>
                    <a:pt x="269281" y="3030456"/>
                  </a:lnTo>
                  <a:lnTo>
                    <a:pt x="320163" y="3030456"/>
                  </a:lnTo>
                  <a:lnTo>
                    <a:pt x="421515" y="3005056"/>
                  </a:lnTo>
                  <a:lnTo>
                    <a:pt x="660080" y="2941556"/>
                  </a:lnTo>
                  <a:lnTo>
                    <a:pt x="683288" y="2928856"/>
                  </a:lnTo>
                  <a:lnTo>
                    <a:pt x="482125" y="2928856"/>
                  </a:lnTo>
                  <a:lnTo>
                    <a:pt x="479370" y="2916156"/>
                  </a:lnTo>
                  <a:lnTo>
                    <a:pt x="476615" y="2916156"/>
                  </a:lnTo>
                  <a:lnTo>
                    <a:pt x="443535" y="2878056"/>
                  </a:lnTo>
                  <a:lnTo>
                    <a:pt x="376903" y="2827256"/>
                  </a:lnTo>
                  <a:lnTo>
                    <a:pt x="343113" y="2789156"/>
                  </a:lnTo>
                  <a:lnTo>
                    <a:pt x="352239" y="2789156"/>
                  </a:lnTo>
                  <a:lnTo>
                    <a:pt x="355704" y="2776456"/>
                  </a:lnTo>
                  <a:lnTo>
                    <a:pt x="358265" y="2776456"/>
                  </a:lnTo>
                  <a:lnTo>
                    <a:pt x="364173" y="2751056"/>
                  </a:lnTo>
                  <a:lnTo>
                    <a:pt x="290882" y="2751056"/>
                  </a:lnTo>
                  <a:lnTo>
                    <a:pt x="213658" y="2700256"/>
                  </a:lnTo>
                  <a:lnTo>
                    <a:pt x="134384" y="2649456"/>
                  </a:lnTo>
                  <a:lnTo>
                    <a:pt x="94130" y="2611356"/>
                  </a:lnTo>
                  <a:lnTo>
                    <a:pt x="110956" y="2573256"/>
                  </a:lnTo>
                  <a:lnTo>
                    <a:pt x="22496" y="2573256"/>
                  </a:lnTo>
                  <a:lnTo>
                    <a:pt x="9988" y="2560556"/>
                  </a:lnTo>
                  <a:close/>
                </a:path>
                <a:path w="1431925" h="3513454">
                  <a:moveTo>
                    <a:pt x="1070342" y="3157456"/>
                  </a:moveTo>
                  <a:lnTo>
                    <a:pt x="629938" y="3157456"/>
                  </a:lnTo>
                  <a:lnTo>
                    <a:pt x="581793" y="3182856"/>
                  </a:lnTo>
                  <a:lnTo>
                    <a:pt x="534355" y="3195556"/>
                  </a:lnTo>
                  <a:lnTo>
                    <a:pt x="490811" y="3208256"/>
                  </a:lnTo>
                  <a:lnTo>
                    <a:pt x="448300" y="3233656"/>
                  </a:lnTo>
                  <a:lnTo>
                    <a:pt x="406937" y="3246356"/>
                  </a:lnTo>
                  <a:lnTo>
                    <a:pt x="366836" y="3271756"/>
                  </a:lnTo>
                  <a:lnTo>
                    <a:pt x="328113" y="3297156"/>
                  </a:lnTo>
                  <a:lnTo>
                    <a:pt x="290883" y="3335256"/>
                  </a:lnTo>
                  <a:lnTo>
                    <a:pt x="397457" y="3335256"/>
                  </a:lnTo>
                  <a:lnTo>
                    <a:pt x="417480" y="3322556"/>
                  </a:lnTo>
                  <a:lnTo>
                    <a:pt x="458984" y="3297156"/>
                  </a:lnTo>
                  <a:lnTo>
                    <a:pt x="501811" y="3284456"/>
                  </a:lnTo>
                  <a:lnTo>
                    <a:pt x="545828" y="3259056"/>
                  </a:lnTo>
                  <a:lnTo>
                    <a:pt x="731108" y="3208256"/>
                  </a:lnTo>
                  <a:lnTo>
                    <a:pt x="1179689" y="3208256"/>
                  </a:lnTo>
                  <a:lnTo>
                    <a:pt x="1160548" y="3195556"/>
                  </a:lnTo>
                  <a:lnTo>
                    <a:pt x="1116531" y="3182856"/>
                  </a:lnTo>
                  <a:lnTo>
                    <a:pt x="1070342" y="3157456"/>
                  </a:lnTo>
                  <a:close/>
                </a:path>
                <a:path w="1431925" h="3513454">
                  <a:moveTo>
                    <a:pt x="976251" y="3144756"/>
                  </a:moveTo>
                  <a:lnTo>
                    <a:pt x="727851" y="3144756"/>
                  </a:lnTo>
                  <a:lnTo>
                    <a:pt x="678666" y="3157456"/>
                  </a:lnTo>
                  <a:lnTo>
                    <a:pt x="1025548" y="3157456"/>
                  </a:lnTo>
                  <a:lnTo>
                    <a:pt x="976251" y="3144756"/>
                  </a:lnTo>
                  <a:close/>
                </a:path>
                <a:path w="1431925" h="3513454">
                  <a:moveTo>
                    <a:pt x="876898" y="3132056"/>
                  </a:moveTo>
                  <a:lnTo>
                    <a:pt x="827093" y="3132056"/>
                  </a:lnTo>
                  <a:lnTo>
                    <a:pt x="777369" y="3144756"/>
                  </a:lnTo>
                  <a:lnTo>
                    <a:pt x="926659" y="3144756"/>
                  </a:lnTo>
                  <a:lnTo>
                    <a:pt x="876898" y="3132056"/>
                  </a:lnTo>
                  <a:close/>
                </a:path>
                <a:path w="1431925" h="3513454">
                  <a:moveTo>
                    <a:pt x="819570" y="2204956"/>
                  </a:moveTo>
                  <a:lnTo>
                    <a:pt x="733646" y="2204956"/>
                  </a:lnTo>
                  <a:lnTo>
                    <a:pt x="750034" y="2230356"/>
                  </a:lnTo>
                  <a:lnTo>
                    <a:pt x="761752" y="2243056"/>
                  </a:lnTo>
                  <a:lnTo>
                    <a:pt x="769563" y="2268456"/>
                  </a:lnTo>
                  <a:lnTo>
                    <a:pt x="774707" y="2293856"/>
                  </a:lnTo>
                  <a:lnTo>
                    <a:pt x="777656" y="2331956"/>
                  </a:lnTo>
                  <a:lnTo>
                    <a:pt x="778280" y="2357356"/>
                  </a:lnTo>
                  <a:lnTo>
                    <a:pt x="776450" y="2382756"/>
                  </a:lnTo>
                  <a:lnTo>
                    <a:pt x="774085" y="2420856"/>
                  </a:lnTo>
                  <a:lnTo>
                    <a:pt x="770955" y="2458956"/>
                  </a:lnTo>
                  <a:lnTo>
                    <a:pt x="766813" y="2497056"/>
                  </a:lnTo>
                  <a:lnTo>
                    <a:pt x="761413" y="2535156"/>
                  </a:lnTo>
                  <a:lnTo>
                    <a:pt x="752220" y="2585956"/>
                  </a:lnTo>
                  <a:lnTo>
                    <a:pt x="741175" y="2624056"/>
                  </a:lnTo>
                  <a:lnTo>
                    <a:pt x="728277" y="2674856"/>
                  </a:lnTo>
                  <a:lnTo>
                    <a:pt x="713531" y="2725656"/>
                  </a:lnTo>
                  <a:lnTo>
                    <a:pt x="696937" y="2763756"/>
                  </a:lnTo>
                  <a:lnTo>
                    <a:pt x="678498" y="2814556"/>
                  </a:lnTo>
                  <a:lnTo>
                    <a:pt x="658215" y="2852656"/>
                  </a:lnTo>
                  <a:lnTo>
                    <a:pt x="655460" y="2852656"/>
                  </a:lnTo>
                  <a:lnTo>
                    <a:pt x="654083" y="2865356"/>
                  </a:lnTo>
                  <a:lnTo>
                    <a:pt x="644440" y="2865356"/>
                  </a:lnTo>
                  <a:lnTo>
                    <a:pt x="638930" y="2878056"/>
                  </a:lnTo>
                  <a:lnTo>
                    <a:pt x="482125" y="2928856"/>
                  </a:lnTo>
                  <a:lnTo>
                    <a:pt x="683288" y="2928856"/>
                  </a:lnTo>
                  <a:lnTo>
                    <a:pt x="706496" y="2916156"/>
                  </a:lnTo>
                  <a:lnTo>
                    <a:pt x="752404" y="2903456"/>
                  </a:lnTo>
                  <a:lnTo>
                    <a:pt x="842570" y="2852656"/>
                  </a:lnTo>
                  <a:lnTo>
                    <a:pt x="890251" y="2827256"/>
                  </a:lnTo>
                  <a:lnTo>
                    <a:pt x="746260" y="2827256"/>
                  </a:lnTo>
                  <a:lnTo>
                    <a:pt x="766536" y="2776456"/>
                  </a:lnTo>
                  <a:lnTo>
                    <a:pt x="784520" y="2725656"/>
                  </a:lnTo>
                  <a:lnTo>
                    <a:pt x="800206" y="2674856"/>
                  </a:lnTo>
                  <a:lnTo>
                    <a:pt x="813589" y="2624056"/>
                  </a:lnTo>
                  <a:lnTo>
                    <a:pt x="824663" y="2573256"/>
                  </a:lnTo>
                  <a:lnTo>
                    <a:pt x="831357" y="2522456"/>
                  </a:lnTo>
                  <a:lnTo>
                    <a:pt x="836888" y="2484356"/>
                  </a:lnTo>
                  <a:lnTo>
                    <a:pt x="841128" y="2446256"/>
                  </a:lnTo>
                  <a:lnTo>
                    <a:pt x="843948" y="2395456"/>
                  </a:lnTo>
                  <a:lnTo>
                    <a:pt x="845777" y="2357356"/>
                  </a:lnTo>
                  <a:lnTo>
                    <a:pt x="845153" y="2331956"/>
                  </a:lnTo>
                  <a:lnTo>
                    <a:pt x="842204" y="2293856"/>
                  </a:lnTo>
                  <a:lnTo>
                    <a:pt x="837060" y="2255756"/>
                  </a:lnTo>
                  <a:lnTo>
                    <a:pt x="827204" y="2217656"/>
                  </a:lnTo>
                  <a:lnTo>
                    <a:pt x="819570" y="2204956"/>
                  </a:lnTo>
                  <a:close/>
                </a:path>
                <a:path w="1431925" h="3513454">
                  <a:moveTo>
                    <a:pt x="1066936" y="2649456"/>
                  </a:moveTo>
                  <a:lnTo>
                    <a:pt x="1040700" y="2662156"/>
                  </a:lnTo>
                  <a:lnTo>
                    <a:pt x="1000348" y="2687556"/>
                  </a:lnTo>
                  <a:lnTo>
                    <a:pt x="918030" y="2738356"/>
                  </a:lnTo>
                  <a:lnTo>
                    <a:pt x="833398" y="2789156"/>
                  </a:lnTo>
                  <a:lnTo>
                    <a:pt x="790154" y="2801856"/>
                  </a:lnTo>
                  <a:lnTo>
                    <a:pt x="746260" y="2827256"/>
                  </a:lnTo>
                  <a:lnTo>
                    <a:pt x="890251" y="2827256"/>
                  </a:lnTo>
                  <a:lnTo>
                    <a:pt x="984092" y="2776456"/>
                  </a:lnTo>
                  <a:lnTo>
                    <a:pt x="1029987" y="2751056"/>
                  </a:lnTo>
                  <a:lnTo>
                    <a:pt x="1075023" y="2725656"/>
                  </a:lnTo>
                  <a:lnTo>
                    <a:pt x="1090565" y="2700256"/>
                  </a:lnTo>
                  <a:lnTo>
                    <a:pt x="1085713" y="2674856"/>
                  </a:lnTo>
                  <a:lnTo>
                    <a:pt x="1066936" y="2649456"/>
                  </a:lnTo>
                  <a:close/>
                </a:path>
                <a:path w="1431925" h="3513454">
                  <a:moveTo>
                    <a:pt x="725766" y="2141456"/>
                  </a:moveTo>
                  <a:lnTo>
                    <a:pt x="647457" y="2141456"/>
                  </a:lnTo>
                  <a:lnTo>
                    <a:pt x="611380" y="2166856"/>
                  </a:lnTo>
                  <a:lnTo>
                    <a:pt x="579721" y="2192256"/>
                  </a:lnTo>
                  <a:lnTo>
                    <a:pt x="551904" y="2217656"/>
                  </a:lnTo>
                  <a:lnTo>
                    <a:pt x="526648" y="2255756"/>
                  </a:lnTo>
                  <a:lnTo>
                    <a:pt x="502673" y="2281156"/>
                  </a:lnTo>
                  <a:lnTo>
                    <a:pt x="473411" y="2331956"/>
                  </a:lnTo>
                  <a:lnTo>
                    <a:pt x="445901" y="2370056"/>
                  </a:lnTo>
                  <a:lnTo>
                    <a:pt x="420159" y="2420856"/>
                  </a:lnTo>
                  <a:lnTo>
                    <a:pt x="396203" y="2458956"/>
                  </a:lnTo>
                  <a:lnTo>
                    <a:pt x="374049" y="2509756"/>
                  </a:lnTo>
                  <a:lnTo>
                    <a:pt x="353713" y="2560556"/>
                  </a:lnTo>
                  <a:lnTo>
                    <a:pt x="335212" y="2611356"/>
                  </a:lnTo>
                  <a:lnTo>
                    <a:pt x="318562" y="2649456"/>
                  </a:lnTo>
                  <a:lnTo>
                    <a:pt x="303780" y="2700256"/>
                  </a:lnTo>
                  <a:lnTo>
                    <a:pt x="290882" y="2751056"/>
                  </a:lnTo>
                  <a:lnTo>
                    <a:pt x="364173" y="2751056"/>
                  </a:lnTo>
                  <a:lnTo>
                    <a:pt x="370080" y="2725656"/>
                  </a:lnTo>
                  <a:lnTo>
                    <a:pt x="383489" y="2687556"/>
                  </a:lnTo>
                  <a:lnTo>
                    <a:pt x="398499" y="2636756"/>
                  </a:lnTo>
                  <a:lnTo>
                    <a:pt x="415117" y="2585956"/>
                  </a:lnTo>
                  <a:lnTo>
                    <a:pt x="433347" y="2547856"/>
                  </a:lnTo>
                  <a:lnTo>
                    <a:pt x="453198" y="2509756"/>
                  </a:lnTo>
                  <a:lnTo>
                    <a:pt x="474136" y="2458956"/>
                  </a:lnTo>
                  <a:lnTo>
                    <a:pt x="497039" y="2420856"/>
                  </a:lnTo>
                  <a:lnTo>
                    <a:pt x="521785" y="2382756"/>
                  </a:lnTo>
                  <a:lnTo>
                    <a:pt x="548253" y="2344656"/>
                  </a:lnTo>
                  <a:lnTo>
                    <a:pt x="576322" y="2293856"/>
                  </a:lnTo>
                  <a:lnTo>
                    <a:pt x="605870" y="2268456"/>
                  </a:lnTo>
                  <a:lnTo>
                    <a:pt x="627284" y="2243056"/>
                  </a:lnTo>
                  <a:lnTo>
                    <a:pt x="652174" y="2217656"/>
                  </a:lnTo>
                  <a:lnTo>
                    <a:pt x="680400" y="2204956"/>
                  </a:lnTo>
                  <a:lnTo>
                    <a:pt x="819570" y="2204956"/>
                  </a:lnTo>
                  <a:lnTo>
                    <a:pt x="811935" y="2192256"/>
                  </a:lnTo>
                  <a:lnTo>
                    <a:pt x="791006" y="2166856"/>
                  </a:lnTo>
                  <a:lnTo>
                    <a:pt x="764168" y="2154156"/>
                  </a:lnTo>
                  <a:lnTo>
                    <a:pt x="725766" y="2141456"/>
                  </a:lnTo>
                  <a:close/>
                </a:path>
                <a:path w="1431925" h="3513454">
                  <a:moveTo>
                    <a:pt x="194572" y="2331956"/>
                  </a:moveTo>
                  <a:lnTo>
                    <a:pt x="156218" y="2331956"/>
                  </a:lnTo>
                  <a:lnTo>
                    <a:pt x="146360" y="2344656"/>
                  </a:lnTo>
                  <a:lnTo>
                    <a:pt x="144983" y="2344656"/>
                  </a:lnTo>
                  <a:lnTo>
                    <a:pt x="118106" y="2395456"/>
                  </a:lnTo>
                  <a:lnTo>
                    <a:pt x="93587" y="2433556"/>
                  </a:lnTo>
                  <a:lnTo>
                    <a:pt x="71499" y="2484356"/>
                  </a:lnTo>
                  <a:lnTo>
                    <a:pt x="51911" y="2535156"/>
                  </a:lnTo>
                  <a:lnTo>
                    <a:pt x="34898" y="2573256"/>
                  </a:lnTo>
                  <a:lnTo>
                    <a:pt x="110956" y="2573256"/>
                  </a:lnTo>
                  <a:lnTo>
                    <a:pt x="130244" y="2522456"/>
                  </a:lnTo>
                  <a:lnTo>
                    <a:pt x="152117" y="2471656"/>
                  </a:lnTo>
                  <a:lnTo>
                    <a:pt x="176695" y="2420856"/>
                  </a:lnTo>
                  <a:lnTo>
                    <a:pt x="204100" y="2382756"/>
                  </a:lnTo>
                  <a:lnTo>
                    <a:pt x="209569" y="2370056"/>
                  </a:lnTo>
                  <a:lnTo>
                    <a:pt x="209624" y="2357356"/>
                  </a:lnTo>
                  <a:lnTo>
                    <a:pt x="204536" y="2344656"/>
                  </a:lnTo>
                  <a:lnTo>
                    <a:pt x="194572" y="2331956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5443947"/>
              <a:ext cx="1303655" cy="4700270"/>
            </a:xfrm>
            <a:custGeom>
              <a:avLst/>
              <a:gdLst/>
              <a:ahLst/>
              <a:cxnLst/>
              <a:rect l="l" t="t" r="r" b="b"/>
              <a:pathLst>
                <a:path w="1303655" h="4700270">
                  <a:moveTo>
                    <a:pt x="1135749" y="4509950"/>
                  </a:moveTo>
                  <a:lnTo>
                    <a:pt x="1088598" y="4509950"/>
                  </a:lnTo>
                  <a:lnTo>
                    <a:pt x="1041648" y="4514840"/>
                  </a:lnTo>
                  <a:lnTo>
                    <a:pt x="995286" y="4524622"/>
                  </a:lnTo>
                  <a:lnTo>
                    <a:pt x="949900" y="4539294"/>
                  </a:lnTo>
                  <a:lnTo>
                    <a:pt x="899794" y="4568213"/>
                  </a:lnTo>
                  <a:lnTo>
                    <a:pt x="875515" y="4613661"/>
                  </a:lnTo>
                  <a:lnTo>
                    <a:pt x="878593" y="4630831"/>
                  </a:lnTo>
                  <a:lnTo>
                    <a:pt x="911330" y="4671505"/>
                  </a:lnTo>
                  <a:lnTo>
                    <a:pt x="963196" y="4690674"/>
                  </a:lnTo>
                  <a:lnTo>
                    <a:pt x="1035316" y="4699216"/>
                  </a:lnTo>
                  <a:lnTo>
                    <a:pt x="1089315" y="4699735"/>
                  </a:lnTo>
                  <a:lnTo>
                    <a:pt x="1143055" y="4695087"/>
                  </a:lnTo>
                  <a:lnTo>
                    <a:pt x="1196128" y="4685271"/>
                  </a:lnTo>
                  <a:lnTo>
                    <a:pt x="1248071" y="4668400"/>
                  </a:lnTo>
                  <a:lnTo>
                    <a:pt x="1289683" y="4637068"/>
                  </a:lnTo>
                  <a:lnTo>
                    <a:pt x="1303630" y="4588180"/>
                  </a:lnTo>
                  <a:lnTo>
                    <a:pt x="1295688" y="4564640"/>
                  </a:lnTo>
                  <a:lnTo>
                    <a:pt x="1277286" y="4547556"/>
                  </a:lnTo>
                  <a:lnTo>
                    <a:pt x="1274531" y="4539294"/>
                  </a:lnTo>
                  <a:lnTo>
                    <a:pt x="1229103" y="4524622"/>
                  </a:lnTo>
                  <a:lnTo>
                    <a:pt x="1182713" y="4514840"/>
                  </a:lnTo>
                  <a:lnTo>
                    <a:pt x="1135749" y="4509950"/>
                  </a:lnTo>
                  <a:close/>
                </a:path>
                <a:path w="1303655" h="4700270">
                  <a:moveTo>
                    <a:pt x="151870" y="0"/>
                  </a:moveTo>
                  <a:lnTo>
                    <a:pt x="79240" y="583"/>
                  </a:lnTo>
                  <a:lnTo>
                    <a:pt x="8124" y="2303"/>
                  </a:lnTo>
                  <a:lnTo>
                    <a:pt x="0" y="2633"/>
                  </a:lnTo>
                  <a:lnTo>
                    <a:pt x="0" y="612970"/>
                  </a:lnTo>
                  <a:lnTo>
                    <a:pt x="7762" y="613288"/>
                  </a:lnTo>
                  <a:lnTo>
                    <a:pt x="80414" y="615064"/>
                  </a:lnTo>
                  <a:lnTo>
                    <a:pt x="154625" y="615666"/>
                  </a:lnTo>
                  <a:lnTo>
                    <a:pt x="228203" y="615074"/>
                  </a:lnTo>
                  <a:lnTo>
                    <a:pt x="300227" y="613326"/>
                  </a:lnTo>
                  <a:lnTo>
                    <a:pt x="370487" y="610467"/>
                  </a:lnTo>
                  <a:lnTo>
                    <a:pt x="438775" y="606540"/>
                  </a:lnTo>
                  <a:lnTo>
                    <a:pt x="504881" y="601588"/>
                  </a:lnTo>
                  <a:lnTo>
                    <a:pt x="568598" y="595656"/>
                  </a:lnTo>
                  <a:lnTo>
                    <a:pt x="629717" y="588787"/>
                  </a:lnTo>
                  <a:lnTo>
                    <a:pt x="688029" y="581024"/>
                  </a:lnTo>
                  <a:lnTo>
                    <a:pt x="743324" y="572413"/>
                  </a:lnTo>
                  <a:lnTo>
                    <a:pt x="795396" y="562995"/>
                  </a:lnTo>
                  <a:lnTo>
                    <a:pt x="844034" y="552815"/>
                  </a:lnTo>
                  <a:lnTo>
                    <a:pt x="889031" y="541917"/>
                  </a:lnTo>
                  <a:lnTo>
                    <a:pt x="930177" y="530344"/>
                  </a:lnTo>
                  <a:lnTo>
                    <a:pt x="967263" y="518141"/>
                  </a:lnTo>
                  <a:lnTo>
                    <a:pt x="1028425" y="492015"/>
                  </a:lnTo>
                  <a:lnTo>
                    <a:pt x="1070846" y="463890"/>
                  </a:lnTo>
                  <a:lnTo>
                    <a:pt x="1095685" y="418717"/>
                  </a:lnTo>
                  <a:lnTo>
                    <a:pt x="1095040" y="381308"/>
                  </a:lnTo>
                  <a:lnTo>
                    <a:pt x="1091553" y="194191"/>
                  </a:lnTo>
                  <a:lnTo>
                    <a:pt x="1063398" y="149605"/>
                  </a:lnTo>
                  <a:lnTo>
                    <a:pt x="1019614" y="121859"/>
                  </a:lnTo>
                  <a:lnTo>
                    <a:pt x="957697" y="96095"/>
                  </a:lnTo>
                  <a:lnTo>
                    <a:pt x="920443" y="84063"/>
                  </a:lnTo>
                  <a:lnTo>
                    <a:pt x="879260" y="72655"/>
                  </a:lnTo>
                  <a:lnTo>
                    <a:pt x="834348" y="61914"/>
                  </a:lnTo>
                  <a:lnTo>
                    <a:pt x="785911" y="51882"/>
                  </a:lnTo>
                  <a:lnTo>
                    <a:pt x="734148" y="42602"/>
                  </a:lnTo>
                  <a:lnTo>
                    <a:pt x="679261" y="34117"/>
                  </a:lnTo>
                  <a:lnTo>
                    <a:pt x="621452" y="26470"/>
                  </a:lnTo>
                  <a:lnTo>
                    <a:pt x="560922" y="19704"/>
                  </a:lnTo>
                  <a:lnTo>
                    <a:pt x="497872" y="13862"/>
                  </a:lnTo>
                  <a:lnTo>
                    <a:pt x="432503" y="8986"/>
                  </a:lnTo>
                  <a:lnTo>
                    <a:pt x="365017" y="5118"/>
                  </a:lnTo>
                  <a:lnTo>
                    <a:pt x="295616" y="2303"/>
                  </a:lnTo>
                  <a:lnTo>
                    <a:pt x="224499" y="583"/>
                  </a:lnTo>
                  <a:lnTo>
                    <a:pt x="151870" y="0"/>
                  </a:lnTo>
                  <a:close/>
                </a:path>
              </a:pathLst>
            </a:custGeom>
            <a:solidFill>
              <a:srgbClr val="D27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5492207"/>
              <a:ext cx="1066800" cy="415290"/>
            </a:xfrm>
            <a:custGeom>
              <a:avLst/>
              <a:gdLst/>
              <a:ahLst/>
              <a:cxnLst/>
              <a:rect l="l" t="t" r="r" b="b"/>
              <a:pathLst>
                <a:path w="1066800" h="415289">
                  <a:moveTo>
                    <a:pt x="1013839" y="263709"/>
                  </a:moveTo>
                  <a:lnTo>
                    <a:pt x="982329" y="285426"/>
                  </a:lnTo>
                  <a:lnTo>
                    <a:pt x="980090" y="298870"/>
                  </a:lnTo>
                  <a:lnTo>
                    <a:pt x="984223" y="380109"/>
                  </a:lnTo>
                  <a:lnTo>
                    <a:pt x="1005466" y="412570"/>
                  </a:lnTo>
                  <a:lnTo>
                    <a:pt x="1018488" y="415155"/>
                  </a:lnTo>
                  <a:lnTo>
                    <a:pt x="1031251" y="412570"/>
                  </a:lnTo>
                  <a:lnTo>
                    <a:pt x="1051720" y="380109"/>
                  </a:lnTo>
                  <a:lnTo>
                    <a:pt x="1047588" y="298870"/>
                  </a:lnTo>
                  <a:lnTo>
                    <a:pt x="1047631" y="291890"/>
                  </a:lnTo>
                  <a:lnTo>
                    <a:pt x="1045866" y="285426"/>
                  </a:lnTo>
                  <a:lnTo>
                    <a:pt x="1042551" y="279480"/>
                  </a:lnTo>
                  <a:lnTo>
                    <a:pt x="1037945" y="274050"/>
                  </a:lnTo>
                  <a:lnTo>
                    <a:pt x="1026538" y="266294"/>
                  </a:lnTo>
                  <a:lnTo>
                    <a:pt x="1013839" y="263709"/>
                  </a:lnTo>
                  <a:close/>
                </a:path>
                <a:path w="1066800" h="415289">
                  <a:moveTo>
                    <a:pt x="0" y="273254"/>
                  </a:moveTo>
                  <a:lnTo>
                    <a:pt x="0" y="328779"/>
                  </a:lnTo>
                  <a:lnTo>
                    <a:pt x="1619" y="328810"/>
                  </a:lnTo>
                  <a:lnTo>
                    <a:pt x="47295" y="329090"/>
                  </a:lnTo>
                  <a:lnTo>
                    <a:pt x="135857" y="328229"/>
                  </a:lnTo>
                  <a:lnTo>
                    <a:pt x="202723" y="326333"/>
                  </a:lnTo>
                  <a:lnTo>
                    <a:pt x="275180" y="322844"/>
                  </a:lnTo>
                  <a:lnTo>
                    <a:pt x="345338" y="318714"/>
                  </a:lnTo>
                  <a:lnTo>
                    <a:pt x="413093" y="313958"/>
                  </a:lnTo>
                  <a:lnTo>
                    <a:pt x="478347" y="308591"/>
                  </a:lnTo>
                  <a:lnTo>
                    <a:pt x="540996" y="302629"/>
                  </a:lnTo>
                  <a:lnTo>
                    <a:pt x="600942" y="296085"/>
                  </a:lnTo>
                  <a:lnTo>
                    <a:pt x="658082" y="288975"/>
                  </a:lnTo>
                  <a:lnTo>
                    <a:pt x="712315" y="281314"/>
                  </a:lnTo>
                  <a:lnTo>
                    <a:pt x="760622" y="273585"/>
                  </a:lnTo>
                  <a:lnTo>
                    <a:pt x="29338" y="273585"/>
                  </a:lnTo>
                  <a:lnTo>
                    <a:pt x="0" y="273254"/>
                  </a:lnTo>
                  <a:close/>
                </a:path>
                <a:path w="1066800" h="415289">
                  <a:moveTo>
                    <a:pt x="1036184" y="137291"/>
                  </a:moveTo>
                  <a:lnTo>
                    <a:pt x="1025548" y="140415"/>
                  </a:lnTo>
                  <a:lnTo>
                    <a:pt x="1003613" y="151446"/>
                  </a:lnTo>
                  <a:lnTo>
                    <a:pt x="977720" y="162142"/>
                  </a:lnTo>
                  <a:lnTo>
                    <a:pt x="914562" y="182455"/>
                  </a:lnTo>
                  <a:lnTo>
                    <a:pt x="877548" y="192035"/>
                  </a:lnTo>
                  <a:lnTo>
                    <a:pt x="837080" y="201206"/>
                  </a:lnTo>
                  <a:lnTo>
                    <a:pt x="793284" y="209951"/>
                  </a:lnTo>
                  <a:lnTo>
                    <a:pt x="746284" y="218251"/>
                  </a:lnTo>
                  <a:lnTo>
                    <a:pt x="696208" y="226087"/>
                  </a:lnTo>
                  <a:lnTo>
                    <a:pt x="643182" y="233442"/>
                  </a:lnTo>
                  <a:lnTo>
                    <a:pt x="587331" y="240297"/>
                  </a:lnTo>
                  <a:lnTo>
                    <a:pt x="528781" y="246635"/>
                  </a:lnTo>
                  <a:lnTo>
                    <a:pt x="467659" y="252436"/>
                  </a:lnTo>
                  <a:lnTo>
                    <a:pt x="404091" y="257683"/>
                  </a:lnTo>
                  <a:lnTo>
                    <a:pt x="338202" y="262357"/>
                  </a:lnTo>
                  <a:lnTo>
                    <a:pt x="270119" y="266440"/>
                  </a:lnTo>
                  <a:lnTo>
                    <a:pt x="199968" y="269914"/>
                  </a:lnTo>
                  <a:lnTo>
                    <a:pt x="144058" y="272024"/>
                  </a:lnTo>
                  <a:lnTo>
                    <a:pt x="87066" y="273266"/>
                  </a:lnTo>
                  <a:lnTo>
                    <a:pt x="29338" y="273585"/>
                  </a:lnTo>
                  <a:lnTo>
                    <a:pt x="760622" y="273585"/>
                  </a:lnTo>
                  <a:lnTo>
                    <a:pt x="811660" y="264400"/>
                  </a:lnTo>
                  <a:lnTo>
                    <a:pt x="856570" y="255177"/>
                  </a:lnTo>
                  <a:lnTo>
                    <a:pt x="898169" y="245463"/>
                  </a:lnTo>
                  <a:lnTo>
                    <a:pt x="936357" y="235273"/>
                  </a:lnTo>
                  <a:lnTo>
                    <a:pt x="1002098" y="213525"/>
                  </a:lnTo>
                  <a:lnTo>
                    <a:pt x="1052983" y="190054"/>
                  </a:lnTo>
                  <a:lnTo>
                    <a:pt x="1066543" y="162908"/>
                  </a:lnTo>
                  <a:lnTo>
                    <a:pt x="1062625" y="151446"/>
                  </a:lnTo>
                  <a:lnTo>
                    <a:pt x="1055863" y="142935"/>
                  </a:lnTo>
                  <a:lnTo>
                    <a:pt x="1046669" y="138174"/>
                  </a:lnTo>
                  <a:lnTo>
                    <a:pt x="1036184" y="137291"/>
                  </a:lnTo>
                  <a:close/>
                </a:path>
                <a:path w="1066800" h="415289">
                  <a:moveTo>
                    <a:pt x="428403" y="0"/>
                  </a:moveTo>
                  <a:lnTo>
                    <a:pt x="414886" y="2653"/>
                  </a:lnTo>
                  <a:lnTo>
                    <a:pt x="403952" y="9939"/>
                  </a:lnTo>
                  <a:lnTo>
                    <a:pt x="396634" y="20844"/>
                  </a:lnTo>
                  <a:lnTo>
                    <a:pt x="393965" y="34356"/>
                  </a:lnTo>
                  <a:lnTo>
                    <a:pt x="396634" y="47887"/>
                  </a:lnTo>
                  <a:lnTo>
                    <a:pt x="403952" y="58831"/>
                  </a:lnTo>
                  <a:lnTo>
                    <a:pt x="414886" y="66157"/>
                  </a:lnTo>
                  <a:lnTo>
                    <a:pt x="428403" y="68828"/>
                  </a:lnTo>
                  <a:lnTo>
                    <a:pt x="757280" y="97785"/>
                  </a:lnTo>
                  <a:lnTo>
                    <a:pt x="770730" y="95113"/>
                  </a:lnTo>
                  <a:lnTo>
                    <a:pt x="781630" y="87788"/>
                  </a:lnTo>
                  <a:lnTo>
                    <a:pt x="788936" y="76843"/>
                  </a:lnTo>
                  <a:lnTo>
                    <a:pt x="791603" y="63313"/>
                  </a:lnTo>
                  <a:lnTo>
                    <a:pt x="788936" y="49783"/>
                  </a:lnTo>
                  <a:lnTo>
                    <a:pt x="781630" y="38838"/>
                  </a:lnTo>
                  <a:lnTo>
                    <a:pt x="770730" y="31512"/>
                  </a:lnTo>
                  <a:lnTo>
                    <a:pt x="757280" y="28841"/>
                  </a:lnTo>
                  <a:lnTo>
                    <a:pt x="428403" y="0"/>
                  </a:lnTo>
                  <a:close/>
                </a:path>
                <a:path w="1066800" h="415289">
                  <a:moveTo>
                    <a:pt x="897555" y="55040"/>
                  </a:moveTo>
                  <a:lnTo>
                    <a:pt x="887913" y="55040"/>
                  </a:lnTo>
                  <a:lnTo>
                    <a:pt x="878270" y="56418"/>
                  </a:lnTo>
                  <a:lnTo>
                    <a:pt x="853590" y="82617"/>
                  </a:lnTo>
                  <a:lnTo>
                    <a:pt x="853590" y="106058"/>
                  </a:lnTo>
                  <a:lnTo>
                    <a:pt x="856345" y="110080"/>
                  </a:lnTo>
                  <a:lnTo>
                    <a:pt x="857723" y="114216"/>
                  </a:lnTo>
                  <a:lnTo>
                    <a:pt x="874138" y="128005"/>
                  </a:lnTo>
                  <a:lnTo>
                    <a:pt x="878270" y="130763"/>
                  </a:lnTo>
                  <a:lnTo>
                    <a:pt x="887913" y="130763"/>
                  </a:lnTo>
                  <a:lnTo>
                    <a:pt x="897555" y="129384"/>
                  </a:lnTo>
                  <a:lnTo>
                    <a:pt x="903065" y="128005"/>
                  </a:lnTo>
                  <a:lnTo>
                    <a:pt x="908575" y="125247"/>
                  </a:lnTo>
                  <a:lnTo>
                    <a:pt x="912708" y="119732"/>
                  </a:lnTo>
                  <a:lnTo>
                    <a:pt x="918218" y="112837"/>
                  </a:lnTo>
                  <a:lnTo>
                    <a:pt x="920973" y="107437"/>
                  </a:lnTo>
                  <a:lnTo>
                    <a:pt x="922350" y="101921"/>
                  </a:lnTo>
                  <a:lnTo>
                    <a:pt x="922350" y="85375"/>
                  </a:lnTo>
                  <a:lnTo>
                    <a:pt x="901688" y="57797"/>
                  </a:lnTo>
                  <a:lnTo>
                    <a:pt x="897555" y="55040"/>
                  </a:lnTo>
                  <a:close/>
                </a:path>
              </a:pathLst>
            </a:custGeom>
            <a:solidFill>
              <a:srgbClr val="EEB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4156" y="10009575"/>
              <a:ext cx="342900" cy="277495"/>
            </a:xfrm>
            <a:custGeom>
              <a:avLst/>
              <a:gdLst/>
              <a:ahLst/>
              <a:cxnLst/>
              <a:rect l="l" t="t" r="r" b="b"/>
              <a:pathLst>
                <a:path w="342900" h="277495">
                  <a:moveTo>
                    <a:pt x="245481" y="0"/>
                  </a:moveTo>
                  <a:lnTo>
                    <a:pt x="173837" y="20490"/>
                  </a:lnTo>
                  <a:lnTo>
                    <a:pt x="116341" y="63527"/>
                  </a:lnTo>
                  <a:lnTo>
                    <a:pt x="69262" y="116896"/>
                  </a:lnTo>
                  <a:lnTo>
                    <a:pt x="47071" y="149106"/>
                  </a:lnTo>
                  <a:lnTo>
                    <a:pt x="28109" y="183513"/>
                  </a:lnTo>
                  <a:lnTo>
                    <a:pt x="12505" y="219730"/>
                  </a:lnTo>
                  <a:lnTo>
                    <a:pt x="387" y="257369"/>
                  </a:lnTo>
                  <a:lnTo>
                    <a:pt x="0" y="271399"/>
                  </a:lnTo>
                  <a:lnTo>
                    <a:pt x="2180" y="277421"/>
                  </a:lnTo>
                  <a:lnTo>
                    <a:pt x="66759" y="277421"/>
                  </a:lnTo>
                  <a:lnTo>
                    <a:pt x="67884" y="275271"/>
                  </a:lnTo>
                  <a:lnTo>
                    <a:pt x="85037" y="226078"/>
                  </a:lnTo>
                  <a:lnTo>
                    <a:pt x="109453" y="180241"/>
                  </a:lnTo>
                  <a:lnTo>
                    <a:pt x="140606" y="138537"/>
                  </a:lnTo>
                  <a:lnTo>
                    <a:pt x="177969" y="101740"/>
                  </a:lnTo>
                  <a:lnTo>
                    <a:pt x="219179" y="74197"/>
                  </a:lnTo>
                  <a:lnTo>
                    <a:pt x="246729" y="65935"/>
                  </a:lnTo>
                  <a:lnTo>
                    <a:pt x="336797" y="65935"/>
                  </a:lnTo>
                  <a:lnTo>
                    <a:pt x="334430" y="55884"/>
                  </a:lnTo>
                  <a:lnTo>
                    <a:pt x="314112" y="25994"/>
                  </a:lnTo>
                  <a:lnTo>
                    <a:pt x="281911" y="5572"/>
                  </a:lnTo>
                  <a:lnTo>
                    <a:pt x="245481" y="0"/>
                  </a:lnTo>
                  <a:close/>
                </a:path>
                <a:path w="342900" h="277495">
                  <a:moveTo>
                    <a:pt x="342309" y="89342"/>
                  </a:moveTo>
                  <a:lnTo>
                    <a:pt x="272902" y="89342"/>
                  </a:lnTo>
                  <a:lnTo>
                    <a:pt x="272902" y="103119"/>
                  </a:lnTo>
                  <a:lnTo>
                    <a:pt x="271524" y="104498"/>
                  </a:lnTo>
                  <a:lnTo>
                    <a:pt x="248258" y="135765"/>
                  </a:lnTo>
                  <a:lnTo>
                    <a:pt x="212809" y="155108"/>
                  </a:lnTo>
                  <a:lnTo>
                    <a:pt x="186119" y="166467"/>
                  </a:lnTo>
                  <a:lnTo>
                    <a:pt x="173595" y="172948"/>
                  </a:lnTo>
                  <a:lnTo>
                    <a:pt x="165041" y="183171"/>
                  </a:lnTo>
                  <a:lnTo>
                    <a:pt x="160856" y="195717"/>
                  </a:lnTo>
                  <a:lnTo>
                    <a:pt x="161439" y="209166"/>
                  </a:lnTo>
                  <a:lnTo>
                    <a:pt x="167900" y="221948"/>
                  </a:lnTo>
                  <a:lnTo>
                    <a:pt x="178084" y="230857"/>
                  </a:lnTo>
                  <a:lnTo>
                    <a:pt x="190593" y="235117"/>
                  </a:lnTo>
                  <a:lnTo>
                    <a:pt x="204027" y="233951"/>
                  </a:lnTo>
                  <a:lnTo>
                    <a:pt x="271295" y="203310"/>
                  </a:lnTo>
                  <a:lnTo>
                    <a:pt x="325132" y="154080"/>
                  </a:lnTo>
                  <a:lnTo>
                    <a:pt x="340969" y="103119"/>
                  </a:lnTo>
                  <a:lnTo>
                    <a:pt x="274165" y="103119"/>
                  </a:lnTo>
                  <a:lnTo>
                    <a:pt x="274165" y="98982"/>
                  </a:lnTo>
                  <a:lnTo>
                    <a:pt x="341389" y="98982"/>
                  </a:lnTo>
                  <a:lnTo>
                    <a:pt x="342229" y="90721"/>
                  </a:lnTo>
                  <a:lnTo>
                    <a:pt x="342309" y="89342"/>
                  </a:lnTo>
                  <a:close/>
                </a:path>
                <a:path w="342900" h="277495">
                  <a:moveTo>
                    <a:pt x="341389" y="98982"/>
                  </a:moveTo>
                  <a:lnTo>
                    <a:pt x="274165" y="98982"/>
                  </a:lnTo>
                  <a:lnTo>
                    <a:pt x="274165" y="103119"/>
                  </a:lnTo>
                  <a:lnTo>
                    <a:pt x="340969" y="103119"/>
                  </a:lnTo>
                  <a:lnTo>
                    <a:pt x="341389" y="98982"/>
                  </a:lnTo>
                  <a:close/>
                </a:path>
                <a:path w="342900" h="277495">
                  <a:moveTo>
                    <a:pt x="336797" y="65935"/>
                  </a:moveTo>
                  <a:lnTo>
                    <a:pt x="246729" y="65935"/>
                  </a:lnTo>
                  <a:lnTo>
                    <a:pt x="242597" y="67314"/>
                  </a:lnTo>
                  <a:lnTo>
                    <a:pt x="254994" y="67314"/>
                  </a:lnTo>
                  <a:lnTo>
                    <a:pt x="259127" y="68693"/>
                  </a:lnTo>
                  <a:lnTo>
                    <a:pt x="261882" y="70072"/>
                  </a:lnTo>
                  <a:lnTo>
                    <a:pt x="261882" y="71439"/>
                  </a:lnTo>
                  <a:lnTo>
                    <a:pt x="263259" y="71439"/>
                  </a:lnTo>
                  <a:lnTo>
                    <a:pt x="264637" y="72818"/>
                  </a:lnTo>
                  <a:lnTo>
                    <a:pt x="266014" y="72818"/>
                  </a:lnTo>
                  <a:lnTo>
                    <a:pt x="266014" y="74197"/>
                  </a:lnTo>
                  <a:lnTo>
                    <a:pt x="267392" y="75576"/>
                  </a:lnTo>
                  <a:lnTo>
                    <a:pt x="268769" y="75576"/>
                  </a:lnTo>
                  <a:lnTo>
                    <a:pt x="268769" y="76955"/>
                  </a:lnTo>
                  <a:lnTo>
                    <a:pt x="270147" y="76955"/>
                  </a:lnTo>
                  <a:lnTo>
                    <a:pt x="270224" y="79855"/>
                  </a:lnTo>
                  <a:lnTo>
                    <a:pt x="271524" y="82459"/>
                  </a:lnTo>
                  <a:lnTo>
                    <a:pt x="271524" y="83838"/>
                  </a:lnTo>
                  <a:lnTo>
                    <a:pt x="272902" y="90721"/>
                  </a:lnTo>
                  <a:lnTo>
                    <a:pt x="272902" y="89342"/>
                  </a:lnTo>
                  <a:lnTo>
                    <a:pt x="342309" y="89342"/>
                  </a:lnTo>
                  <a:lnTo>
                    <a:pt x="336797" y="65935"/>
                  </a:lnTo>
                  <a:close/>
                </a:path>
                <a:path w="342900" h="277495">
                  <a:moveTo>
                    <a:pt x="257198" y="68417"/>
                  </a:moveTo>
                  <a:lnTo>
                    <a:pt x="257749" y="68693"/>
                  </a:lnTo>
                  <a:lnTo>
                    <a:pt x="259127" y="68693"/>
                  </a:lnTo>
                  <a:lnTo>
                    <a:pt x="257198" y="68417"/>
                  </a:lnTo>
                  <a:close/>
                </a:path>
                <a:path w="342900" h="277495">
                  <a:moveTo>
                    <a:pt x="254994" y="67314"/>
                  </a:moveTo>
                  <a:lnTo>
                    <a:pt x="257198" y="68417"/>
                  </a:lnTo>
                  <a:lnTo>
                    <a:pt x="259127" y="68693"/>
                  </a:lnTo>
                  <a:lnTo>
                    <a:pt x="254994" y="67314"/>
                  </a:lnTo>
                  <a:close/>
                </a:path>
                <a:path w="342900" h="277495">
                  <a:moveTo>
                    <a:pt x="254994" y="67314"/>
                  </a:moveTo>
                  <a:lnTo>
                    <a:pt x="249484" y="67314"/>
                  </a:lnTo>
                  <a:lnTo>
                    <a:pt x="257198" y="68417"/>
                  </a:lnTo>
                  <a:lnTo>
                    <a:pt x="254994" y="67314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16478" y="425871"/>
            <a:ext cx="2651125" cy="2220595"/>
            <a:chOff x="216478" y="425871"/>
            <a:chExt cx="2651125" cy="2220595"/>
          </a:xfrm>
        </p:grpSpPr>
        <p:sp>
          <p:nvSpPr>
            <p:cNvPr id="16" name="object 16"/>
            <p:cNvSpPr/>
            <p:nvPr/>
          </p:nvSpPr>
          <p:spPr>
            <a:xfrm>
              <a:off x="216478" y="425871"/>
              <a:ext cx="2651125" cy="2220595"/>
            </a:xfrm>
            <a:custGeom>
              <a:avLst/>
              <a:gdLst/>
              <a:ahLst/>
              <a:cxnLst/>
              <a:rect l="l" t="t" r="r" b="b"/>
              <a:pathLst>
                <a:path w="2651125" h="2220595">
                  <a:moveTo>
                    <a:pt x="1382821" y="2046198"/>
                  </a:moveTo>
                  <a:lnTo>
                    <a:pt x="1794930" y="2092515"/>
                  </a:lnTo>
                  <a:lnTo>
                    <a:pt x="1787124" y="2104418"/>
                  </a:lnTo>
                  <a:lnTo>
                    <a:pt x="1778418" y="2116219"/>
                  </a:lnTo>
                  <a:lnTo>
                    <a:pt x="1769353" y="2127980"/>
                  </a:lnTo>
                  <a:lnTo>
                    <a:pt x="1760467" y="2139762"/>
                  </a:lnTo>
                  <a:lnTo>
                    <a:pt x="1741164" y="2163152"/>
                  </a:lnTo>
                  <a:lnTo>
                    <a:pt x="1719426" y="2173489"/>
                  </a:lnTo>
                  <a:lnTo>
                    <a:pt x="1694269" y="2183441"/>
                  </a:lnTo>
                  <a:lnTo>
                    <a:pt x="1615527" y="2174592"/>
                  </a:lnTo>
                  <a:lnTo>
                    <a:pt x="1593462" y="2159332"/>
                  </a:lnTo>
                  <a:lnTo>
                    <a:pt x="1574960" y="2131692"/>
                  </a:lnTo>
                  <a:lnTo>
                    <a:pt x="1562823" y="2117549"/>
                  </a:lnTo>
                  <a:lnTo>
                    <a:pt x="1537111" y="2089099"/>
                  </a:lnTo>
                  <a:lnTo>
                    <a:pt x="1524975" y="2074955"/>
                  </a:lnTo>
                  <a:lnTo>
                    <a:pt x="1430319" y="2064317"/>
                  </a:lnTo>
                  <a:lnTo>
                    <a:pt x="1382821" y="2046198"/>
                  </a:lnTo>
                  <a:close/>
                </a:path>
                <a:path w="2651125" h="2220595">
                  <a:moveTo>
                    <a:pt x="2377629" y="253790"/>
                  </a:moveTo>
                  <a:lnTo>
                    <a:pt x="2440908" y="260902"/>
                  </a:lnTo>
                  <a:lnTo>
                    <a:pt x="2475242" y="277541"/>
                  </a:lnTo>
                  <a:lnTo>
                    <a:pt x="2524712" y="334221"/>
                  </a:lnTo>
                  <a:lnTo>
                    <a:pt x="2539514" y="374224"/>
                  </a:lnTo>
                  <a:lnTo>
                    <a:pt x="2547844" y="413500"/>
                  </a:lnTo>
                  <a:lnTo>
                    <a:pt x="2548282" y="464669"/>
                  </a:lnTo>
                  <a:lnTo>
                    <a:pt x="2545204" y="489883"/>
                  </a:lnTo>
                  <a:lnTo>
                    <a:pt x="2542247" y="515111"/>
                  </a:lnTo>
                  <a:lnTo>
                    <a:pt x="2541295" y="515004"/>
                  </a:lnTo>
                  <a:lnTo>
                    <a:pt x="2558725" y="555303"/>
                  </a:lnTo>
                  <a:lnTo>
                    <a:pt x="2573693" y="595325"/>
                  </a:lnTo>
                  <a:lnTo>
                    <a:pt x="2586495" y="635103"/>
                  </a:lnTo>
                  <a:lnTo>
                    <a:pt x="2597428" y="674672"/>
                  </a:lnTo>
                  <a:lnTo>
                    <a:pt x="2606786" y="714064"/>
                  </a:lnTo>
                  <a:lnTo>
                    <a:pt x="2613448" y="765932"/>
                  </a:lnTo>
                  <a:lnTo>
                    <a:pt x="2620547" y="805070"/>
                  </a:lnTo>
                  <a:lnTo>
                    <a:pt x="2625541" y="856751"/>
                  </a:lnTo>
                  <a:lnTo>
                    <a:pt x="2630145" y="908388"/>
                  </a:lnTo>
                  <a:lnTo>
                    <a:pt x="2634655" y="960015"/>
                  </a:lnTo>
                  <a:lnTo>
                    <a:pt x="2641740" y="1088611"/>
                  </a:lnTo>
                  <a:lnTo>
                    <a:pt x="2646325" y="1153026"/>
                  </a:lnTo>
                  <a:lnTo>
                    <a:pt x="2650325" y="1217375"/>
                  </a:lnTo>
                  <a:lnTo>
                    <a:pt x="2650868" y="1281336"/>
                  </a:lnTo>
                  <a:lnTo>
                    <a:pt x="2648124" y="1344927"/>
                  </a:lnTo>
                  <a:lnTo>
                    <a:pt x="2642264" y="1408169"/>
                  </a:lnTo>
                  <a:lnTo>
                    <a:pt x="2634876" y="1458458"/>
                  </a:lnTo>
                  <a:lnTo>
                    <a:pt x="2623294" y="1521056"/>
                  </a:lnTo>
                  <a:lnTo>
                    <a:pt x="2610525" y="1570741"/>
                  </a:lnTo>
                  <a:lnTo>
                    <a:pt x="2595320" y="1620152"/>
                  </a:lnTo>
                  <a:lnTo>
                    <a:pt x="2577849" y="1669308"/>
                  </a:lnTo>
                  <a:lnTo>
                    <a:pt x="2559703" y="1705609"/>
                  </a:lnTo>
                  <a:lnTo>
                    <a:pt x="2538213" y="1754313"/>
                  </a:lnTo>
                  <a:lnTo>
                    <a:pt x="2516386" y="1790200"/>
                  </a:lnTo>
                  <a:lnTo>
                    <a:pt x="2492976" y="1825909"/>
                  </a:lnTo>
                  <a:lnTo>
                    <a:pt x="2468151" y="1861459"/>
                  </a:lnTo>
                  <a:lnTo>
                    <a:pt x="2442083" y="1896869"/>
                  </a:lnTo>
                  <a:lnTo>
                    <a:pt x="2416359" y="1919538"/>
                  </a:lnTo>
                  <a:lnTo>
                    <a:pt x="2388314" y="1954726"/>
                  </a:lnTo>
                  <a:lnTo>
                    <a:pt x="2360954" y="1977210"/>
                  </a:lnTo>
                  <a:lnTo>
                    <a:pt x="2333031" y="1999632"/>
                  </a:lnTo>
                  <a:lnTo>
                    <a:pt x="2304715" y="2022010"/>
                  </a:lnTo>
                  <a:lnTo>
                    <a:pt x="2277595" y="2031742"/>
                  </a:lnTo>
                  <a:lnTo>
                    <a:pt x="2265868" y="2068763"/>
                  </a:lnTo>
                  <a:lnTo>
                    <a:pt x="2251503" y="2105489"/>
                  </a:lnTo>
                  <a:lnTo>
                    <a:pt x="2231405" y="2154350"/>
                  </a:lnTo>
                  <a:lnTo>
                    <a:pt x="2206732" y="2189917"/>
                  </a:lnTo>
                  <a:lnTo>
                    <a:pt x="2136946" y="2220413"/>
                  </a:lnTo>
                  <a:lnTo>
                    <a:pt x="2092171" y="2202601"/>
                  </a:lnTo>
                  <a:lnTo>
                    <a:pt x="2052139" y="2172542"/>
                  </a:lnTo>
                  <a:lnTo>
                    <a:pt x="2018759" y="2143231"/>
                  </a:lnTo>
                  <a:lnTo>
                    <a:pt x="1998194" y="2089800"/>
                  </a:lnTo>
                  <a:lnTo>
                    <a:pt x="647926" y="1938044"/>
                  </a:lnTo>
                  <a:lnTo>
                    <a:pt x="640534" y="1911654"/>
                  </a:lnTo>
                  <a:lnTo>
                    <a:pt x="635410" y="1885518"/>
                  </a:lnTo>
                  <a:lnTo>
                    <a:pt x="582568" y="1879579"/>
                  </a:lnTo>
                  <a:lnTo>
                    <a:pt x="528550" y="1860728"/>
                  </a:lnTo>
                  <a:lnTo>
                    <a:pt x="486228" y="1843192"/>
                  </a:lnTo>
                  <a:lnTo>
                    <a:pt x="224422" y="1813767"/>
                  </a:lnTo>
                  <a:lnTo>
                    <a:pt x="217669" y="1787449"/>
                  </a:lnTo>
                  <a:lnTo>
                    <a:pt x="206416" y="1760624"/>
                  </a:lnTo>
                  <a:lnTo>
                    <a:pt x="198360" y="1708599"/>
                  </a:lnTo>
                  <a:lnTo>
                    <a:pt x="189314" y="1669242"/>
                  </a:lnTo>
                  <a:lnTo>
                    <a:pt x="182181" y="1617321"/>
                  </a:lnTo>
                  <a:lnTo>
                    <a:pt x="175609" y="1565462"/>
                  </a:lnTo>
                  <a:lnTo>
                    <a:pt x="169666" y="1513674"/>
                  </a:lnTo>
                  <a:lnTo>
                    <a:pt x="164417" y="1461965"/>
                  </a:lnTo>
                  <a:lnTo>
                    <a:pt x="159929" y="1410340"/>
                  </a:lnTo>
                  <a:lnTo>
                    <a:pt x="157688" y="1346189"/>
                  </a:lnTo>
                  <a:lnTo>
                    <a:pt x="154924" y="1294758"/>
                  </a:lnTo>
                  <a:lnTo>
                    <a:pt x="154540" y="1230815"/>
                  </a:lnTo>
                  <a:lnTo>
                    <a:pt x="155184" y="1166988"/>
                  </a:lnTo>
                  <a:lnTo>
                    <a:pt x="155505" y="1115904"/>
                  </a:lnTo>
                  <a:lnTo>
                    <a:pt x="158406" y="1052330"/>
                  </a:lnTo>
                  <a:lnTo>
                    <a:pt x="162536" y="988895"/>
                  </a:lnTo>
                  <a:lnTo>
                    <a:pt x="166543" y="938225"/>
                  </a:lnTo>
                  <a:lnTo>
                    <a:pt x="173330" y="875088"/>
                  </a:lnTo>
                  <a:lnTo>
                    <a:pt x="180127" y="824732"/>
                  </a:lnTo>
                  <a:lnTo>
                    <a:pt x="188420" y="774545"/>
                  </a:lnTo>
                  <a:lnTo>
                    <a:pt x="198276" y="724533"/>
                  </a:lnTo>
                  <a:lnTo>
                    <a:pt x="209760" y="674703"/>
                  </a:lnTo>
                  <a:lnTo>
                    <a:pt x="222940" y="625065"/>
                  </a:lnTo>
                  <a:lnTo>
                    <a:pt x="236464" y="588245"/>
                  </a:lnTo>
                  <a:lnTo>
                    <a:pt x="238842" y="575732"/>
                  </a:lnTo>
                  <a:lnTo>
                    <a:pt x="229246" y="574654"/>
                  </a:lnTo>
                  <a:lnTo>
                    <a:pt x="202685" y="558889"/>
                  </a:lnTo>
                  <a:lnTo>
                    <a:pt x="179522" y="530725"/>
                  </a:lnTo>
                  <a:lnTo>
                    <a:pt x="157459" y="515466"/>
                  </a:lnTo>
                  <a:lnTo>
                    <a:pt x="139874" y="487930"/>
                  </a:lnTo>
                  <a:lnTo>
                    <a:pt x="263956" y="501875"/>
                  </a:lnTo>
                  <a:lnTo>
                    <a:pt x="270599" y="489842"/>
                  </a:lnTo>
                  <a:lnTo>
                    <a:pt x="272682" y="490076"/>
                  </a:lnTo>
                  <a:lnTo>
                    <a:pt x="308121" y="417379"/>
                  </a:lnTo>
                  <a:lnTo>
                    <a:pt x="341774" y="357261"/>
                  </a:lnTo>
                  <a:lnTo>
                    <a:pt x="392305" y="286261"/>
                  </a:lnTo>
                  <a:lnTo>
                    <a:pt x="478377" y="180915"/>
                  </a:lnTo>
                  <a:lnTo>
                    <a:pt x="491067" y="169561"/>
                  </a:lnTo>
                  <a:lnTo>
                    <a:pt x="508321" y="145940"/>
                  </a:lnTo>
                  <a:lnTo>
                    <a:pt x="548990" y="124951"/>
                  </a:lnTo>
                  <a:lnTo>
                    <a:pt x="600932" y="105229"/>
                  </a:lnTo>
                  <a:lnTo>
                    <a:pt x="630857" y="95812"/>
                  </a:lnTo>
                  <a:lnTo>
                    <a:pt x="2309856" y="284513"/>
                  </a:lnTo>
                  <a:lnTo>
                    <a:pt x="2331249" y="274138"/>
                  </a:lnTo>
                  <a:lnTo>
                    <a:pt x="2353809" y="263893"/>
                  </a:lnTo>
                  <a:lnTo>
                    <a:pt x="2377629" y="253790"/>
                  </a:lnTo>
                  <a:close/>
                </a:path>
                <a:path w="2651125" h="2220595">
                  <a:moveTo>
                    <a:pt x="647926" y="1938044"/>
                  </a:moveTo>
                  <a:lnTo>
                    <a:pt x="896353" y="1965965"/>
                  </a:lnTo>
                  <a:lnTo>
                    <a:pt x="869848" y="2001326"/>
                  </a:lnTo>
                  <a:lnTo>
                    <a:pt x="827876" y="2034949"/>
                  </a:lnTo>
                  <a:lnTo>
                    <a:pt x="780119" y="2042361"/>
                  </a:lnTo>
                  <a:lnTo>
                    <a:pt x="730585" y="2049574"/>
                  </a:lnTo>
                  <a:lnTo>
                    <a:pt x="683942" y="2018772"/>
                  </a:lnTo>
                  <a:lnTo>
                    <a:pt x="655318" y="1964435"/>
                  </a:lnTo>
                  <a:lnTo>
                    <a:pt x="647926" y="1938044"/>
                  </a:lnTo>
                  <a:close/>
                </a:path>
                <a:path w="2651125" h="2220595">
                  <a:moveTo>
                    <a:pt x="224422" y="1813767"/>
                  </a:moveTo>
                  <a:lnTo>
                    <a:pt x="468472" y="1841196"/>
                  </a:lnTo>
                  <a:lnTo>
                    <a:pt x="434782" y="1901309"/>
                  </a:lnTo>
                  <a:lnTo>
                    <a:pt x="407403" y="1923792"/>
                  </a:lnTo>
                  <a:lnTo>
                    <a:pt x="369386" y="1932299"/>
                  </a:lnTo>
                  <a:lnTo>
                    <a:pt x="305204" y="1937866"/>
                  </a:lnTo>
                  <a:lnTo>
                    <a:pt x="291873" y="1923588"/>
                  </a:lnTo>
                  <a:lnTo>
                    <a:pt x="277017" y="1921918"/>
                  </a:lnTo>
                  <a:lnTo>
                    <a:pt x="263541" y="1907624"/>
                  </a:lnTo>
                  <a:lnTo>
                    <a:pt x="251510" y="1880712"/>
                  </a:lnTo>
                  <a:lnTo>
                    <a:pt x="239574" y="1853810"/>
                  </a:lnTo>
                  <a:lnTo>
                    <a:pt x="227798" y="1826927"/>
                  </a:lnTo>
                  <a:lnTo>
                    <a:pt x="224422" y="1813767"/>
                  </a:lnTo>
                  <a:close/>
                </a:path>
                <a:path w="2651125" h="2220595">
                  <a:moveTo>
                    <a:pt x="1133527" y="2005401"/>
                  </a:moveTo>
                  <a:lnTo>
                    <a:pt x="1900520" y="2091602"/>
                  </a:lnTo>
                  <a:lnTo>
                    <a:pt x="1847960" y="2098475"/>
                  </a:lnTo>
                  <a:lnTo>
                    <a:pt x="1182256" y="2023657"/>
                  </a:lnTo>
                  <a:lnTo>
                    <a:pt x="1133527" y="2005401"/>
                  </a:lnTo>
                  <a:close/>
                </a:path>
                <a:path w="2651125" h="2220595">
                  <a:moveTo>
                    <a:pt x="988386" y="1976308"/>
                  </a:moveTo>
                  <a:lnTo>
                    <a:pt x="1998194" y="2089800"/>
                  </a:lnTo>
                  <a:lnTo>
                    <a:pt x="1949683" y="2097128"/>
                  </a:lnTo>
                  <a:lnTo>
                    <a:pt x="1034930" y="1994319"/>
                  </a:lnTo>
                  <a:lnTo>
                    <a:pt x="988386" y="1976308"/>
                  </a:lnTo>
                  <a:close/>
                </a:path>
                <a:path w="2651125" h="2220595">
                  <a:moveTo>
                    <a:pt x="107659" y="394849"/>
                  </a:moveTo>
                  <a:lnTo>
                    <a:pt x="194906" y="404655"/>
                  </a:lnTo>
                  <a:lnTo>
                    <a:pt x="189649" y="416844"/>
                  </a:lnTo>
                  <a:lnTo>
                    <a:pt x="190150" y="429680"/>
                  </a:lnTo>
                  <a:lnTo>
                    <a:pt x="194168" y="430132"/>
                  </a:lnTo>
                  <a:lnTo>
                    <a:pt x="196168" y="443137"/>
                  </a:lnTo>
                  <a:lnTo>
                    <a:pt x="204085" y="444026"/>
                  </a:lnTo>
                  <a:lnTo>
                    <a:pt x="212584" y="470541"/>
                  </a:lnTo>
                  <a:lnTo>
                    <a:pt x="224999" y="471937"/>
                  </a:lnTo>
                  <a:lnTo>
                    <a:pt x="237076" y="486074"/>
                  </a:lnTo>
                  <a:lnTo>
                    <a:pt x="250232" y="500333"/>
                  </a:lnTo>
                  <a:lnTo>
                    <a:pt x="139874" y="487930"/>
                  </a:lnTo>
                  <a:lnTo>
                    <a:pt x="129412" y="461194"/>
                  </a:lnTo>
                  <a:lnTo>
                    <a:pt x="119489" y="447299"/>
                  </a:lnTo>
                  <a:lnTo>
                    <a:pt x="112768" y="420983"/>
                  </a:lnTo>
                  <a:lnTo>
                    <a:pt x="107659" y="394849"/>
                  </a:lnTo>
                  <a:close/>
                </a:path>
                <a:path w="2651125" h="2220595">
                  <a:moveTo>
                    <a:pt x="183555" y="211680"/>
                  </a:moveTo>
                  <a:lnTo>
                    <a:pt x="245342" y="231404"/>
                  </a:lnTo>
                  <a:lnTo>
                    <a:pt x="286240" y="274340"/>
                  </a:lnTo>
                  <a:lnTo>
                    <a:pt x="290217" y="313127"/>
                  </a:lnTo>
                  <a:lnTo>
                    <a:pt x="279538" y="350267"/>
                  </a:lnTo>
                  <a:lnTo>
                    <a:pt x="258597" y="373473"/>
                  </a:lnTo>
                  <a:lnTo>
                    <a:pt x="228952" y="395701"/>
                  </a:lnTo>
                  <a:lnTo>
                    <a:pt x="223029" y="395036"/>
                  </a:lnTo>
                  <a:lnTo>
                    <a:pt x="215418" y="406960"/>
                  </a:lnTo>
                  <a:lnTo>
                    <a:pt x="99982" y="393986"/>
                  </a:lnTo>
                  <a:lnTo>
                    <a:pt x="64935" y="351708"/>
                  </a:lnTo>
                  <a:lnTo>
                    <a:pt x="35841" y="310098"/>
                  </a:lnTo>
                  <a:lnTo>
                    <a:pt x="204376" y="329039"/>
                  </a:lnTo>
                  <a:lnTo>
                    <a:pt x="211057" y="317010"/>
                  </a:lnTo>
                  <a:lnTo>
                    <a:pt x="211171" y="304243"/>
                  </a:lnTo>
                  <a:lnTo>
                    <a:pt x="204988" y="290768"/>
                  </a:lnTo>
                  <a:lnTo>
                    <a:pt x="113077" y="280439"/>
                  </a:lnTo>
                  <a:lnTo>
                    <a:pt x="117704" y="268179"/>
                  </a:lnTo>
                  <a:lnTo>
                    <a:pt x="133067" y="244345"/>
                  </a:lnTo>
                  <a:lnTo>
                    <a:pt x="155253" y="221279"/>
                  </a:lnTo>
                  <a:lnTo>
                    <a:pt x="183555" y="211680"/>
                  </a:lnTo>
                  <a:close/>
                </a:path>
                <a:path w="2651125" h="2220595">
                  <a:moveTo>
                    <a:pt x="119483" y="0"/>
                  </a:moveTo>
                  <a:lnTo>
                    <a:pt x="192815" y="8241"/>
                  </a:lnTo>
                  <a:lnTo>
                    <a:pt x="198114" y="21617"/>
                  </a:lnTo>
                  <a:lnTo>
                    <a:pt x="200993" y="21940"/>
                  </a:lnTo>
                  <a:lnTo>
                    <a:pt x="168259" y="56601"/>
                  </a:lnTo>
                  <a:lnTo>
                    <a:pt x="136403" y="78581"/>
                  </a:lnTo>
                  <a:lnTo>
                    <a:pt x="114892" y="88943"/>
                  </a:lnTo>
                  <a:lnTo>
                    <a:pt x="96641" y="112452"/>
                  </a:lnTo>
                  <a:lnTo>
                    <a:pt x="83428" y="136527"/>
                  </a:lnTo>
                  <a:lnTo>
                    <a:pt x="75613" y="161208"/>
                  </a:lnTo>
                  <a:lnTo>
                    <a:pt x="72423" y="199190"/>
                  </a:lnTo>
                  <a:lnTo>
                    <a:pt x="75598" y="225107"/>
                  </a:lnTo>
                  <a:lnTo>
                    <a:pt x="83632" y="251569"/>
                  </a:lnTo>
                  <a:lnTo>
                    <a:pt x="96435" y="278568"/>
                  </a:lnTo>
                  <a:lnTo>
                    <a:pt x="100273" y="279000"/>
                  </a:lnTo>
                  <a:lnTo>
                    <a:pt x="108451" y="292699"/>
                  </a:lnTo>
                  <a:lnTo>
                    <a:pt x="181303" y="300886"/>
                  </a:lnTo>
                  <a:lnTo>
                    <a:pt x="179884" y="313507"/>
                  </a:lnTo>
                  <a:lnTo>
                    <a:pt x="178925" y="313399"/>
                  </a:lnTo>
                  <a:lnTo>
                    <a:pt x="183264" y="326667"/>
                  </a:lnTo>
                  <a:lnTo>
                    <a:pt x="35841" y="310098"/>
                  </a:lnTo>
                  <a:lnTo>
                    <a:pt x="14304" y="269338"/>
                  </a:lnTo>
                  <a:lnTo>
                    <a:pt x="1928" y="229607"/>
                  </a:lnTo>
                  <a:lnTo>
                    <a:pt x="0" y="178270"/>
                  </a:lnTo>
                  <a:lnTo>
                    <a:pt x="8597" y="128117"/>
                  </a:lnTo>
                  <a:lnTo>
                    <a:pt x="26032" y="91736"/>
                  </a:lnTo>
                  <a:lnTo>
                    <a:pt x="54872" y="43858"/>
                  </a:lnTo>
                  <a:lnTo>
                    <a:pt x="83482" y="21513"/>
                  </a:lnTo>
                  <a:lnTo>
                    <a:pt x="119483" y="0"/>
                  </a:lnTo>
                  <a:close/>
                </a:path>
                <a:path w="2651125" h="2220595">
                  <a:moveTo>
                    <a:pt x="113077" y="280439"/>
                  </a:moveTo>
                  <a:lnTo>
                    <a:pt x="191358" y="289236"/>
                  </a:lnTo>
                  <a:lnTo>
                    <a:pt x="184182" y="301210"/>
                  </a:lnTo>
                  <a:lnTo>
                    <a:pt x="108451" y="292699"/>
                  </a:lnTo>
                  <a:lnTo>
                    <a:pt x="113077" y="280439"/>
                  </a:lnTo>
                  <a:close/>
                </a:path>
                <a:path w="2651125" h="2220595">
                  <a:moveTo>
                    <a:pt x="1151754" y="13776"/>
                  </a:moveTo>
                  <a:lnTo>
                    <a:pt x="1827756" y="89751"/>
                  </a:lnTo>
                  <a:lnTo>
                    <a:pt x="2108000" y="185147"/>
                  </a:lnTo>
                  <a:lnTo>
                    <a:pt x="2161072" y="216672"/>
                  </a:lnTo>
                  <a:lnTo>
                    <a:pt x="2214788" y="235489"/>
                  </a:lnTo>
                  <a:lnTo>
                    <a:pt x="2266204" y="266827"/>
                  </a:lnTo>
                  <a:lnTo>
                    <a:pt x="2289099" y="269400"/>
                  </a:lnTo>
                  <a:lnTo>
                    <a:pt x="2298903" y="283282"/>
                  </a:lnTo>
                  <a:lnTo>
                    <a:pt x="630857" y="95812"/>
                  </a:lnTo>
                  <a:lnTo>
                    <a:pt x="663274" y="86676"/>
                  </a:lnTo>
                  <a:lnTo>
                    <a:pt x="698074" y="77807"/>
                  </a:lnTo>
                  <a:lnTo>
                    <a:pt x="774386" y="60823"/>
                  </a:lnTo>
                  <a:lnTo>
                    <a:pt x="815680" y="52684"/>
                  </a:lnTo>
                  <a:lnTo>
                    <a:pt x="858922" y="44764"/>
                  </a:lnTo>
                  <a:lnTo>
                    <a:pt x="904002" y="37051"/>
                  </a:lnTo>
                  <a:lnTo>
                    <a:pt x="999243" y="22195"/>
                  </a:lnTo>
                  <a:lnTo>
                    <a:pt x="1047768" y="27649"/>
                  </a:lnTo>
                  <a:lnTo>
                    <a:pt x="1151754" y="13776"/>
                  </a:lnTo>
                  <a:close/>
                </a:path>
                <a:path w="2651125" h="2220595">
                  <a:moveTo>
                    <a:pt x="1259064" y="13056"/>
                  </a:moveTo>
                  <a:lnTo>
                    <a:pt x="1712634" y="64033"/>
                  </a:lnTo>
                  <a:lnTo>
                    <a:pt x="1769492" y="83203"/>
                  </a:lnTo>
                  <a:lnTo>
                    <a:pt x="1204161" y="19666"/>
                  </a:lnTo>
                  <a:lnTo>
                    <a:pt x="1259064" y="13056"/>
                  </a:lnTo>
                  <a:close/>
                </a:path>
              </a:pathLst>
            </a:custGeom>
            <a:solidFill>
              <a:srgbClr val="EEB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3975" y="587470"/>
              <a:ext cx="1826895" cy="1278890"/>
            </a:xfrm>
            <a:custGeom>
              <a:avLst/>
              <a:gdLst/>
              <a:ahLst/>
              <a:cxnLst/>
              <a:rect l="l" t="t" r="r" b="b"/>
              <a:pathLst>
                <a:path w="1826895" h="1278889">
                  <a:moveTo>
                    <a:pt x="1396599" y="704152"/>
                  </a:moveTo>
                  <a:lnTo>
                    <a:pt x="1418558" y="711403"/>
                  </a:lnTo>
                  <a:lnTo>
                    <a:pt x="1435732" y="726407"/>
                  </a:lnTo>
                  <a:lnTo>
                    <a:pt x="1446265" y="747042"/>
                  </a:lnTo>
                  <a:lnTo>
                    <a:pt x="1448301" y="771187"/>
                  </a:lnTo>
                  <a:lnTo>
                    <a:pt x="1440962" y="794230"/>
                  </a:lnTo>
                  <a:lnTo>
                    <a:pt x="1426113" y="811989"/>
                  </a:lnTo>
                  <a:lnTo>
                    <a:pt x="1406038" y="822797"/>
                  </a:lnTo>
                  <a:lnTo>
                    <a:pt x="1383017" y="824992"/>
                  </a:lnTo>
                  <a:lnTo>
                    <a:pt x="1361057" y="817742"/>
                  </a:lnTo>
                  <a:lnTo>
                    <a:pt x="1343888" y="802748"/>
                  </a:lnTo>
                  <a:lnTo>
                    <a:pt x="1333360" y="782137"/>
                  </a:lnTo>
                  <a:lnTo>
                    <a:pt x="1331322" y="758040"/>
                  </a:lnTo>
                  <a:lnTo>
                    <a:pt x="1338663" y="734949"/>
                  </a:lnTo>
                  <a:lnTo>
                    <a:pt x="1353507" y="717166"/>
                  </a:lnTo>
                  <a:lnTo>
                    <a:pt x="1373577" y="706348"/>
                  </a:lnTo>
                  <a:lnTo>
                    <a:pt x="1396599" y="704152"/>
                  </a:lnTo>
                  <a:close/>
                </a:path>
                <a:path w="1826895" h="1278889">
                  <a:moveTo>
                    <a:pt x="1559036" y="935071"/>
                  </a:moveTo>
                  <a:lnTo>
                    <a:pt x="1614326" y="943543"/>
                  </a:lnTo>
                  <a:lnTo>
                    <a:pt x="1662139" y="956626"/>
                  </a:lnTo>
                  <a:lnTo>
                    <a:pt x="1700880" y="975541"/>
                  </a:lnTo>
                  <a:lnTo>
                    <a:pt x="1728955" y="1001511"/>
                  </a:lnTo>
                  <a:lnTo>
                    <a:pt x="1746733" y="1079504"/>
                  </a:lnTo>
                  <a:lnTo>
                    <a:pt x="1734601" y="1121933"/>
                  </a:lnTo>
                  <a:lnTo>
                    <a:pt x="1709988" y="1163714"/>
                  </a:lnTo>
                  <a:lnTo>
                    <a:pt x="1676426" y="1202442"/>
                  </a:lnTo>
                  <a:lnTo>
                    <a:pt x="1637447" y="1235715"/>
                  </a:lnTo>
                  <a:lnTo>
                    <a:pt x="1596583" y="1261128"/>
                  </a:lnTo>
                  <a:lnTo>
                    <a:pt x="1557364" y="1276278"/>
                  </a:lnTo>
                  <a:lnTo>
                    <a:pt x="1523323" y="1278760"/>
                  </a:lnTo>
                  <a:lnTo>
                    <a:pt x="1491288" y="1268295"/>
                  </a:lnTo>
                  <a:lnTo>
                    <a:pt x="1455390" y="1247013"/>
                  </a:lnTo>
                  <a:lnTo>
                    <a:pt x="1418809" y="1216548"/>
                  </a:lnTo>
                  <a:lnTo>
                    <a:pt x="1384724" y="1178532"/>
                  </a:lnTo>
                  <a:lnTo>
                    <a:pt x="1356317" y="1134597"/>
                  </a:lnTo>
                  <a:lnTo>
                    <a:pt x="1339869" y="1094029"/>
                  </a:lnTo>
                  <a:lnTo>
                    <a:pt x="1501258" y="1112167"/>
                  </a:lnTo>
                  <a:lnTo>
                    <a:pt x="1505969" y="1111725"/>
                  </a:lnTo>
                  <a:lnTo>
                    <a:pt x="1611651" y="1123602"/>
                  </a:lnTo>
                  <a:lnTo>
                    <a:pt x="1624162" y="1122427"/>
                  </a:lnTo>
                  <a:lnTo>
                    <a:pt x="1635023" y="1116511"/>
                  </a:lnTo>
                  <a:lnTo>
                    <a:pt x="1643053" y="1106633"/>
                  </a:lnTo>
                  <a:lnTo>
                    <a:pt x="1647070" y="1093570"/>
                  </a:lnTo>
                  <a:lnTo>
                    <a:pt x="1646052" y="1079942"/>
                  </a:lnTo>
                  <a:lnTo>
                    <a:pt x="1640416" y="1068527"/>
                  </a:lnTo>
                  <a:lnTo>
                    <a:pt x="1631140" y="1060348"/>
                  </a:lnTo>
                  <a:lnTo>
                    <a:pt x="1619201" y="1056425"/>
                  </a:lnTo>
                  <a:lnTo>
                    <a:pt x="1330877" y="1024020"/>
                  </a:lnTo>
                  <a:lnTo>
                    <a:pt x="1335518" y="991293"/>
                  </a:lnTo>
                  <a:lnTo>
                    <a:pt x="1353893" y="960576"/>
                  </a:lnTo>
                  <a:lnTo>
                    <a:pt x="1382424" y="941227"/>
                  </a:lnTo>
                  <a:lnTo>
                    <a:pt x="1419156" y="931125"/>
                  </a:lnTo>
                  <a:lnTo>
                    <a:pt x="1462138" y="928146"/>
                  </a:lnTo>
                  <a:lnTo>
                    <a:pt x="1509416" y="930169"/>
                  </a:lnTo>
                  <a:lnTo>
                    <a:pt x="1559036" y="935071"/>
                  </a:lnTo>
                  <a:close/>
                </a:path>
                <a:path w="1826895" h="1278889">
                  <a:moveTo>
                    <a:pt x="1330742" y="1024977"/>
                  </a:moveTo>
                  <a:lnTo>
                    <a:pt x="1508808" y="1044990"/>
                  </a:lnTo>
                  <a:lnTo>
                    <a:pt x="1496293" y="1046164"/>
                  </a:lnTo>
                  <a:lnTo>
                    <a:pt x="1485433" y="1052081"/>
                  </a:lnTo>
                  <a:lnTo>
                    <a:pt x="1477405" y="1061959"/>
                  </a:lnTo>
                  <a:lnTo>
                    <a:pt x="1473389" y="1075022"/>
                  </a:lnTo>
                  <a:lnTo>
                    <a:pt x="1474405" y="1088650"/>
                  </a:lnTo>
                  <a:lnTo>
                    <a:pt x="1480040" y="1100065"/>
                  </a:lnTo>
                  <a:lnTo>
                    <a:pt x="1489316" y="1108244"/>
                  </a:lnTo>
                  <a:lnTo>
                    <a:pt x="1501258" y="1112167"/>
                  </a:lnTo>
                  <a:lnTo>
                    <a:pt x="1339869" y="1094029"/>
                  </a:lnTo>
                  <a:lnTo>
                    <a:pt x="1336765" y="1086375"/>
                  </a:lnTo>
                  <a:lnTo>
                    <a:pt x="1329250" y="1035499"/>
                  </a:lnTo>
                  <a:lnTo>
                    <a:pt x="1330742" y="1024977"/>
                  </a:lnTo>
                  <a:close/>
                </a:path>
                <a:path w="1826895" h="1278889">
                  <a:moveTo>
                    <a:pt x="1330877" y="1024020"/>
                  </a:moveTo>
                  <a:lnTo>
                    <a:pt x="1619201" y="1056425"/>
                  </a:lnTo>
                  <a:lnTo>
                    <a:pt x="1606685" y="1057600"/>
                  </a:lnTo>
                  <a:lnTo>
                    <a:pt x="1595822" y="1063515"/>
                  </a:lnTo>
                  <a:lnTo>
                    <a:pt x="1587792" y="1073394"/>
                  </a:lnTo>
                  <a:lnTo>
                    <a:pt x="1583774" y="1086456"/>
                  </a:lnTo>
                  <a:lnTo>
                    <a:pt x="1584838" y="1099680"/>
                  </a:lnTo>
                  <a:lnTo>
                    <a:pt x="1590470" y="1111139"/>
                  </a:lnTo>
                  <a:lnTo>
                    <a:pt x="1599723" y="1119544"/>
                  </a:lnTo>
                  <a:lnTo>
                    <a:pt x="1611651" y="1123602"/>
                  </a:lnTo>
                  <a:lnTo>
                    <a:pt x="1505969" y="1111725"/>
                  </a:lnTo>
                  <a:lnTo>
                    <a:pt x="1513772" y="1110992"/>
                  </a:lnTo>
                  <a:lnTo>
                    <a:pt x="1524633" y="1105076"/>
                  </a:lnTo>
                  <a:lnTo>
                    <a:pt x="1532660" y="1095198"/>
                  </a:lnTo>
                  <a:lnTo>
                    <a:pt x="1536677" y="1082135"/>
                  </a:lnTo>
                  <a:lnTo>
                    <a:pt x="1535660" y="1068506"/>
                  </a:lnTo>
                  <a:lnTo>
                    <a:pt x="1530026" y="1057092"/>
                  </a:lnTo>
                  <a:lnTo>
                    <a:pt x="1520750" y="1048913"/>
                  </a:lnTo>
                  <a:lnTo>
                    <a:pt x="1508808" y="1044990"/>
                  </a:lnTo>
                  <a:lnTo>
                    <a:pt x="1330742" y="1024977"/>
                  </a:lnTo>
                  <a:lnTo>
                    <a:pt x="1330877" y="1024020"/>
                  </a:lnTo>
                  <a:close/>
                </a:path>
                <a:path w="1826895" h="1278889">
                  <a:moveTo>
                    <a:pt x="1706344" y="738964"/>
                  </a:moveTo>
                  <a:lnTo>
                    <a:pt x="1728306" y="746216"/>
                  </a:lnTo>
                  <a:lnTo>
                    <a:pt x="1745480" y="761220"/>
                  </a:lnTo>
                  <a:lnTo>
                    <a:pt x="1756011" y="781854"/>
                  </a:lnTo>
                  <a:lnTo>
                    <a:pt x="1758046" y="805999"/>
                  </a:lnTo>
                  <a:lnTo>
                    <a:pt x="1750708" y="829042"/>
                  </a:lnTo>
                  <a:lnTo>
                    <a:pt x="1735861" y="846801"/>
                  </a:lnTo>
                  <a:lnTo>
                    <a:pt x="1715786" y="857610"/>
                  </a:lnTo>
                  <a:lnTo>
                    <a:pt x="1692762" y="859804"/>
                  </a:lnTo>
                  <a:lnTo>
                    <a:pt x="1670803" y="852554"/>
                  </a:lnTo>
                  <a:lnTo>
                    <a:pt x="1653628" y="837559"/>
                  </a:lnTo>
                  <a:lnTo>
                    <a:pt x="1643092" y="816948"/>
                  </a:lnTo>
                  <a:lnTo>
                    <a:pt x="1641051" y="792850"/>
                  </a:lnTo>
                  <a:lnTo>
                    <a:pt x="1648396" y="769760"/>
                  </a:lnTo>
                  <a:lnTo>
                    <a:pt x="1663247" y="751977"/>
                  </a:lnTo>
                  <a:lnTo>
                    <a:pt x="1683323" y="741160"/>
                  </a:lnTo>
                  <a:lnTo>
                    <a:pt x="1706344" y="738964"/>
                  </a:lnTo>
                  <a:close/>
                </a:path>
                <a:path w="1826895" h="1278889">
                  <a:moveTo>
                    <a:pt x="960154" y="118842"/>
                  </a:moveTo>
                  <a:lnTo>
                    <a:pt x="1058544" y="129900"/>
                  </a:lnTo>
                  <a:lnTo>
                    <a:pt x="1028705" y="132606"/>
                  </a:lnTo>
                  <a:lnTo>
                    <a:pt x="1016746" y="150259"/>
                  </a:lnTo>
                  <a:lnTo>
                    <a:pt x="1010157" y="184163"/>
                  </a:lnTo>
                  <a:lnTo>
                    <a:pt x="1008936" y="227037"/>
                  </a:lnTo>
                  <a:lnTo>
                    <a:pt x="1013084" y="271600"/>
                  </a:lnTo>
                  <a:lnTo>
                    <a:pt x="1012425" y="285161"/>
                  </a:lnTo>
                  <a:lnTo>
                    <a:pt x="1006960" y="296907"/>
                  </a:lnTo>
                  <a:lnTo>
                    <a:pt x="997639" y="305669"/>
                  </a:lnTo>
                  <a:lnTo>
                    <a:pt x="985415" y="310278"/>
                  </a:lnTo>
                  <a:lnTo>
                    <a:pt x="982428" y="310914"/>
                  </a:lnTo>
                  <a:lnTo>
                    <a:pt x="976670" y="310267"/>
                  </a:lnTo>
                  <a:lnTo>
                    <a:pt x="946847" y="281648"/>
                  </a:lnTo>
                  <a:lnTo>
                    <a:pt x="942009" y="206655"/>
                  </a:lnTo>
                  <a:lnTo>
                    <a:pt x="947337" y="153926"/>
                  </a:lnTo>
                  <a:lnTo>
                    <a:pt x="960154" y="118842"/>
                  </a:lnTo>
                  <a:close/>
                </a:path>
                <a:path w="1826895" h="1278889">
                  <a:moveTo>
                    <a:pt x="1097143" y="188807"/>
                  </a:moveTo>
                  <a:lnTo>
                    <a:pt x="1116998" y="194986"/>
                  </a:lnTo>
                  <a:lnTo>
                    <a:pt x="1135399" y="202824"/>
                  </a:lnTo>
                  <a:lnTo>
                    <a:pt x="1140872" y="207220"/>
                  </a:lnTo>
                  <a:lnTo>
                    <a:pt x="1143304" y="213552"/>
                  </a:lnTo>
                  <a:lnTo>
                    <a:pt x="1142575" y="220440"/>
                  </a:lnTo>
                  <a:lnTo>
                    <a:pt x="1138568" y="226504"/>
                  </a:lnTo>
                  <a:lnTo>
                    <a:pt x="1081668" y="274530"/>
                  </a:lnTo>
                  <a:lnTo>
                    <a:pt x="1074662" y="277569"/>
                  </a:lnTo>
                  <a:lnTo>
                    <a:pt x="1067445" y="276879"/>
                  </a:lnTo>
                  <a:lnTo>
                    <a:pt x="1061524" y="272904"/>
                  </a:lnTo>
                  <a:lnTo>
                    <a:pt x="1058404" y="266084"/>
                  </a:lnTo>
                  <a:lnTo>
                    <a:pt x="1055872" y="245923"/>
                  </a:lnTo>
                  <a:lnTo>
                    <a:pt x="1055271" y="224795"/>
                  </a:lnTo>
                  <a:lnTo>
                    <a:pt x="1058046" y="206050"/>
                  </a:lnTo>
                  <a:lnTo>
                    <a:pt x="1065642" y="193041"/>
                  </a:lnTo>
                  <a:lnTo>
                    <a:pt x="1078977" y="187190"/>
                  </a:lnTo>
                  <a:lnTo>
                    <a:pt x="1097143" y="188807"/>
                  </a:lnTo>
                  <a:close/>
                </a:path>
                <a:path w="1826895" h="1278889">
                  <a:moveTo>
                    <a:pt x="1047524" y="62131"/>
                  </a:moveTo>
                  <a:lnTo>
                    <a:pt x="1099834" y="68290"/>
                  </a:lnTo>
                  <a:lnTo>
                    <a:pt x="1150216" y="83609"/>
                  </a:lnTo>
                  <a:lnTo>
                    <a:pt x="1191436" y="101116"/>
                  </a:lnTo>
                  <a:lnTo>
                    <a:pt x="1226652" y="122404"/>
                  </a:lnTo>
                  <a:lnTo>
                    <a:pt x="1233836" y="147112"/>
                  </a:lnTo>
                  <a:lnTo>
                    <a:pt x="1229529" y="160035"/>
                  </a:lnTo>
                  <a:lnTo>
                    <a:pt x="1220972" y="170385"/>
                  </a:lnTo>
                  <a:lnTo>
                    <a:pt x="1209357" y="176405"/>
                  </a:lnTo>
                  <a:lnTo>
                    <a:pt x="1196302" y="177540"/>
                  </a:lnTo>
                  <a:lnTo>
                    <a:pt x="1183425" y="173237"/>
                  </a:lnTo>
                  <a:lnTo>
                    <a:pt x="1143951" y="154680"/>
                  </a:lnTo>
                  <a:lnTo>
                    <a:pt x="1099642" y="138746"/>
                  </a:lnTo>
                  <a:lnTo>
                    <a:pt x="1058544" y="129900"/>
                  </a:lnTo>
                  <a:lnTo>
                    <a:pt x="960154" y="118842"/>
                  </a:lnTo>
                  <a:lnTo>
                    <a:pt x="965039" y="105469"/>
                  </a:lnTo>
                  <a:lnTo>
                    <a:pt x="1000522" y="72102"/>
                  </a:lnTo>
                  <a:lnTo>
                    <a:pt x="1047524" y="62131"/>
                  </a:lnTo>
                  <a:close/>
                </a:path>
                <a:path w="1826895" h="1278889">
                  <a:moveTo>
                    <a:pt x="1796898" y="175211"/>
                  </a:moveTo>
                  <a:lnTo>
                    <a:pt x="1812755" y="182899"/>
                  </a:lnTo>
                  <a:lnTo>
                    <a:pt x="1821892" y="203399"/>
                  </a:lnTo>
                  <a:lnTo>
                    <a:pt x="1825886" y="230776"/>
                  </a:lnTo>
                  <a:lnTo>
                    <a:pt x="1826315" y="259096"/>
                  </a:lnTo>
                  <a:lnTo>
                    <a:pt x="1823924" y="268500"/>
                  </a:lnTo>
                  <a:lnTo>
                    <a:pt x="1817570" y="274270"/>
                  </a:lnTo>
                  <a:lnTo>
                    <a:pt x="1809164" y="275618"/>
                  </a:lnTo>
                  <a:lnTo>
                    <a:pt x="1800615" y="271757"/>
                  </a:lnTo>
                  <a:lnTo>
                    <a:pt x="1735562" y="219823"/>
                  </a:lnTo>
                  <a:lnTo>
                    <a:pt x="1730465" y="212934"/>
                  </a:lnTo>
                  <a:lnTo>
                    <a:pt x="1729575" y="205059"/>
                  </a:lnTo>
                  <a:lnTo>
                    <a:pt x="1732461" y="197609"/>
                  </a:lnTo>
                  <a:lnTo>
                    <a:pt x="1781419" y="177526"/>
                  </a:lnTo>
                  <a:lnTo>
                    <a:pt x="1796898" y="175211"/>
                  </a:lnTo>
                  <a:close/>
                </a:path>
                <a:path w="1826895" h="1278889">
                  <a:moveTo>
                    <a:pt x="63787" y="45246"/>
                  </a:moveTo>
                  <a:lnTo>
                    <a:pt x="573599" y="102543"/>
                  </a:lnTo>
                  <a:lnTo>
                    <a:pt x="517523" y="99261"/>
                  </a:lnTo>
                  <a:lnTo>
                    <a:pt x="442251" y="99260"/>
                  </a:lnTo>
                  <a:lnTo>
                    <a:pt x="346302" y="104420"/>
                  </a:lnTo>
                  <a:lnTo>
                    <a:pt x="248908" y="113765"/>
                  </a:lnTo>
                  <a:lnTo>
                    <a:pt x="172311" y="124422"/>
                  </a:lnTo>
                  <a:lnTo>
                    <a:pt x="115095" y="135043"/>
                  </a:lnTo>
                  <a:lnTo>
                    <a:pt x="75843" y="144282"/>
                  </a:lnTo>
                  <a:lnTo>
                    <a:pt x="40444" y="155564"/>
                  </a:lnTo>
                  <a:lnTo>
                    <a:pt x="34578" y="155877"/>
                  </a:lnTo>
                  <a:lnTo>
                    <a:pt x="2053" y="134729"/>
                  </a:lnTo>
                  <a:lnTo>
                    <a:pt x="0" y="119890"/>
                  </a:lnTo>
                  <a:lnTo>
                    <a:pt x="1439" y="95788"/>
                  </a:lnTo>
                  <a:lnTo>
                    <a:pt x="7003" y="72148"/>
                  </a:lnTo>
                  <a:lnTo>
                    <a:pt x="17319" y="58700"/>
                  </a:lnTo>
                  <a:lnTo>
                    <a:pt x="26561" y="55484"/>
                  </a:lnTo>
                  <a:lnTo>
                    <a:pt x="51315" y="48217"/>
                  </a:lnTo>
                  <a:lnTo>
                    <a:pt x="63787" y="45246"/>
                  </a:lnTo>
                  <a:close/>
                </a:path>
                <a:path w="1826895" h="1278889">
                  <a:moveTo>
                    <a:pt x="583929" y="4145"/>
                  </a:moveTo>
                  <a:lnTo>
                    <a:pt x="626022" y="9641"/>
                  </a:lnTo>
                  <a:lnTo>
                    <a:pt x="671655" y="29994"/>
                  </a:lnTo>
                  <a:lnTo>
                    <a:pt x="683806" y="76700"/>
                  </a:lnTo>
                  <a:lnTo>
                    <a:pt x="683694" y="91887"/>
                  </a:lnTo>
                  <a:lnTo>
                    <a:pt x="676977" y="103555"/>
                  </a:lnTo>
                  <a:lnTo>
                    <a:pt x="666678" y="111435"/>
                  </a:lnTo>
                  <a:lnTo>
                    <a:pt x="654324" y="114893"/>
                  </a:lnTo>
                  <a:lnTo>
                    <a:pt x="641446" y="113296"/>
                  </a:lnTo>
                  <a:lnTo>
                    <a:pt x="634081" y="111439"/>
                  </a:lnTo>
                  <a:lnTo>
                    <a:pt x="611958" y="107229"/>
                  </a:lnTo>
                  <a:lnTo>
                    <a:pt x="63787" y="45246"/>
                  </a:lnTo>
                  <a:lnTo>
                    <a:pt x="93209" y="38237"/>
                  </a:lnTo>
                  <a:lnTo>
                    <a:pt x="153869" y="26885"/>
                  </a:lnTo>
                  <a:lnTo>
                    <a:pt x="234922" y="15498"/>
                  </a:lnTo>
                  <a:lnTo>
                    <a:pt x="337994" y="5416"/>
                  </a:lnTo>
                  <a:lnTo>
                    <a:pt x="441521" y="0"/>
                  </a:lnTo>
                  <a:lnTo>
                    <a:pt x="522964" y="254"/>
                  </a:lnTo>
                  <a:lnTo>
                    <a:pt x="583929" y="4145"/>
                  </a:lnTo>
                  <a:close/>
                </a:path>
              </a:pathLst>
            </a:custGeom>
            <a:solidFill>
              <a:srgbClr val="FFF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51836" y="8206740"/>
            <a:ext cx="2680715" cy="1653539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611371" y="2774645"/>
            <a:ext cx="9951085" cy="1320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0" dirty="0"/>
              <a:t>Banii</a:t>
            </a:r>
            <a:r>
              <a:rPr sz="8500" spc="-120" dirty="0"/>
              <a:t> </a:t>
            </a:r>
            <a:r>
              <a:rPr sz="8500" dirty="0"/>
              <a:t>în</a:t>
            </a:r>
            <a:r>
              <a:rPr sz="8500" spc="-60" dirty="0"/>
              <a:t> </a:t>
            </a:r>
            <a:r>
              <a:rPr sz="8500" spc="-855" dirty="0"/>
              <a:t>viața</a:t>
            </a:r>
            <a:r>
              <a:rPr sz="8500" spc="-5" dirty="0"/>
              <a:t> </a:t>
            </a:r>
            <a:r>
              <a:rPr sz="8500" spc="-265" dirty="0"/>
              <a:t>noastră</a:t>
            </a:r>
            <a:endParaRPr sz="8500"/>
          </a:p>
        </p:txBody>
      </p:sp>
      <p:sp>
        <p:nvSpPr>
          <p:cNvPr id="20" name="object 20"/>
          <p:cNvSpPr txBox="1"/>
          <p:nvPr/>
        </p:nvSpPr>
        <p:spPr>
          <a:xfrm>
            <a:off x="3579514" y="4387467"/>
            <a:ext cx="10254870" cy="3326552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980"/>
              </a:spcBef>
            </a:pPr>
            <a:r>
              <a:rPr sz="4600" b="1" dirty="0">
                <a:latin typeface="Times New Roman"/>
                <a:cs typeface="Times New Roman"/>
              </a:rPr>
              <a:t>Clasa</a:t>
            </a:r>
            <a:r>
              <a:rPr sz="4600" b="1" spc="-50" dirty="0">
                <a:latin typeface="Times New Roman"/>
                <a:cs typeface="Times New Roman"/>
              </a:rPr>
              <a:t> </a:t>
            </a:r>
            <a:r>
              <a:rPr sz="4600" b="1" dirty="0">
                <a:latin typeface="Times New Roman"/>
                <a:cs typeface="Times New Roman"/>
              </a:rPr>
              <a:t>a</a:t>
            </a:r>
            <a:r>
              <a:rPr sz="4600" b="1" spc="-50" dirty="0">
                <a:latin typeface="Times New Roman"/>
                <a:cs typeface="Times New Roman"/>
              </a:rPr>
              <a:t> </a:t>
            </a:r>
            <a:r>
              <a:rPr sz="4600" b="1" spc="-135" dirty="0">
                <a:latin typeface="Times New Roman"/>
                <a:cs typeface="Times New Roman"/>
              </a:rPr>
              <a:t>IV-</a:t>
            </a:r>
            <a:r>
              <a:rPr sz="4600" b="1" dirty="0">
                <a:latin typeface="Times New Roman"/>
                <a:cs typeface="Times New Roman"/>
              </a:rPr>
              <a:t>a</a:t>
            </a:r>
            <a:r>
              <a:rPr sz="4600" b="1" spc="-50" dirty="0">
                <a:latin typeface="Times New Roman"/>
                <a:cs typeface="Times New Roman"/>
              </a:rPr>
              <a:t> </a:t>
            </a:r>
            <a:r>
              <a:rPr sz="4600" b="1" spc="-60" dirty="0">
                <a:latin typeface="Times New Roman"/>
                <a:cs typeface="Times New Roman"/>
              </a:rPr>
              <a:t>B</a:t>
            </a:r>
            <a:endParaRPr sz="46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ts val="6409"/>
              </a:lnSpc>
              <a:spcBef>
                <a:spcPts val="350"/>
              </a:spcBef>
            </a:pPr>
            <a:r>
              <a:rPr sz="4600" b="1" dirty="0">
                <a:latin typeface="Times New Roman"/>
                <a:cs typeface="Times New Roman"/>
              </a:rPr>
              <a:t>Colegiul</a:t>
            </a:r>
            <a:r>
              <a:rPr sz="4600" b="1" spc="-229" dirty="0">
                <a:latin typeface="Times New Roman"/>
                <a:cs typeface="Times New Roman"/>
              </a:rPr>
              <a:t> </a:t>
            </a:r>
            <a:r>
              <a:rPr sz="4600" b="1" spc="-295" dirty="0">
                <a:latin typeface="Times New Roman"/>
                <a:cs typeface="Times New Roman"/>
              </a:rPr>
              <a:t>Național</a:t>
            </a:r>
            <a:r>
              <a:rPr sz="4600" b="1" spc="-5" dirty="0">
                <a:latin typeface="Times New Roman"/>
                <a:cs typeface="Times New Roman"/>
              </a:rPr>
              <a:t> </a:t>
            </a:r>
            <a:r>
              <a:rPr sz="4600" b="1" dirty="0">
                <a:latin typeface="Times New Roman"/>
                <a:cs typeface="Times New Roman"/>
              </a:rPr>
              <a:t>,,Costache</a:t>
            </a:r>
            <a:r>
              <a:rPr sz="4600" b="1" spc="-114" dirty="0">
                <a:latin typeface="Times New Roman"/>
                <a:cs typeface="Times New Roman"/>
              </a:rPr>
              <a:t> </a:t>
            </a:r>
            <a:r>
              <a:rPr sz="4600" b="1" spc="-65" dirty="0">
                <a:latin typeface="Times New Roman"/>
                <a:cs typeface="Times New Roman"/>
              </a:rPr>
              <a:t>Negri”, </a:t>
            </a:r>
            <a:r>
              <a:rPr sz="4600" b="1" spc="-395" dirty="0">
                <a:latin typeface="Times New Roman"/>
                <a:cs typeface="Times New Roman"/>
              </a:rPr>
              <a:t>Galați</a:t>
            </a:r>
            <a:endParaRPr sz="4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20"/>
              </a:spcBef>
            </a:pPr>
            <a:endParaRPr sz="46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4600" b="1" dirty="0">
                <a:latin typeface="Times New Roman"/>
                <a:cs typeface="Times New Roman"/>
              </a:rPr>
              <a:t>Prof.</a:t>
            </a:r>
            <a:r>
              <a:rPr sz="4600" b="1" spc="-180" dirty="0">
                <a:latin typeface="Times New Roman"/>
                <a:cs typeface="Times New Roman"/>
              </a:rPr>
              <a:t> </a:t>
            </a:r>
            <a:r>
              <a:rPr sz="4600" b="1" spc="-20" dirty="0">
                <a:latin typeface="Times New Roman"/>
                <a:cs typeface="Times New Roman"/>
              </a:rPr>
              <a:t>înv.</a:t>
            </a:r>
            <a:r>
              <a:rPr sz="4600" b="1" spc="-190" dirty="0">
                <a:latin typeface="Times New Roman"/>
                <a:cs typeface="Times New Roman"/>
              </a:rPr>
              <a:t> </a:t>
            </a:r>
            <a:r>
              <a:rPr sz="4600" b="1" dirty="0">
                <a:latin typeface="Times New Roman"/>
                <a:cs typeface="Times New Roman"/>
              </a:rPr>
              <a:t>primar</a:t>
            </a:r>
            <a:r>
              <a:rPr sz="4600" b="1" spc="-245" dirty="0">
                <a:latin typeface="Times New Roman"/>
                <a:cs typeface="Times New Roman"/>
              </a:rPr>
              <a:t> </a:t>
            </a:r>
            <a:r>
              <a:rPr sz="4600" b="1" dirty="0">
                <a:latin typeface="Times New Roman"/>
                <a:cs typeface="Times New Roman"/>
              </a:rPr>
              <a:t>Dorina</a:t>
            </a:r>
            <a:r>
              <a:rPr sz="4600" b="1" spc="-250" dirty="0">
                <a:latin typeface="Times New Roman"/>
                <a:cs typeface="Times New Roman"/>
              </a:rPr>
              <a:t> </a:t>
            </a:r>
            <a:r>
              <a:rPr sz="4600" b="1" spc="-10" dirty="0">
                <a:latin typeface="Times New Roman"/>
                <a:cs typeface="Times New Roman"/>
              </a:rPr>
              <a:t>Turosu</a:t>
            </a:r>
            <a:endParaRPr sz="4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33091" y="0"/>
            <a:ext cx="6255385" cy="1749425"/>
          </a:xfrm>
          <a:custGeom>
            <a:avLst/>
            <a:gdLst/>
            <a:ahLst/>
            <a:cxnLst/>
            <a:rect l="l" t="t" r="r" b="b"/>
            <a:pathLst>
              <a:path w="6255384" h="1749425">
                <a:moveTo>
                  <a:pt x="6254908" y="316384"/>
                </a:moveTo>
                <a:lnTo>
                  <a:pt x="3266293" y="704322"/>
                </a:lnTo>
                <a:lnTo>
                  <a:pt x="3302558" y="699908"/>
                </a:lnTo>
                <a:lnTo>
                  <a:pt x="3338524" y="696180"/>
                </a:lnTo>
                <a:lnTo>
                  <a:pt x="3409571" y="690730"/>
                </a:lnTo>
                <a:lnTo>
                  <a:pt x="3479456" y="687878"/>
                </a:lnTo>
                <a:lnTo>
                  <a:pt x="3513972" y="687396"/>
                </a:lnTo>
                <a:lnTo>
                  <a:pt x="3548207" y="687528"/>
                </a:lnTo>
                <a:lnTo>
                  <a:pt x="3615847" y="689584"/>
                </a:lnTo>
                <a:lnTo>
                  <a:pt x="3682402" y="693952"/>
                </a:lnTo>
                <a:lnTo>
                  <a:pt x="3747896" y="700534"/>
                </a:lnTo>
                <a:lnTo>
                  <a:pt x="3812356" y="709237"/>
                </a:lnTo>
                <a:lnTo>
                  <a:pt x="3875805" y="719963"/>
                </a:lnTo>
                <a:lnTo>
                  <a:pt x="3938269" y="732619"/>
                </a:lnTo>
                <a:lnTo>
                  <a:pt x="3999772" y="747108"/>
                </a:lnTo>
                <a:lnTo>
                  <a:pt x="4060341" y="763334"/>
                </a:lnTo>
                <a:lnTo>
                  <a:pt x="4119999" y="781203"/>
                </a:lnTo>
                <a:lnTo>
                  <a:pt x="4178772" y="800618"/>
                </a:lnTo>
                <a:lnTo>
                  <a:pt x="4236686" y="821485"/>
                </a:lnTo>
                <a:lnTo>
                  <a:pt x="4293764" y="843707"/>
                </a:lnTo>
                <a:lnTo>
                  <a:pt x="4350032" y="867189"/>
                </a:lnTo>
                <a:lnTo>
                  <a:pt x="4405514" y="891836"/>
                </a:lnTo>
                <a:lnTo>
                  <a:pt x="4460237" y="917552"/>
                </a:lnTo>
                <a:lnTo>
                  <a:pt x="4514225" y="944241"/>
                </a:lnTo>
                <a:lnTo>
                  <a:pt x="4567503" y="971808"/>
                </a:lnTo>
                <a:lnTo>
                  <a:pt x="4620096" y="1000158"/>
                </a:lnTo>
                <a:lnTo>
                  <a:pt x="4672029" y="1029194"/>
                </a:lnTo>
                <a:lnTo>
                  <a:pt x="4723326" y="1058822"/>
                </a:lnTo>
                <a:lnTo>
                  <a:pt x="4774014" y="1088946"/>
                </a:lnTo>
                <a:lnTo>
                  <a:pt x="4824117" y="1119470"/>
                </a:lnTo>
                <a:lnTo>
                  <a:pt x="4873661" y="1150299"/>
                </a:lnTo>
                <a:lnTo>
                  <a:pt x="4946980" y="1196905"/>
                </a:lnTo>
                <a:lnTo>
                  <a:pt x="5275706" y="1411150"/>
                </a:lnTo>
                <a:lnTo>
                  <a:pt x="5343801" y="1454334"/>
                </a:lnTo>
                <a:lnTo>
                  <a:pt x="5388836" y="1482210"/>
                </a:lnTo>
                <a:lnTo>
                  <a:pt x="5433612" y="1509245"/>
                </a:lnTo>
                <a:lnTo>
                  <a:pt x="5478153" y="1535343"/>
                </a:lnTo>
                <a:lnTo>
                  <a:pt x="5522484" y="1560408"/>
                </a:lnTo>
                <a:lnTo>
                  <a:pt x="5566631" y="1584346"/>
                </a:lnTo>
                <a:lnTo>
                  <a:pt x="5610618" y="1607059"/>
                </a:lnTo>
                <a:lnTo>
                  <a:pt x="5654470" y="1628453"/>
                </a:lnTo>
                <a:lnTo>
                  <a:pt x="5698213" y="1648433"/>
                </a:lnTo>
                <a:lnTo>
                  <a:pt x="5741871" y="1666902"/>
                </a:lnTo>
                <a:lnTo>
                  <a:pt x="5785470" y="1683765"/>
                </a:lnTo>
                <a:lnTo>
                  <a:pt x="5829034" y="1698927"/>
                </a:lnTo>
                <a:lnTo>
                  <a:pt x="5872589" y="1712292"/>
                </a:lnTo>
                <a:lnTo>
                  <a:pt x="5916159" y="1723765"/>
                </a:lnTo>
                <a:lnTo>
                  <a:pt x="5959770" y="1733250"/>
                </a:lnTo>
                <a:lnTo>
                  <a:pt x="6003446" y="1740651"/>
                </a:lnTo>
                <a:lnTo>
                  <a:pt x="6047213" y="1745873"/>
                </a:lnTo>
                <a:lnTo>
                  <a:pt x="6091096" y="1748821"/>
                </a:lnTo>
                <a:lnTo>
                  <a:pt x="6113088" y="1749412"/>
                </a:lnTo>
                <a:lnTo>
                  <a:pt x="6135119" y="1749399"/>
                </a:lnTo>
                <a:lnTo>
                  <a:pt x="6179307" y="1747511"/>
                </a:lnTo>
                <a:lnTo>
                  <a:pt x="6223687" y="1743062"/>
                </a:lnTo>
                <a:lnTo>
                  <a:pt x="6254908" y="1738288"/>
                </a:lnTo>
                <a:lnTo>
                  <a:pt x="6254908" y="316384"/>
                </a:lnTo>
                <a:close/>
              </a:path>
              <a:path w="6255384" h="1749425">
                <a:moveTo>
                  <a:pt x="0" y="0"/>
                </a:moveTo>
                <a:lnTo>
                  <a:pt x="36801" y="53068"/>
                </a:lnTo>
                <a:lnTo>
                  <a:pt x="78097" y="109709"/>
                </a:lnTo>
                <a:lnTo>
                  <a:pt x="120947" y="165598"/>
                </a:lnTo>
                <a:lnTo>
                  <a:pt x="165314" y="220654"/>
                </a:lnTo>
                <a:lnTo>
                  <a:pt x="211157" y="274798"/>
                </a:lnTo>
                <a:lnTo>
                  <a:pt x="258438" y="327948"/>
                </a:lnTo>
                <a:lnTo>
                  <a:pt x="307118" y="380023"/>
                </a:lnTo>
                <a:lnTo>
                  <a:pt x="357157" y="430943"/>
                </a:lnTo>
                <a:lnTo>
                  <a:pt x="408518" y="480626"/>
                </a:lnTo>
                <a:lnTo>
                  <a:pt x="461161" y="528993"/>
                </a:lnTo>
                <a:lnTo>
                  <a:pt x="515046" y="575962"/>
                </a:lnTo>
                <a:lnTo>
                  <a:pt x="570135" y="621452"/>
                </a:lnTo>
                <a:lnTo>
                  <a:pt x="626390" y="665382"/>
                </a:lnTo>
                <a:lnTo>
                  <a:pt x="683770" y="707673"/>
                </a:lnTo>
                <a:lnTo>
                  <a:pt x="742237" y="748242"/>
                </a:lnTo>
                <a:lnTo>
                  <a:pt x="801752" y="787010"/>
                </a:lnTo>
                <a:lnTo>
                  <a:pt x="862276" y="823895"/>
                </a:lnTo>
                <a:lnTo>
                  <a:pt x="923771" y="858816"/>
                </a:lnTo>
                <a:lnTo>
                  <a:pt x="986196" y="891694"/>
                </a:lnTo>
                <a:lnTo>
                  <a:pt x="1049513" y="922446"/>
                </a:lnTo>
                <a:lnTo>
                  <a:pt x="1113683" y="950992"/>
                </a:lnTo>
                <a:lnTo>
                  <a:pt x="1178668" y="977252"/>
                </a:lnTo>
                <a:lnTo>
                  <a:pt x="1244427" y="1001144"/>
                </a:lnTo>
                <a:lnTo>
                  <a:pt x="1310923" y="1022588"/>
                </a:lnTo>
                <a:lnTo>
                  <a:pt x="1378115" y="1041503"/>
                </a:lnTo>
                <a:lnTo>
                  <a:pt x="1445966" y="1057808"/>
                </a:lnTo>
                <a:lnTo>
                  <a:pt x="1514436" y="1071423"/>
                </a:lnTo>
                <a:lnTo>
                  <a:pt x="1583486" y="1082266"/>
                </a:lnTo>
                <a:lnTo>
                  <a:pt x="1653077" y="1090256"/>
                </a:lnTo>
                <a:lnTo>
                  <a:pt x="1723171" y="1095314"/>
                </a:lnTo>
                <a:lnTo>
                  <a:pt x="1793727" y="1097358"/>
                </a:lnTo>
                <a:lnTo>
                  <a:pt x="1829167" y="1097224"/>
                </a:lnTo>
                <a:lnTo>
                  <a:pt x="1900345" y="1094595"/>
                </a:lnTo>
                <a:lnTo>
                  <a:pt x="1971889" y="1088751"/>
                </a:lnTo>
                <a:lnTo>
                  <a:pt x="2043760" y="1079610"/>
                </a:lnTo>
                <a:lnTo>
                  <a:pt x="2115919" y="1067091"/>
                </a:lnTo>
                <a:lnTo>
                  <a:pt x="2188326" y="1051114"/>
                </a:lnTo>
                <a:lnTo>
                  <a:pt x="2260943" y="1031598"/>
                </a:lnTo>
                <a:lnTo>
                  <a:pt x="2333731" y="1008462"/>
                </a:lnTo>
                <a:lnTo>
                  <a:pt x="2370177" y="995512"/>
                </a:lnTo>
                <a:lnTo>
                  <a:pt x="2406651" y="981626"/>
                </a:lnTo>
                <a:lnTo>
                  <a:pt x="2443148" y="966795"/>
                </a:lnTo>
                <a:lnTo>
                  <a:pt x="2479663" y="951008"/>
                </a:lnTo>
                <a:lnTo>
                  <a:pt x="2558742" y="914554"/>
                </a:lnTo>
                <a:lnTo>
                  <a:pt x="2600932" y="895765"/>
                </a:lnTo>
                <a:lnTo>
                  <a:pt x="2642767" y="877875"/>
                </a:lnTo>
                <a:lnTo>
                  <a:pt x="2684249" y="860874"/>
                </a:lnTo>
                <a:lnTo>
                  <a:pt x="2725382" y="844750"/>
                </a:lnTo>
                <a:lnTo>
                  <a:pt x="2766168" y="829489"/>
                </a:lnTo>
                <a:lnTo>
                  <a:pt x="2806611" y="815081"/>
                </a:lnTo>
                <a:lnTo>
                  <a:pt x="2846714" y="801513"/>
                </a:lnTo>
                <a:lnTo>
                  <a:pt x="2886480" y="788774"/>
                </a:lnTo>
                <a:lnTo>
                  <a:pt x="2925912" y="776852"/>
                </a:lnTo>
                <a:lnTo>
                  <a:pt x="2965014" y="765734"/>
                </a:lnTo>
                <a:lnTo>
                  <a:pt x="3003787" y="755408"/>
                </a:lnTo>
                <a:lnTo>
                  <a:pt x="3042237" y="745864"/>
                </a:lnTo>
                <a:lnTo>
                  <a:pt x="3080364" y="737088"/>
                </a:lnTo>
                <a:lnTo>
                  <a:pt x="3118174" y="729069"/>
                </a:lnTo>
                <a:lnTo>
                  <a:pt x="3155669" y="721795"/>
                </a:lnTo>
                <a:lnTo>
                  <a:pt x="3229725" y="709433"/>
                </a:lnTo>
                <a:lnTo>
                  <a:pt x="6254908" y="316384"/>
                </a:lnTo>
                <a:lnTo>
                  <a:pt x="6254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D27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79659"/>
            <a:ext cx="3999229" cy="5507355"/>
          </a:xfrm>
          <a:custGeom>
            <a:avLst/>
            <a:gdLst/>
            <a:ahLst/>
            <a:cxnLst/>
            <a:rect l="l" t="t" r="r" b="b"/>
            <a:pathLst>
              <a:path w="3999229" h="5507355">
                <a:moveTo>
                  <a:pt x="3953833" y="5449448"/>
                </a:moveTo>
                <a:lnTo>
                  <a:pt x="3975746" y="5476787"/>
                </a:lnTo>
                <a:lnTo>
                  <a:pt x="3996525" y="5504071"/>
                </a:lnTo>
                <a:lnTo>
                  <a:pt x="3998883" y="5507338"/>
                </a:lnTo>
                <a:lnTo>
                  <a:pt x="0" y="5507338"/>
                </a:lnTo>
                <a:lnTo>
                  <a:pt x="0" y="1571751"/>
                </a:lnTo>
                <a:lnTo>
                  <a:pt x="2021385" y="4066410"/>
                </a:lnTo>
                <a:lnTo>
                  <a:pt x="2046114" y="4096286"/>
                </a:lnTo>
                <a:lnTo>
                  <a:pt x="2071567" y="4125963"/>
                </a:lnTo>
                <a:lnTo>
                  <a:pt x="2097759" y="4155437"/>
                </a:lnTo>
                <a:lnTo>
                  <a:pt x="2124703" y="4184705"/>
                </a:lnTo>
                <a:lnTo>
                  <a:pt x="2152412" y="4213762"/>
                </a:lnTo>
                <a:lnTo>
                  <a:pt x="2180902" y="4242606"/>
                </a:lnTo>
                <a:lnTo>
                  <a:pt x="2210185" y="4271233"/>
                </a:lnTo>
                <a:lnTo>
                  <a:pt x="2240275" y="4299638"/>
                </a:lnTo>
                <a:lnTo>
                  <a:pt x="2271187" y="4327817"/>
                </a:lnTo>
                <a:lnTo>
                  <a:pt x="2302934" y="4355769"/>
                </a:lnTo>
                <a:lnTo>
                  <a:pt x="2335531" y="4383487"/>
                </a:lnTo>
                <a:lnTo>
                  <a:pt x="2368990" y="4410970"/>
                </a:lnTo>
                <a:lnTo>
                  <a:pt x="2403326" y="4438212"/>
                </a:lnTo>
                <a:lnTo>
                  <a:pt x="2438552" y="4465211"/>
                </a:lnTo>
                <a:lnTo>
                  <a:pt x="2474684" y="4491962"/>
                </a:lnTo>
                <a:lnTo>
                  <a:pt x="2511733" y="4518462"/>
                </a:lnTo>
                <a:lnTo>
                  <a:pt x="2549715" y="4544707"/>
                </a:lnTo>
                <a:lnTo>
                  <a:pt x="2588643" y="4570694"/>
                </a:lnTo>
                <a:lnTo>
                  <a:pt x="2652608" y="4597587"/>
                </a:lnTo>
                <a:lnTo>
                  <a:pt x="2715090" y="4624558"/>
                </a:lnTo>
                <a:lnTo>
                  <a:pt x="2776098" y="4651603"/>
                </a:lnTo>
                <a:lnTo>
                  <a:pt x="2835645" y="4678718"/>
                </a:lnTo>
                <a:lnTo>
                  <a:pt x="2893740" y="4705898"/>
                </a:lnTo>
                <a:lnTo>
                  <a:pt x="2950395" y="4733139"/>
                </a:lnTo>
                <a:lnTo>
                  <a:pt x="3005622" y="4760438"/>
                </a:lnTo>
                <a:lnTo>
                  <a:pt x="3059429" y="4787790"/>
                </a:lnTo>
                <a:lnTo>
                  <a:pt x="3111830" y="4815191"/>
                </a:lnTo>
                <a:lnTo>
                  <a:pt x="3162835" y="4842637"/>
                </a:lnTo>
                <a:lnTo>
                  <a:pt x="3212454" y="4870124"/>
                </a:lnTo>
                <a:lnTo>
                  <a:pt x="3260698" y="4897647"/>
                </a:lnTo>
                <a:lnTo>
                  <a:pt x="3307579" y="4925203"/>
                </a:lnTo>
                <a:lnTo>
                  <a:pt x="3353108" y="4952787"/>
                </a:lnTo>
                <a:lnTo>
                  <a:pt x="3397295" y="4980395"/>
                </a:lnTo>
                <a:lnTo>
                  <a:pt x="3440152" y="5008024"/>
                </a:lnTo>
                <a:lnTo>
                  <a:pt x="3481689" y="5035668"/>
                </a:lnTo>
                <a:lnTo>
                  <a:pt x="3521917" y="5063325"/>
                </a:lnTo>
                <a:lnTo>
                  <a:pt x="3560847" y="5090989"/>
                </a:lnTo>
                <a:lnTo>
                  <a:pt x="3598491" y="5118657"/>
                </a:lnTo>
                <a:lnTo>
                  <a:pt x="3634859" y="5146324"/>
                </a:lnTo>
                <a:lnTo>
                  <a:pt x="3669962" y="5173987"/>
                </a:lnTo>
                <a:lnTo>
                  <a:pt x="3703811" y="5201640"/>
                </a:lnTo>
                <a:lnTo>
                  <a:pt x="3736417" y="5229281"/>
                </a:lnTo>
                <a:lnTo>
                  <a:pt x="3767791" y="5256905"/>
                </a:lnTo>
                <a:lnTo>
                  <a:pt x="3797944" y="5284508"/>
                </a:lnTo>
                <a:lnTo>
                  <a:pt x="3826887" y="5312085"/>
                </a:lnTo>
                <a:lnTo>
                  <a:pt x="3854631" y="5339633"/>
                </a:lnTo>
                <a:lnTo>
                  <a:pt x="3881187" y="5367147"/>
                </a:lnTo>
                <a:lnTo>
                  <a:pt x="3930777" y="5422059"/>
                </a:lnTo>
                <a:lnTo>
                  <a:pt x="3953833" y="5449448"/>
                </a:lnTo>
                <a:close/>
              </a:path>
              <a:path w="3999229" h="5507355">
                <a:moveTo>
                  <a:pt x="756072" y="622592"/>
                </a:moveTo>
                <a:lnTo>
                  <a:pt x="780418" y="652989"/>
                </a:lnTo>
                <a:lnTo>
                  <a:pt x="804060" y="683571"/>
                </a:lnTo>
                <a:lnTo>
                  <a:pt x="827014" y="714335"/>
                </a:lnTo>
                <a:lnTo>
                  <a:pt x="849292" y="745276"/>
                </a:lnTo>
                <a:lnTo>
                  <a:pt x="891877" y="807676"/>
                </a:lnTo>
                <a:lnTo>
                  <a:pt x="931927" y="870742"/>
                </a:lnTo>
                <a:lnTo>
                  <a:pt x="969554" y="934444"/>
                </a:lnTo>
                <a:lnTo>
                  <a:pt x="1004866" y="998753"/>
                </a:lnTo>
                <a:lnTo>
                  <a:pt x="1037977" y="1063637"/>
                </a:lnTo>
                <a:lnTo>
                  <a:pt x="1068996" y="1129068"/>
                </a:lnTo>
                <a:lnTo>
                  <a:pt x="1098034" y="1195016"/>
                </a:lnTo>
                <a:lnTo>
                  <a:pt x="1125202" y="1261451"/>
                </a:lnTo>
                <a:lnTo>
                  <a:pt x="1150611" y="1328343"/>
                </a:lnTo>
                <a:lnTo>
                  <a:pt x="1174372" y="1395661"/>
                </a:lnTo>
                <a:lnTo>
                  <a:pt x="1196596" y="1463378"/>
                </a:lnTo>
                <a:lnTo>
                  <a:pt x="1217394" y="1531462"/>
                </a:lnTo>
                <a:lnTo>
                  <a:pt x="1236876" y="1599883"/>
                </a:lnTo>
                <a:lnTo>
                  <a:pt x="1255153" y="1668613"/>
                </a:lnTo>
                <a:lnTo>
                  <a:pt x="1272336" y="1737620"/>
                </a:lnTo>
                <a:lnTo>
                  <a:pt x="1288537" y="1806876"/>
                </a:lnTo>
                <a:lnTo>
                  <a:pt x="1303866" y="1876350"/>
                </a:lnTo>
                <a:lnTo>
                  <a:pt x="1325466" y="1980906"/>
                </a:lnTo>
                <a:lnTo>
                  <a:pt x="1352249" y="2120799"/>
                </a:lnTo>
                <a:lnTo>
                  <a:pt x="1427190" y="2541544"/>
                </a:lnTo>
                <a:lnTo>
                  <a:pt x="1460144" y="2716217"/>
                </a:lnTo>
                <a:lnTo>
                  <a:pt x="1481513" y="2820543"/>
                </a:lnTo>
                <a:lnTo>
                  <a:pt x="1496656" y="2889831"/>
                </a:lnTo>
                <a:lnTo>
                  <a:pt x="1512644" y="2958876"/>
                </a:lnTo>
                <a:lnTo>
                  <a:pt x="1529591" y="3027647"/>
                </a:lnTo>
                <a:lnTo>
                  <a:pt x="1547605" y="3096115"/>
                </a:lnTo>
                <a:lnTo>
                  <a:pt x="1566798" y="3164249"/>
                </a:lnTo>
                <a:lnTo>
                  <a:pt x="1587281" y="3232020"/>
                </a:lnTo>
                <a:lnTo>
                  <a:pt x="1609165" y="3299397"/>
                </a:lnTo>
                <a:lnTo>
                  <a:pt x="1632561" y="3366352"/>
                </a:lnTo>
                <a:lnTo>
                  <a:pt x="1657579" y="3432854"/>
                </a:lnTo>
                <a:lnTo>
                  <a:pt x="1684330" y="3498874"/>
                </a:lnTo>
                <a:lnTo>
                  <a:pt x="1712926" y="3564381"/>
                </a:lnTo>
                <a:lnTo>
                  <a:pt x="1743476" y="3629345"/>
                </a:lnTo>
                <a:lnTo>
                  <a:pt x="1776093" y="3693738"/>
                </a:lnTo>
                <a:lnTo>
                  <a:pt x="1810886" y="3757529"/>
                </a:lnTo>
                <a:lnTo>
                  <a:pt x="1847967" y="3820688"/>
                </a:lnTo>
                <a:lnTo>
                  <a:pt x="1887447" y="3883185"/>
                </a:lnTo>
                <a:lnTo>
                  <a:pt x="1929435" y="3944991"/>
                </a:lnTo>
                <a:lnTo>
                  <a:pt x="1974045" y="4006076"/>
                </a:lnTo>
                <a:lnTo>
                  <a:pt x="1997367" y="4036339"/>
                </a:lnTo>
                <a:lnTo>
                  <a:pt x="2021385" y="4066410"/>
                </a:lnTo>
                <a:lnTo>
                  <a:pt x="0" y="1571751"/>
                </a:lnTo>
                <a:lnTo>
                  <a:pt x="0" y="0"/>
                </a:lnTo>
                <a:lnTo>
                  <a:pt x="14545" y="8237"/>
                </a:lnTo>
                <a:lnTo>
                  <a:pt x="57864" y="33618"/>
                </a:lnTo>
                <a:lnTo>
                  <a:pt x="100176" y="59267"/>
                </a:lnTo>
                <a:lnTo>
                  <a:pt x="141493" y="85179"/>
                </a:lnTo>
                <a:lnTo>
                  <a:pt x="181829" y="111350"/>
                </a:lnTo>
                <a:lnTo>
                  <a:pt x="221200" y="137778"/>
                </a:lnTo>
                <a:lnTo>
                  <a:pt x="259618" y="164457"/>
                </a:lnTo>
                <a:lnTo>
                  <a:pt x="297097" y="191386"/>
                </a:lnTo>
                <a:lnTo>
                  <a:pt x="333652" y="218559"/>
                </a:lnTo>
                <a:lnTo>
                  <a:pt x="369295" y="245973"/>
                </a:lnTo>
                <a:lnTo>
                  <a:pt x="404042" y="273624"/>
                </a:lnTo>
                <a:lnTo>
                  <a:pt x="437905" y="301509"/>
                </a:lnTo>
                <a:lnTo>
                  <a:pt x="470899" y="329624"/>
                </a:lnTo>
                <a:lnTo>
                  <a:pt x="503037" y="357964"/>
                </a:lnTo>
                <a:lnTo>
                  <a:pt x="534334" y="386528"/>
                </a:lnTo>
                <a:lnTo>
                  <a:pt x="564803" y="415310"/>
                </a:lnTo>
                <a:lnTo>
                  <a:pt x="594458" y="444306"/>
                </a:lnTo>
                <a:lnTo>
                  <a:pt x="623313" y="473514"/>
                </a:lnTo>
                <a:lnTo>
                  <a:pt x="651382" y="502930"/>
                </a:lnTo>
                <a:lnTo>
                  <a:pt x="678678" y="532549"/>
                </a:lnTo>
                <a:lnTo>
                  <a:pt x="705216" y="562369"/>
                </a:lnTo>
                <a:lnTo>
                  <a:pt x="731010" y="592384"/>
                </a:lnTo>
                <a:lnTo>
                  <a:pt x="756072" y="622592"/>
                </a:lnTo>
                <a:close/>
              </a:path>
            </a:pathLst>
          </a:custGeom>
          <a:solidFill>
            <a:srgbClr val="9CAE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75638"/>
            <a:ext cx="1025525" cy="3582035"/>
            <a:chOff x="0" y="75638"/>
            <a:chExt cx="1025525" cy="3582035"/>
          </a:xfrm>
        </p:grpSpPr>
        <p:sp>
          <p:nvSpPr>
            <p:cNvPr id="5" name="object 5"/>
            <p:cNvSpPr/>
            <p:nvPr/>
          </p:nvSpPr>
          <p:spPr>
            <a:xfrm>
              <a:off x="0" y="75638"/>
              <a:ext cx="997585" cy="1243330"/>
            </a:xfrm>
            <a:custGeom>
              <a:avLst/>
              <a:gdLst/>
              <a:ahLst/>
              <a:cxnLst/>
              <a:rect l="l" t="t" r="r" b="b"/>
              <a:pathLst>
                <a:path w="997584" h="1243330">
                  <a:moveTo>
                    <a:pt x="0" y="546177"/>
                  </a:moveTo>
                  <a:lnTo>
                    <a:pt x="0" y="1219080"/>
                  </a:lnTo>
                  <a:lnTo>
                    <a:pt x="44150" y="1233583"/>
                  </a:lnTo>
                  <a:lnTo>
                    <a:pt x="105274" y="1243175"/>
                  </a:lnTo>
                  <a:lnTo>
                    <a:pt x="127021" y="1241418"/>
                  </a:lnTo>
                  <a:lnTo>
                    <a:pt x="152782" y="1210451"/>
                  </a:lnTo>
                  <a:lnTo>
                    <a:pt x="163639" y="1139980"/>
                  </a:lnTo>
                  <a:lnTo>
                    <a:pt x="164009" y="1093779"/>
                  </a:lnTo>
                  <a:lnTo>
                    <a:pt x="161287" y="1042322"/>
                  </a:lnTo>
                  <a:lnTo>
                    <a:pt x="155687" y="987147"/>
                  </a:lnTo>
                  <a:lnTo>
                    <a:pt x="147420" y="929795"/>
                  </a:lnTo>
                  <a:lnTo>
                    <a:pt x="136698" y="871804"/>
                  </a:lnTo>
                  <a:lnTo>
                    <a:pt x="123732" y="814715"/>
                  </a:lnTo>
                  <a:lnTo>
                    <a:pt x="108734" y="760068"/>
                  </a:lnTo>
                  <a:lnTo>
                    <a:pt x="91916" y="709402"/>
                  </a:lnTo>
                  <a:lnTo>
                    <a:pt x="73490" y="664256"/>
                  </a:lnTo>
                  <a:lnTo>
                    <a:pt x="46132" y="612113"/>
                  </a:lnTo>
                  <a:lnTo>
                    <a:pt x="14429" y="564058"/>
                  </a:lnTo>
                  <a:lnTo>
                    <a:pt x="0" y="546177"/>
                  </a:lnTo>
                  <a:close/>
                </a:path>
                <a:path w="997584" h="1243330">
                  <a:moveTo>
                    <a:pt x="898841" y="0"/>
                  </a:moveTo>
                  <a:lnTo>
                    <a:pt x="827707" y="9064"/>
                  </a:lnTo>
                  <a:lnTo>
                    <a:pt x="786993" y="22243"/>
                  </a:lnTo>
                  <a:lnTo>
                    <a:pt x="744073" y="40759"/>
                  </a:lnTo>
                  <a:lnTo>
                    <a:pt x="699867" y="64289"/>
                  </a:lnTo>
                  <a:lnTo>
                    <a:pt x="655295" y="92511"/>
                  </a:lnTo>
                  <a:lnTo>
                    <a:pt x="611276" y="125103"/>
                  </a:lnTo>
                  <a:lnTo>
                    <a:pt x="568731" y="161745"/>
                  </a:lnTo>
                  <a:lnTo>
                    <a:pt x="528578" y="202114"/>
                  </a:lnTo>
                  <a:lnTo>
                    <a:pt x="491738" y="245888"/>
                  </a:lnTo>
                  <a:lnTo>
                    <a:pt x="459130" y="292745"/>
                  </a:lnTo>
                  <a:lnTo>
                    <a:pt x="427725" y="349636"/>
                  </a:lnTo>
                  <a:lnTo>
                    <a:pt x="403543" y="407082"/>
                  </a:lnTo>
                  <a:lnTo>
                    <a:pt x="385932" y="464267"/>
                  </a:lnTo>
                  <a:lnTo>
                    <a:pt x="374238" y="520374"/>
                  </a:lnTo>
                  <a:lnTo>
                    <a:pt x="367810" y="574588"/>
                  </a:lnTo>
                  <a:lnTo>
                    <a:pt x="365993" y="626092"/>
                  </a:lnTo>
                  <a:lnTo>
                    <a:pt x="368136" y="674070"/>
                  </a:lnTo>
                  <a:lnTo>
                    <a:pt x="373586" y="717705"/>
                  </a:lnTo>
                  <a:lnTo>
                    <a:pt x="381690" y="756182"/>
                  </a:lnTo>
                  <a:lnTo>
                    <a:pt x="403246" y="814396"/>
                  </a:lnTo>
                  <a:lnTo>
                    <a:pt x="431139" y="840608"/>
                  </a:lnTo>
                  <a:lnTo>
                    <a:pt x="454845" y="839706"/>
                  </a:lnTo>
                  <a:lnTo>
                    <a:pt x="521223" y="814627"/>
                  </a:lnTo>
                  <a:lnTo>
                    <a:pt x="561436" y="792329"/>
                  </a:lnTo>
                  <a:lnTo>
                    <a:pt x="604694" y="764780"/>
                  </a:lnTo>
                  <a:lnTo>
                    <a:pt x="649766" y="732918"/>
                  </a:lnTo>
                  <a:lnTo>
                    <a:pt x="695424" y="697683"/>
                  </a:lnTo>
                  <a:lnTo>
                    <a:pt x="740438" y="660015"/>
                  </a:lnTo>
                  <a:lnTo>
                    <a:pt x="783579" y="620853"/>
                  </a:lnTo>
                  <a:lnTo>
                    <a:pt x="823618" y="581138"/>
                  </a:lnTo>
                  <a:lnTo>
                    <a:pt x="859325" y="541809"/>
                  </a:lnTo>
                  <a:lnTo>
                    <a:pt x="889472" y="503806"/>
                  </a:lnTo>
                  <a:lnTo>
                    <a:pt x="921554" y="454436"/>
                  </a:lnTo>
                  <a:lnTo>
                    <a:pt x="947771" y="403196"/>
                  </a:lnTo>
                  <a:lnTo>
                    <a:pt x="968286" y="350992"/>
                  </a:lnTo>
                  <a:lnTo>
                    <a:pt x="983263" y="298727"/>
                  </a:lnTo>
                  <a:lnTo>
                    <a:pt x="992866" y="247304"/>
                  </a:lnTo>
                  <a:lnTo>
                    <a:pt x="997258" y="197628"/>
                  </a:lnTo>
                  <a:lnTo>
                    <a:pt x="996605" y="150602"/>
                  </a:lnTo>
                  <a:lnTo>
                    <a:pt x="991070" y="107131"/>
                  </a:lnTo>
                  <a:lnTo>
                    <a:pt x="980816" y="68118"/>
                  </a:lnTo>
                  <a:lnTo>
                    <a:pt x="950117" y="16140"/>
                  </a:lnTo>
                  <a:lnTo>
                    <a:pt x="898841" y="0"/>
                  </a:lnTo>
                  <a:close/>
                </a:path>
              </a:pathLst>
            </a:custGeom>
            <a:solidFill>
              <a:srgbClr val="629E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59595"/>
              <a:ext cx="718185" cy="1807845"/>
            </a:xfrm>
            <a:custGeom>
              <a:avLst/>
              <a:gdLst/>
              <a:ahLst/>
              <a:cxnLst/>
              <a:rect l="l" t="t" r="r" b="b"/>
              <a:pathLst>
                <a:path w="718185" h="1807845">
                  <a:moveTo>
                    <a:pt x="11527" y="583709"/>
                  </a:moveTo>
                  <a:lnTo>
                    <a:pt x="0" y="589143"/>
                  </a:lnTo>
                  <a:lnTo>
                    <a:pt x="0" y="643956"/>
                  </a:lnTo>
                  <a:lnTo>
                    <a:pt x="21529" y="674202"/>
                  </a:lnTo>
                  <a:lnTo>
                    <a:pt x="48036" y="717745"/>
                  </a:lnTo>
                  <a:lnTo>
                    <a:pt x="71262" y="762604"/>
                  </a:lnTo>
                  <a:lnTo>
                    <a:pt x="91388" y="808656"/>
                  </a:lnTo>
                  <a:lnTo>
                    <a:pt x="108597" y="855778"/>
                  </a:lnTo>
                  <a:lnTo>
                    <a:pt x="123070" y="903846"/>
                  </a:lnTo>
                  <a:lnTo>
                    <a:pt x="134989" y="952738"/>
                  </a:lnTo>
                  <a:lnTo>
                    <a:pt x="144537" y="1002330"/>
                  </a:lnTo>
                  <a:lnTo>
                    <a:pt x="151894" y="1052498"/>
                  </a:lnTo>
                  <a:lnTo>
                    <a:pt x="157244" y="1103121"/>
                  </a:lnTo>
                  <a:lnTo>
                    <a:pt x="160768" y="1154073"/>
                  </a:lnTo>
                  <a:lnTo>
                    <a:pt x="162648" y="1205233"/>
                  </a:lnTo>
                  <a:lnTo>
                    <a:pt x="163066" y="1256478"/>
                  </a:lnTo>
                  <a:lnTo>
                    <a:pt x="158134" y="1313347"/>
                  </a:lnTo>
                  <a:lnTo>
                    <a:pt x="154737" y="1370225"/>
                  </a:lnTo>
                  <a:lnTo>
                    <a:pt x="152774" y="1427121"/>
                  </a:lnTo>
                  <a:lnTo>
                    <a:pt x="152142" y="1484042"/>
                  </a:lnTo>
                  <a:lnTo>
                    <a:pt x="151048" y="1486242"/>
                  </a:lnTo>
                  <a:lnTo>
                    <a:pt x="151048" y="1498253"/>
                  </a:lnTo>
                  <a:lnTo>
                    <a:pt x="152142" y="1500453"/>
                  </a:lnTo>
                  <a:lnTo>
                    <a:pt x="153148" y="1548388"/>
                  </a:lnTo>
                  <a:lnTo>
                    <a:pt x="155095" y="1596431"/>
                  </a:lnTo>
                  <a:lnTo>
                    <a:pt x="158013" y="1644526"/>
                  </a:lnTo>
                  <a:lnTo>
                    <a:pt x="161932" y="1692613"/>
                  </a:lnTo>
                  <a:lnTo>
                    <a:pt x="166884" y="1740634"/>
                  </a:lnTo>
                  <a:lnTo>
                    <a:pt x="172898" y="1788530"/>
                  </a:lnTo>
                  <a:lnTo>
                    <a:pt x="202393" y="1807715"/>
                  </a:lnTo>
                  <a:lnTo>
                    <a:pt x="219598" y="1796215"/>
                  </a:lnTo>
                  <a:lnTo>
                    <a:pt x="225335" y="1774227"/>
                  </a:lnTo>
                  <a:lnTo>
                    <a:pt x="219863" y="1727432"/>
                  </a:lnTo>
                  <a:lnTo>
                    <a:pt x="215422" y="1680514"/>
                  </a:lnTo>
                  <a:lnTo>
                    <a:pt x="211954" y="1633535"/>
                  </a:lnTo>
                  <a:lnTo>
                    <a:pt x="209395" y="1586557"/>
                  </a:lnTo>
                  <a:lnTo>
                    <a:pt x="207686" y="1539639"/>
                  </a:lnTo>
                  <a:lnTo>
                    <a:pt x="206766" y="1492844"/>
                  </a:lnTo>
                  <a:lnTo>
                    <a:pt x="210418" y="1445861"/>
                  </a:lnTo>
                  <a:lnTo>
                    <a:pt x="213441" y="1398685"/>
                  </a:lnTo>
                  <a:lnTo>
                    <a:pt x="215732" y="1351363"/>
                  </a:lnTo>
                  <a:lnTo>
                    <a:pt x="217183" y="1303945"/>
                  </a:lnTo>
                  <a:lnTo>
                    <a:pt x="217690" y="1256478"/>
                  </a:lnTo>
                  <a:lnTo>
                    <a:pt x="223288" y="1205831"/>
                  </a:lnTo>
                  <a:lnTo>
                    <a:pt x="229996" y="1155378"/>
                  </a:lnTo>
                  <a:lnTo>
                    <a:pt x="237810" y="1105136"/>
                  </a:lnTo>
                  <a:lnTo>
                    <a:pt x="246724" y="1055122"/>
                  </a:lnTo>
                  <a:lnTo>
                    <a:pt x="255536" y="1011310"/>
                  </a:lnTo>
                  <a:lnTo>
                    <a:pt x="199112" y="1011310"/>
                  </a:lnTo>
                  <a:lnTo>
                    <a:pt x="190430" y="961751"/>
                  </a:lnTo>
                  <a:lnTo>
                    <a:pt x="179527" y="912601"/>
                  </a:lnTo>
                  <a:lnTo>
                    <a:pt x="166385" y="864443"/>
                  </a:lnTo>
                  <a:lnTo>
                    <a:pt x="150715" y="816878"/>
                  </a:lnTo>
                  <a:lnTo>
                    <a:pt x="132411" y="770160"/>
                  </a:lnTo>
                  <a:lnTo>
                    <a:pt x="111320" y="724381"/>
                  </a:lnTo>
                  <a:lnTo>
                    <a:pt x="87288" y="679632"/>
                  </a:lnTo>
                  <a:lnTo>
                    <a:pt x="60162" y="636005"/>
                  </a:lnTo>
                  <a:lnTo>
                    <a:pt x="29791" y="593590"/>
                  </a:lnTo>
                  <a:lnTo>
                    <a:pt x="11527" y="583709"/>
                  </a:lnTo>
                  <a:close/>
                </a:path>
                <a:path w="718185" h="1807845">
                  <a:moveTo>
                    <a:pt x="690558" y="0"/>
                  </a:moveTo>
                  <a:lnTo>
                    <a:pt x="639076" y="49293"/>
                  </a:lnTo>
                  <a:lnTo>
                    <a:pt x="608064" y="90365"/>
                  </a:lnTo>
                  <a:lnTo>
                    <a:pt x="578036" y="132017"/>
                  </a:lnTo>
                  <a:lnTo>
                    <a:pt x="548994" y="174233"/>
                  </a:lnTo>
                  <a:lnTo>
                    <a:pt x="520942" y="216995"/>
                  </a:lnTo>
                  <a:lnTo>
                    <a:pt x="493884" y="260287"/>
                  </a:lnTo>
                  <a:lnTo>
                    <a:pt x="467824" y="304092"/>
                  </a:lnTo>
                  <a:lnTo>
                    <a:pt x="442764" y="348393"/>
                  </a:lnTo>
                  <a:lnTo>
                    <a:pt x="418710" y="393173"/>
                  </a:lnTo>
                  <a:lnTo>
                    <a:pt x="395664" y="438417"/>
                  </a:lnTo>
                  <a:lnTo>
                    <a:pt x="373630" y="484106"/>
                  </a:lnTo>
                  <a:lnTo>
                    <a:pt x="352612" y="530224"/>
                  </a:lnTo>
                  <a:lnTo>
                    <a:pt x="332614" y="576754"/>
                  </a:lnTo>
                  <a:lnTo>
                    <a:pt x="313638" y="623680"/>
                  </a:lnTo>
                  <a:lnTo>
                    <a:pt x="295690" y="670985"/>
                  </a:lnTo>
                  <a:lnTo>
                    <a:pt x="278772" y="718651"/>
                  </a:lnTo>
                  <a:lnTo>
                    <a:pt x="262889" y="766663"/>
                  </a:lnTo>
                  <a:lnTo>
                    <a:pt x="248043" y="815003"/>
                  </a:lnTo>
                  <a:lnTo>
                    <a:pt x="234239" y="863654"/>
                  </a:lnTo>
                  <a:lnTo>
                    <a:pt x="221441" y="912764"/>
                  </a:lnTo>
                  <a:lnTo>
                    <a:pt x="209769" y="961825"/>
                  </a:lnTo>
                  <a:lnTo>
                    <a:pt x="199112" y="1011310"/>
                  </a:lnTo>
                  <a:lnTo>
                    <a:pt x="255536" y="1011310"/>
                  </a:lnTo>
                  <a:lnTo>
                    <a:pt x="256734" y="1005355"/>
                  </a:lnTo>
                  <a:lnTo>
                    <a:pt x="267834" y="955852"/>
                  </a:lnTo>
                  <a:lnTo>
                    <a:pt x="280020" y="906631"/>
                  </a:lnTo>
                  <a:lnTo>
                    <a:pt x="293288" y="857709"/>
                  </a:lnTo>
                  <a:lnTo>
                    <a:pt x="307631" y="809104"/>
                  </a:lnTo>
                  <a:lnTo>
                    <a:pt x="323046" y="760834"/>
                  </a:lnTo>
                  <a:lnTo>
                    <a:pt x="339528" y="712916"/>
                  </a:lnTo>
                  <a:lnTo>
                    <a:pt x="357071" y="665368"/>
                  </a:lnTo>
                  <a:lnTo>
                    <a:pt x="375671" y="618208"/>
                  </a:lnTo>
                  <a:lnTo>
                    <a:pt x="395323" y="571452"/>
                  </a:lnTo>
                  <a:lnTo>
                    <a:pt x="416022" y="525120"/>
                  </a:lnTo>
                  <a:lnTo>
                    <a:pt x="437763" y="479229"/>
                  </a:lnTo>
                  <a:lnTo>
                    <a:pt x="460542" y="433795"/>
                  </a:lnTo>
                  <a:lnTo>
                    <a:pt x="484353" y="388838"/>
                  </a:lnTo>
                  <a:lnTo>
                    <a:pt x="509192" y="344374"/>
                  </a:lnTo>
                  <a:lnTo>
                    <a:pt x="535054" y="300421"/>
                  </a:lnTo>
                  <a:lnTo>
                    <a:pt x="561933" y="256997"/>
                  </a:lnTo>
                  <a:lnTo>
                    <a:pt x="589826" y="214119"/>
                  </a:lnTo>
                  <a:lnTo>
                    <a:pt x="618727" y="171806"/>
                  </a:lnTo>
                  <a:lnTo>
                    <a:pt x="648631" y="130074"/>
                  </a:lnTo>
                  <a:lnTo>
                    <a:pt x="679534" y="88942"/>
                  </a:lnTo>
                  <a:lnTo>
                    <a:pt x="711431" y="48427"/>
                  </a:lnTo>
                  <a:lnTo>
                    <a:pt x="717719" y="26921"/>
                  </a:lnTo>
                  <a:lnTo>
                    <a:pt x="708435" y="8406"/>
                  </a:lnTo>
                  <a:lnTo>
                    <a:pt x="690558" y="0"/>
                  </a:lnTo>
                  <a:close/>
                </a:path>
              </a:pathLst>
            </a:custGeom>
            <a:solidFill>
              <a:srgbClr val="514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907330"/>
              <a:ext cx="1025525" cy="1750060"/>
            </a:xfrm>
            <a:custGeom>
              <a:avLst/>
              <a:gdLst/>
              <a:ahLst/>
              <a:cxnLst/>
              <a:rect l="l" t="t" r="r" b="b"/>
              <a:pathLst>
                <a:path w="1025525" h="1750060">
                  <a:moveTo>
                    <a:pt x="0" y="37775"/>
                  </a:moveTo>
                  <a:lnTo>
                    <a:pt x="0" y="1726316"/>
                  </a:lnTo>
                  <a:lnTo>
                    <a:pt x="83980" y="1737381"/>
                  </a:lnTo>
                  <a:lnTo>
                    <a:pt x="138558" y="1743040"/>
                  </a:lnTo>
                  <a:lnTo>
                    <a:pt x="193649" y="1747360"/>
                  </a:lnTo>
                  <a:lnTo>
                    <a:pt x="248278" y="1749979"/>
                  </a:lnTo>
                  <a:lnTo>
                    <a:pt x="300715" y="1749896"/>
                  </a:lnTo>
                  <a:lnTo>
                    <a:pt x="353453" y="1747455"/>
                  </a:lnTo>
                  <a:lnTo>
                    <a:pt x="405658" y="1743081"/>
                  </a:lnTo>
                  <a:lnTo>
                    <a:pt x="456498" y="1737201"/>
                  </a:lnTo>
                  <a:lnTo>
                    <a:pt x="505137" y="1730238"/>
                  </a:lnTo>
                  <a:lnTo>
                    <a:pt x="550743" y="1722619"/>
                  </a:lnTo>
                  <a:lnTo>
                    <a:pt x="592481" y="1714767"/>
                  </a:lnTo>
                  <a:lnTo>
                    <a:pt x="665295" y="1693232"/>
                  </a:lnTo>
                  <a:lnTo>
                    <a:pt x="715084" y="1637859"/>
                  </a:lnTo>
                  <a:lnTo>
                    <a:pt x="725645" y="1600484"/>
                  </a:lnTo>
                  <a:lnTo>
                    <a:pt x="732629" y="1537733"/>
                  </a:lnTo>
                  <a:lnTo>
                    <a:pt x="740890" y="1461776"/>
                  </a:lnTo>
                  <a:lnTo>
                    <a:pt x="750249" y="1374521"/>
                  </a:lnTo>
                  <a:lnTo>
                    <a:pt x="760529" y="1277876"/>
                  </a:lnTo>
                  <a:lnTo>
                    <a:pt x="813413" y="777950"/>
                  </a:lnTo>
                  <a:lnTo>
                    <a:pt x="825579" y="663777"/>
                  </a:lnTo>
                  <a:lnTo>
                    <a:pt x="837509" y="552621"/>
                  </a:lnTo>
                  <a:lnTo>
                    <a:pt x="843330" y="498770"/>
                  </a:lnTo>
                  <a:lnTo>
                    <a:pt x="849026" y="446388"/>
                  </a:lnTo>
                  <a:lnTo>
                    <a:pt x="854574" y="395715"/>
                  </a:lnTo>
                  <a:lnTo>
                    <a:pt x="917900" y="377011"/>
                  </a:lnTo>
                  <a:lnTo>
                    <a:pt x="959537" y="368533"/>
                  </a:lnTo>
                  <a:lnTo>
                    <a:pt x="993572" y="345426"/>
                  </a:lnTo>
                  <a:lnTo>
                    <a:pt x="1016536" y="311178"/>
                  </a:lnTo>
                  <a:lnTo>
                    <a:pt x="1024961" y="269281"/>
                  </a:lnTo>
                  <a:lnTo>
                    <a:pt x="1024961" y="107730"/>
                  </a:lnTo>
                  <a:lnTo>
                    <a:pt x="1016536" y="65833"/>
                  </a:lnTo>
                  <a:lnTo>
                    <a:pt x="998640" y="39144"/>
                  </a:lnTo>
                  <a:lnTo>
                    <a:pt x="97556" y="39143"/>
                  </a:lnTo>
                  <a:lnTo>
                    <a:pt x="0" y="37775"/>
                  </a:lnTo>
                  <a:close/>
                </a:path>
                <a:path w="1025525" h="1750060">
                  <a:moveTo>
                    <a:pt x="917900" y="0"/>
                  </a:moveTo>
                  <a:lnTo>
                    <a:pt x="496240" y="24600"/>
                  </a:lnTo>
                  <a:lnTo>
                    <a:pt x="272306" y="34106"/>
                  </a:lnTo>
                  <a:lnTo>
                    <a:pt x="97556" y="39143"/>
                  </a:lnTo>
                  <a:lnTo>
                    <a:pt x="998640" y="39144"/>
                  </a:lnTo>
                  <a:lnTo>
                    <a:pt x="993572" y="31585"/>
                  </a:lnTo>
                  <a:lnTo>
                    <a:pt x="959537" y="8478"/>
                  </a:lnTo>
                  <a:lnTo>
                    <a:pt x="917900" y="0"/>
                  </a:lnTo>
                  <a:close/>
                </a:path>
              </a:pathLst>
            </a:custGeom>
            <a:solidFill>
              <a:srgbClr val="EEB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261361"/>
              <a:ext cx="815975" cy="144145"/>
            </a:xfrm>
            <a:custGeom>
              <a:avLst/>
              <a:gdLst/>
              <a:ahLst/>
              <a:cxnLst/>
              <a:rect l="l" t="t" r="r" b="b"/>
              <a:pathLst>
                <a:path w="815975" h="144144">
                  <a:moveTo>
                    <a:pt x="0" y="36430"/>
                  </a:moveTo>
                  <a:lnTo>
                    <a:pt x="0" y="133202"/>
                  </a:lnTo>
                  <a:lnTo>
                    <a:pt x="27029" y="135438"/>
                  </a:lnTo>
                  <a:lnTo>
                    <a:pt x="75349" y="138860"/>
                  </a:lnTo>
                  <a:lnTo>
                    <a:pt x="123741" y="141712"/>
                  </a:lnTo>
                  <a:lnTo>
                    <a:pt x="174125" y="143313"/>
                  </a:lnTo>
                  <a:lnTo>
                    <a:pt x="224494" y="143999"/>
                  </a:lnTo>
                  <a:lnTo>
                    <a:pt x="274835" y="143782"/>
                  </a:lnTo>
                  <a:lnTo>
                    <a:pt x="325138" y="142675"/>
                  </a:lnTo>
                  <a:lnTo>
                    <a:pt x="375391" y="140692"/>
                  </a:lnTo>
                  <a:lnTo>
                    <a:pt x="425583" y="137845"/>
                  </a:lnTo>
                  <a:lnTo>
                    <a:pt x="475701" y="134146"/>
                  </a:lnTo>
                  <a:lnTo>
                    <a:pt x="525736" y="129610"/>
                  </a:lnTo>
                  <a:lnTo>
                    <a:pt x="576844" y="123942"/>
                  </a:lnTo>
                  <a:lnTo>
                    <a:pt x="627904" y="117540"/>
                  </a:lnTo>
                  <a:lnTo>
                    <a:pt x="678868" y="110460"/>
                  </a:lnTo>
                  <a:lnTo>
                    <a:pt x="729687" y="102759"/>
                  </a:lnTo>
                  <a:lnTo>
                    <a:pt x="780314" y="94495"/>
                  </a:lnTo>
                  <a:lnTo>
                    <a:pt x="815743" y="53030"/>
                  </a:lnTo>
                  <a:lnTo>
                    <a:pt x="814775" y="46635"/>
                  </a:lnTo>
                  <a:lnTo>
                    <a:pt x="246828" y="46634"/>
                  </a:lnTo>
                  <a:lnTo>
                    <a:pt x="197063" y="46222"/>
                  </a:lnTo>
                  <a:lnTo>
                    <a:pt x="147364" y="44984"/>
                  </a:lnTo>
                  <a:lnTo>
                    <a:pt x="97716" y="42921"/>
                  </a:lnTo>
                  <a:lnTo>
                    <a:pt x="48106" y="40033"/>
                  </a:lnTo>
                  <a:lnTo>
                    <a:pt x="0" y="36430"/>
                  </a:lnTo>
                  <a:close/>
                </a:path>
                <a:path w="815975" h="144144">
                  <a:moveTo>
                    <a:pt x="631362" y="20470"/>
                  </a:moveTo>
                  <a:lnTo>
                    <a:pt x="625144" y="20779"/>
                  </a:lnTo>
                  <a:lnTo>
                    <a:pt x="616397" y="21879"/>
                  </a:lnTo>
                  <a:lnTo>
                    <a:pt x="608743" y="22980"/>
                  </a:lnTo>
                  <a:lnTo>
                    <a:pt x="545417" y="30681"/>
                  </a:lnTo>
                  <a:lnTo>
                    <a:pt x="495619" y="35392"/>
                  </a:lnTo>
                  <a:lnTo>
                    <a:pt x="446009" y="39483"/>
                  </a:lnTo>
                  <a:lnTo>
                    <a:pt x="396399" y="42749"/>
                  </a:lnTo>
                  <a:lnTo>
                    <a:pt x="346602" y="44984"/>
                  </a:lnTo>
                  <a:lnTo>
                    <a:pt x="296669" y="46222"/>
                  </a:lnTo>
                  <a:lnTo>
                    <a:pt x="246828" y="46634"/>
                  </a:lnTo>
                  <a:lnTo>
                    <a:pt x="814775" y="46635"/>
                  </a:lnTo>
                  <a:lnTo>
                    <a:pt x="813025" y="35082"/>
                  </a:lnTo>
                  <a:lnTo>
                    <a:pt x="805647" y="21089"/>
                  </a:lnTo>
                  <a:lnTo>
                    <a:pt x="626989" y="21089"/>
                  </a:lnTo>
                  <a:lnTo>
                    <a:pt x="629517" y="20779"/>
                  </a:lnTo>
                  <a:lnTo>
                    <a:pt x="631362" y="20470"/>
                  </a:lnTo>
                  <a:close/>
                </a:path>
                <a:path w="815975" h="144144">
                  <a:moveTo>
                    <a:pt x="631362" y="20470"/>
                  </a:moveTo>
                  <a:lnTo>
                    <a:pt x="629517" y="20779"/>
                  </a:lnTo>
                  <a:lnTo>
                    <a:pt x="626989" y="21089"/>
                  </a:lnTo>
                  <a:lnTo>
                    <a:pt x="629791" y="20779"/>
                  </a:lnTo>
                  <a:lnTo>
                    <a:pt x="631362" y="20470"/>
                  </a:lnTo>
                  <a:close/>
                </a:path>
                <a:path w="815975" h="144144">
                  <a:moveTo>
                    <a:pt x="772356" y="0"/>
                  </a:moveTo>
                  <a:lnTo>
                    <a:pt x="752980" y="975"/>
                  </a:lnTo>
                  <a:lnTo>
                    <a:pt x="697809" y="10189"/>
                  </a:lnTo>
                  <a:lnTo>
                    <a:pt x="642638" y="18579"/>
                  </a:lnTo>
                  <a:lnTo>
                    <a:pt x="631362" y="20470"/>
                  </a:lnTo>
                  <a:lnTo>
                    <a:pt x="629791" y="20779"/>
                  </a:lnTo>
                  <a:lnTo>
                    <a:pt x="626989" y="21089"/>
                  </a:lnTo>
                  <a:lnTo>
                    <a:pt x="805647" y="21089"/>
                  </a:lnTo>
                  <a:lnTo>
                    <a:pt x="804104" y="18162"/>
                  </a:lnTo>
                  <a:lnTo>
                    <a:pt x="789973" y="6098"/>
                  </a:lnTo>
                  <a:lnTo>
                    <a:pt x="772356" y="0"/>
                  </a:lnTo>
                  <a:close/>
                </a:path>
              </a:pathLst>
            </a:custGeom>
            <a:solidFill>
              <a:srgbClr val="514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46047"/>
              <a:ext cx="955675" cy="3201670"/>
            </a:xfrm>
            <a:custGeom>
              <a:avLst/>
              <a:gdLst/>
              <a:ahLst/>
              <a:cxnLst/>
              <a:rect l="l" t="t" r="r" b="b"/>
              <a:pathLst>
                <a:path w="955675" h="3201670">
                  <a:moveTo>
                    <a:pt x="0" y="584681"/>
                  </a:moveTo>
                  <a:lnTo>
                    <a:pt x="0" y="655761"/>
                  </a:lnTo>
                  <a:lnTo>
                    <a:pt x="15437" y="637363"/>
                  </a:lnTo>
                  <a:lnTo>
                    <a:pt x="11221" y="602649"/>
                  </a:lnTo>
                  <a:lnTo>
                    <a:pt x="0" y="584681"/>
                  </a:lnTo>
                  <a:close/>
                </a:path>
                <a:path w="955675" h="3201670">
                  <a:moveTo>
                    <a:pt x="24333" y="691768"/>
                  </a:moveTo>
                  <a:lnTo>
                    <a:pt x="0" y="702383"/>
                  </a:lnTo>
                  <a:lnTo>
                    <a:pt x="0" y="769183"/>
                  </a:lnTo>
                  <a:lnTo>
                    <a:pt x="24333" y="779695"/>
                  </a:lnTo>
                  <a:lnTo>
                    <a:pt x="56284" y="765956"/>
                  </a:lnTo>
                  <a:lnTo>
                    <a:pt x="66934" y="735731"/>
                  </a:lnTo>
                  <a:lnTo>
                    <a:pt x="56284" y="705507"/>
                  </a:lnTo>
                  <a:lnTo>
                    <a:pt x="24333" y="691768"/>
                  </a:lnTo>
                  <a:close/>
                </a:path>
                <a:path w="955675" h="3201670">
                  <a:moveTo>
                    <a:pt x="904825" y="0"/>
                  </a:moveTo>
                  <a:lnTo>
                    <a:pt x="875608" y="10520"/>
                  </a:lnTo>
                  <a:lnTo>
                    <a:pt x="864415" y="42083"/>
                  </a:lnTo>
                  <a:lnTo>
                    <a:pt x="865679" y="83201"/>
                  </a:lnTo>
                  <a:lnTo>
                    <a:pt x="861408" y="123821"/>
                  </a:lnTo>
                  <a:lnTo>
                    <a:pt x="851806" y="163409"/>
                  </a:lnTo>
                  <a:lnTo>
                    <a:pt x="837080" y="201433"/>
                  </a:lnTo>
                  <a:lnTo>
                    <a:pt x="835336" y="236765"/>
                  </a:lnTo>
                  <a:lnTo>
                    <a:pt x="856749" y="261361"/>
                  </a:lnTo>
                  <a:lnTo>
                    <a:pt x="887167" y="266996"/>
                  </a:lnTo>
                  <a:lnTo>
                    <a:pt x="912433" y="245442"/>
                  </a:lnTo>
                  <a:lnTo>
                    <a:pt x="932268" y="197138"/>
                  </a:lnTo>
                  <a:lnTo>
                    <a:pt x="945645" y="146651"/>
                  </a:lnTo>
                  <a:lnTo>
                    <a:pt x="952256" y="94719"/>
                  </a:lnTo>
                  <a:lnTo>
                    <a:pt x="951795" y="42083"/>
                  </a:lnTo>
                  <a:lnTo>
                    <a:pt x="935682" y="10520"/>
                  </a:lnTo>
                  <a:lnTo>
                    <a:pt x="904825" y="0"/>
                  </a:lnTo>
                  <a:close/>
                </a:path>
                <a:path w="955675" h="3201670">
                  <a:moveTo>
                    <a:pt x="828333" y="305863"/>
                  </a:moveTo>
                  <a:lnTo>
                    <a:pt x="820679" y="306963"/>
                  </a:lnTo>
                  <a:lnTo>
                    <a:pt x="816305" y="306963"/>
                  </a:lnTo>
                  <a:lnTo>
                    <a:pt x="807525" y="307943"/>
                  </a:lnTo>
                  <a:lnTo>
                    <a:pt x="777034" y="334469"/>
                  </a:lnTo>
                  <a:lnTo>
                    <a:pt x="773754" y="339970"/>
                  </a:lnTo>
                  <a:lnTo>
                    <a:pt x="772661" y="345471"/>
                  </a:lnTo>
                  <a:lnTo>
                    <a:pt x="772661" y="350972"/>
                  </a:lnTo>
                  <a:lnTo>
                    <a:pt x="773754" y="363075"/>
                  </a:lnTo>
                  <a:lnTo>
                    <a:pt x="799904" y="393790"/>
                  </a:lnTo>
                  <a:lnTo>
                    <a:pt x="826146" y="395990"/>
                  </a:lnTo>
                  <a:lnTo>
                    <a:pt x="832706" y="394890"/>
                  </a:lnTo>
                  <a:lnTo>
                    <a:pt x="837080" y="392689"/>
                  </a:lnTo>
                  <a:lnTo>
                    <a:pt x="842547" y="390489"/>
                  </a:lnTo>
                  <a:lnTo>
                    <a:pt x="860041" y="369676"/>
                  </a:lnTo>
                  <a:lnTo>
                    <a:pt x="863321" y="364175"/>
                  </a:lnTo>
                  <a:lnTo>
                    <a:pt x="864415" y="358674"/>
                  </a:lnTo>
                  <a:lnTo>
                    <a:pt x="863321" y="353173"/>
                  </a:lnTo>
                  <a:lnTo>
                    <a:pt x="862228" y="341070"/>
                  </a:lnTo>
                  <a:lnTo>
                    <a:pt x="835986" y="308064"/>
                  </a:lnTo>
                  <a:lnTo>
                    <a:pt x="828333" y="305863"/>
                  </a:lnTo>
                  <a:close/>
                </a:path>
                <a:path w="955675" h="3201670">
                  <a:moveTo>
                    <a:pt x="896456" y="1797387"/>
                  </a:moveTo>
                  <a:lnTo>
                    <a:pt x="875576" y="1807309"/>
                  </a:lnTo>
                  <a:lnTo>
                    <a:pt x="864947" y="1829402"/>
                  </a:lnTo>
                  <a:lnTo>
                    <a:pt x="873162" y="1854710"/>
                  </a:lnTo>
                  <a:lnTo>
                    <a:pt x="882750" y="1869854"/>
                  </a:lnTo>
                  <a:lnTo>
                    <a:pt x="888435" y="1886743"/>
                  </a:lnTo>
                  <a:lnTo>
                    <a:pt x="890037" y="1904646"/>
                  </a:lnTo>
                  <a:lnTo>
                    <a:pt x="887376" y="1922833"/>
                  </a:lnTo>
                  <a:lnTo>
                    <a:pt x="891581" y="1948482"/>
                  </a:lnTo>
                  <a:lnTo>
                    <a:pt x="911248" y="1962166"/>
                  </a:lnTo>
                  <a:lnTo>
                    <a:pt x="934810" y="1960584"/>
                  </a:lnTo>
                  <a:lnTo>
                    <a:pt x="950702" y="1940436"/>
                  </a:lnTo>
                  <a:lnTo>
                    <a:pt x="955280" y="1905163"/>
                  </a:lnTo>
                  <a:lnTo>
                    <a:pt x="951248" y="1870801"/>
                  </a:lnTo>
                  <a:lnTo>
                    <a:pt x="939016" y="1838296"/>
                  </a:lnTo>
                  <a:lnTo>
                    <a:pt x="918993" y="1808592"/>
                  </a:lnTo>
                  <a:lnTo>
                    <a:pt x="896456" y="1797387"/>
                  </a:lnTo>
                  <a:close/>
                </a:path>
                <a:path w="955675" h="3201670">
                  <a:moveTo>
                    <a:pt x="922273" y="2006450"/>
                  </a:moveTo>
                  <a:lnTo>
                    <a:pt x="894939" y="2006450"/>
                  </a:lnTo>
                  <a:lnTo>
                    <a:pt x="886283" y="2009751"/>
                  </a:lnTo>
                  <a:lnTo>
                    <a:pt x="880816" y="2016260"/>
                  </a:lnTo>
                  <a:lnTo>
                    <a:pt x="877535" y="2019561"/>
                  </a:lnTo>
                  <a:lnTo>
                    <a:pt x="875349" y="2022862"/>
                  </a:lnTo>
                  <a:lnTo>
                    <a:pt x="874255" y="2027263"/>
                  </a:lnTo>
                  <a:lnTo>
                    <a:pt x="872068" y="2031664"/>
                  </a:lnTo>
                  <a:lnTo>
                    <a:pt x="870975" y="2034964"/>
                  </a:lnTo>
                  <a:lnTo>
                    <a:pt x="870975" y="2049267"/>
                  </a:lnTo>
                  <a:lnTo>
                    <a:pt x="874255" y="2058069"/>
                  </a:lnTo>
                  <a:lnTo>
                    <a:pt x="887376" y="2069071"/>
                  </a:lnTo>
                  <a:lnTo>
                    <a:pt x="894939" y="2073472"/>
                  </a:lnTo>
                  <a:lnTo>
                    <a:pt x="922273" y="2073472"/>
                  </a:lnTo>
                  <a:lnTo>
                    <a:pt x="931021" y="2070172"/>
                  </a:lnTo>
                  <a:lnTo>
                    <a:pt x="936488" y="2063570"/>
                  </a:lnTo>
                  <a:lnTo>
                    <a:pt x="939768" y="2060270"/>
                  </a:lnTo>
                  <a:lnTo>
                    <a:pt x="941954" y="2056969"/>
                  </a:lnTo>
                  <a:lnTo>
                    <a:pt x="943048" y="2052568"/>
                  </a:lnTo>
                  <a:lnTo>
                    <a:pt x="945235" y="2048167"/>
                  </a:lnTo>
                  <a:lnTo>
                    <a:pt x="946328" y="2044866"/>
                  </a:lnTo>
                  <a:lnTo>
                    <a:pt x="946328" y="2030563"/>
                  </a:lnTo>
                  <a:lnTo>
                    <a:pt x="943048" y="2021762"/>
                  </a:lnTo>
                  <a:lnTo>
                    <a:pt x="936488" y="2016260"/>
                  </a:lnTo>
                  <a:lnTo>
                    <a:pt x="929927" y="2009751"/>
                  </a:lnTo>
                  <a:lnTo>
                    <a:pt x="922273" y="2006450"/>
                  </a:lnTo>
                  <a:close/>
                </a:path>
                <a:path w="955675" h="3201670">
                  <a:moveTo>
                    <a:pt x="758139" y="2305964"/>
                  </a:moveTo>
                  <a:lnTo>
                    <a:pt x="734584" y="2313786"/>
                  </a:lnTo>
                  <a:lnTo>
                    <a:pt x="721271" y="2337252"/>
                  </a:lnTo>
                  <a:lnTo>
                    <a:pt x="695022" y="2539818"/>
                  </a:lnTo>
                  <a:lnTo>
                    <a:pt x="681859" y="2641048"/>
                  </a:lnTo>
                  <a:lnTo>
                    <a:pt x="668640" y="2742218"/>
                  </a:lnTo>
                  <a:lnTo>
                    <a:pt x="655342" y="2843310"/>
                  </a:lnTo>
                  <a:lnTo>
                    <a:pt x="648657" y="2893821"/>
                  </a:lnTo>
                  <a:lnTo>
                    <a:pt x="641944" y="2944305"/>
                  </a:lnTo>
                  <a:lnTo>
                    <a:pt x="635201" y="2994761"/>
                  </a:lnTo>
                  <a:lnTo>
                    <a:pt x="628424" y="3045185"/>
                  </a:lnTo>
                  <a:lnTo>
                    <a:pt x="635585" y="3068682"/>
                  </a:lnTo>
                  <a:lnTo>
                    <a:pt x="657080" y="3076514"/>
                  </a:lnTo>
                  <a:lnTo>
                    <a:pt x="680625" y="3068682"/>
                  </a:lnTo>
                  <a:lnTo>
                    <a:pt x="693936" y="3045185"/>
                  </a:lnTo>
                  <a:lnTo>
                    <a:pt x="720203" y="2842636"/>
                  </a:lnTo>
                  <a:lnTo>
                    <a:pt x="733385" y="2741410"/>
                  </a:lnTo>
                  <a:lnTo>
                    <a:pt x="746623" y="2640240"/>
                  </a:lnTo>
                  <a:lnTo>
                    <a:pt x="759938" y="2539144"/>
                  </a:lnTo>
                  <a:lnTo>
                    <a:pt x="766631" y="2488630"/>
                  </a:lnTo>
                  <a:lnTo>
                    <a:pt x="773349" y="2438142"/>
                  </a:lnTo>
                  <a:lnTo>
                    <a:pt x="780096" y="2387682"/>
                  </a:lnTo>
                  <a:lnTo>
                    <a:pt x="786875" y="2337252"/>
                  </a:lnTo>
                  <a:lnTo>
                    <a:pt x="779661" y="2313786"/>
                  </a:lnTo>
                  <a:lnTo>
                    <a:pt x="758139" y="2305964"/>
                  </a:lnTo>
                  <a:close/>
                </a:path>
                <a:path w="955675" h="3201670">
                  <a:moveTo>
                    <a:pt x="650292" y="3134221"/>
                  </a:moveTo>
                  <a:lnTo>
                    <a:pt x="622957" y="3134221"/>
                  </a:lnTo>
                  <a:lnTo>
                    <a:pt x="614210" y="3137522"/>
                  </a:lnTo>
                  <a:lnTo>
                    <a:pt x="608743" y="3144114"/>
                  </a:lnTo>
                  <a:lnTo>
                    <a:pt x="605463" y="3147415"/>
                  </a:lnTo>
                  <a:lnTo>
                    <a:pt x="603276" y="3150715"/>
                  </a:lnTo>
                  <a:lnTo>
                    <a:pt x="602182" y="3155107"/>
                  </a:lnTo>
                  <a:lnTo>
                    <a:pt x="599996" y="3159508"/>
                  </a:lnTo>
                  <a:lnTo>
                    <a:pt x="598902" y="3162809"/>
                  </a:lnTo>
                  <a:lnTo>
                    <a:pt x="598902" y="3177093"/>
                  </a:lnTo>
                  <a:lnTo>
                    <a:pt x="602182" y="3185886"/>
                  </a:lnTo>
                  <a:lnTo>
                    <a:pt x="615303" y="3196879"/>
                  </a:lnTo>
                  <a:lnTo>
                    <a:pt x="622957" y="3201280"/>
                  </a:lnTo>
                  <a:lnTo>
                    <a:pt x="650292" y="3201280"/>
                  </a:lnTo>
                  <a:lnTo>
                    <a:pt x="659039" y="3197979"/>
                  </a:lnTo>
                  <a:lnTo>
                    <a:pt x="664506" y="3191387"/>
                  </a:lnTo>
                  <a:lnTo>
                    <a:pt x="667786" y="3188087"/>
                  </a:lnTo>
                  <a:lnTo>
                    <a:pt x="669973" y="3184786"/>
                  </a:lnTo>
                  <a:lnTo>
                    <a:pt x="671066" y="3180394"/>
                  </a:lnTo>
                  <a:lnTo>
                    <a:pt x="673253" y="3175993"/>
                  </a:lnTo>
                  <a:lnTo>
                    <a:pt x="674346" y="3172702"/>
                  </a:lnTo>
                  <a:lnTo>
                    <a:pt x="674346" y="3158408"/>
                  </a:lnTo>
                  <a:lnTo>
                    <a:pt x="671066" y="3149615"/>
                  </a:lnTo>
                  <a:lnTo>
                    <a:pt x="657945" y="3138622"/>
                  </a:lnTo>
                  <a:lnTo>
                    <a:pt x="650292" y="3134221"/>
                  </a:lnTo>
                  <a:close/>
                </a:path>
              </a:pathLst>
            </a:custGeom>
            <a:solidFill>
              <a:srgbClr val="FFF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0" y="7475306"/>
            <a:ext cx="3290570" cy="2811780"/>
            <a:chOff x="0" y="7475306"/>
            <a:chExt cx="3290570" cy="2811780"/>
          </a:xfrm>
        </p:grpSpPr>
        <p:sp>
          <p:nvSpPr>
            <p:cNvPr id="11" name="object 11"/>
            <p:cNvSpPr/>
            <p:nvPr/>
          </p:nvSpPr>
          <p:spPr>
            <a:xfrm>
              <a:off x="0" y="7475306"/>
              <a:ext cx="3290570" cy="2811780"/>
            </a:xfrm>
            <a:custGeom>
              <a:avLst/>
              <a:gdLst/>
              <a:ahLst/>
              <a:cxnLst/>
              <a:rect l="l" t="t" r="r" b="b"/>
              <a:pathLst>
                <a:path w="3290570" h="2811779">
                  <a:moveTo>
                    <a:pt x="2403467" y="3261"/>
                  </a:moveTo>
                  <a:lnTo>
                    <a:pt x="2358019" y="16931"/>
                  </a:lnTo>
                  <a:lnTo>
                    <a:pt x="1071283" y="571451"/>
                  </a:lnTo>
                  <a:lnTo>
                    <a:pt x="1063545" y="574435"/>
                  </a:lnTo>
                  <a:lnTo>
                    <a:pt x="1055745" y="577002"/>
                  </a:lnTo>
                  <a:lnTo>
                    <a:pt x="1047873" y="579070"/>
                  </a:lnTo>
                  <a:lnTo>
                    <a:pt x="1039916" y="580555"/>
                  </a:lnTo>
                  <a:lnTo>
                    <a:pt x="1026527" y="583471"/>
                  </a:lnTo>
                  <a:lnTo>
                    <a:pt x="983772" y="596568"/>
                  </a:lnTo>
                  <a:lnTo>
                    <a:pt x="921965" y="618364"/>
                  </a:lnTo>
                  <a:lnTo>
                    <a:pt x="843805" y="647674"/>
                  </a:lnTo>
                  <a:lnTo>
                    <a:pt x="649222" y="724095"/>
                  </a:lnTo>
                  <a:lnTo>
                    <a:pt x="0" y="991073"/>
                  </a:lnTo>
                  <a:lnTo>
                    <a:pt x="0" y="2488009"/>
                  </a:lnTo>
                  <a:lnTo>
                    <a:pt x="114003" y="2811691"/>
                  </a:lnTo>
                  <a:lnTo>
                    <a:pt x="1985882" y="2811691"/>
                  </a:lnTo>
                  <a:lnTo>
                    <a:pt x="3180633" y="2450344"/>
                  </a:lnTo>
                  <a:lnTo>
                    <a:pt x="3225110" y="2428302"/>
                  </a:lnTo>
                  <a:lnTo>
                    <a:pt x="3259279" y="2393922"/>
                  </a:lnTo>
                  <a:lnTo>
                    <a:pt x="3281459" y="2350577"/>
                  </a:lnTo>
                  <a:lnTo>
                    <a:pt x="3289970" y="2301640"/>
                  </a:lnTo>
                  <a:lnTo>
                    <a:pt x="3283129" y="2250486"/>
                  </a:lnTo>
                  <a:lnTo>
                    <a:pt x="2653241" y="162449"/>
                  </a:lnTo>
                  <a:lnTo>
                    <a:pt x="2634339" y="116969"/>
                  </a:lnTo>
                  <a:lnTo>
                    <a:pt x="2607593" y="77981"/>
                  </a:lnTo>
                  <a:lnTo>
                    <a:pt x="2574353" y="46137"/>
                  </a:lnTo>
                  <a:lnTo>
                    <a:pt x="2535969" y="22090"/>
                  </a:lnTo>
                  <a:lnTo>
                    <a:pt x="2493793" y="6493"/>
                  </a:lnTo>
                  <a:lnTo>
                    <a:pt x="2449176" y="0"/>
                  </a:lnTo>
                  <a:lnTo>
                    <a:pt x="2403467" y="3261"/>
                  </a:lnTo>
                  <a:close/>
                </a:path>
              </a:pathLst>
            </a:custGeom>
            <a:solidFill>
              <a:srgbClr val="EEA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7599769"/>
              <a:ext cx="3166745" cy="2687320"/>
            </a:xfrm>
            <a:custGeom>
              <a:avLst/>
              <a:gdLst/>
              <a:ahLst/>
              <a:cxnLst/>
              <a:rect l="l" t="t" r="r" b="b"/>
              <a:pathLst>
                <a:path w="3166745" h="2687320">
                  <a:moveTo>
                    <a:pt x="2444760" y="2210"/>
                  </a:moveTo>
                  <a:lnTo>
                    <a:pt x="2442092" y="2598"/>
                  </a:lnTo>
                  <a:lnTo>
                    <a:pt x="2439554" y="3875"/>
                  </a:lnTo>
                  <a:lnTo>
                    <a:pt x="2437979" y="5012"/>
                  </a:lnTo>
                  <a:lnTo>
                    <a:pt x="0" y="1001233"/>
                  </a:lnTo>
                  <a:lnTo>
                    <a:pt x="0" y="2003647"/>
                  </a:lnTo>
                  <a:lnTo>
                    <a:pt x="41017" y="2121737"/>
                  </a:lnTo>
                  <a:lnTo>
                    <a:pt x="103108" y="2300209"/>
                  </a:lnTo>
                  <a:lnTo>
                    <a:pt x="164391" y="2476075"/>
                  </a:lnTo>
                  <a:lnTo>
                    <a:pt x="238076" y="2687228"/>
                  </a:lnTo>
                  <a:lnTo>
                    <a:pt x="1558522" y="2687228"/>
                  </a:lnTo>
                  <a:lnTo>
                    <a:pt x="1749643" y="2587763"/>
                  </a:lnTo>
                  <a:lnTo>
                    <a:pt x="1753831" y="2585339"/>
                  </a:lnTo>
                  <a:lnTo>
                    <a:pt x="1757258" y="2583933"/>
                  </a:lnTo>
                  <a:lnTo>
                    <a:pt x="1761575" y="2582397"/>
                  </a:lnTo>
                  <a:lnTo>
                    <a:pt x="3115028" y="2180437"/>
                  </a:lnTo>
                  <a:lnTo>
                    <a:pt x="3140760" y="2165774"/>
                  </a:lnTo>
                  <a:lnTo>
                    <a:pt x="3158464" y="2143196"/>
                  </a:lnTo>
                  <a:lnTo>
                    <a:pt x="3166447" y="2115741"/>
                  </a:lnTo>
                  <a:lnTo>
                    <a:pt x="3163017" y="2086448"/>
                  </a:lnTo>
                  <a:lnTo>
                    <a:pt x="2532820" y="51895"/>
                  </a:lnTo>
                  <a:lnTo>
                    <a:pt x="2498707" y="8630"/>
                  </a:lnTo>
                  <a:lnTo>
                    <a:pt x="2472775" y="0"/>
                  </a:lnTo>
                  <a:lnTo>
                    <a:pt x="2444760" y="2210"/>
                  </a:lnTo>
                  <a:close/>
                </a:path>
              </a:pathLst>
            </a:custGeom>
            <a:solidFill>
              <a:srgbClr val="FFF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111790"/>
              <a:ext cx="2580005" cy="1659255"/>
            </a:xfrm>
            <a:custGeom>
              <a:avLst/>
              <a:gdLst/>
              <a:ahLst/>
              <a:cxnLst/>
              <a:rect l="l" t="t" r="r" b="b"/>
              <a:pathLst>
                <a:path w="2580005" h="1659254">
                  <a:moveTo>
                    <a:pt x="2553888" y="190783"/>
                  </a:moveTo>
                  <a:lnTo>
                    <a:pt x="1483620" y="626286"/>
                  </a:lnTo>
                  <a:lnTo>
                    <a:pt x="1448054" y="643121"/>
                  </a:lnTo>
                  <a:lnTo>
                    <a:pt x="1435621" y="664182"/>
                  </a:lnTo>
                  <a:lnTo>
                    <a:pt x="1437489" y="674475"/>
                  </a:lnTo>
                  <a:lnTo>
                    <a:pt x="1443461" y="683723"/>
                  </a:lnTo>
                  <a:lnTo>
                    <a:pt x="1449832" y="690051"/>
                  </a:lnTo>
                  <a:lnTo>
                    <a:pt x="1458482" y="693327"/>
                  </a:lnTo>
                  <a:lnTo>
                    <a:pt x="1471821" y="691384"/>
                  </a:lnTo>
                  <a:lnTo>
                    <a:pt x="1475249" y="689978"/>
                  </a:lnTo>
                  <a:lnTo>
                    <a:pt x="1479437" y="687554"/>
                  </a:lnTo>
                  <a:lnTo>
                    <a:pt x="1487621" y="683312"/>
                  </a:lnTo>
                  <a:lnTo>
                    <a:pt x="1502126" y="676594"/>
                  </a:lnTo>
                  <a:lnTo>
                    <a:pt x="1548509" y="656356"/>
                  </a:lnTo>
                  <a:lnTo>
                    <a:pt x="2562500" y="242515"/>
                  </a:lnTo>
                  <a:lnTo>
                    <a:pt x="2571794" y="236571"/>
                  </a:lnTo>
                  <a:lnTo>
                    <a:pt x="2577651" y="228073"/>
                  </a:lnTo>
                  <a:lnTo>
                    <a:pt x="2579885" y="218076"/>
                  </a:lnTo>
                  <a:lnTo>
                    <a:pt x="2578307" y="207635"/>
                  </a:lnTo>
                  <a:lnTo>
                    <a:pt x="2572415" y="198742"/>
                  </a:lnTo>
                  <a:lnTo>
                    <a:pt x="2563909" y="192952"/>
                  </a:lnTo>
                  <a:lnTo>
                    <a:pt x="2553888" y="190783"/>
                  </a:lnTo>
                  <a:close/>
                </a:path>
                <a:path w="2580005" h="1659254">
                  <a:moveTo>
                    <a:pt x="2513421" y="0"/>
                  </a:moveTo>
                  <a:lnTo>
                    <a:pt x="1389554" y="463226"/>
                  </a:lnTo>
                  <a:lnTo>
                    <a:pt x="1372742" y="487582"/>
                  </a:lnTo>
                  <a:lnTo>
                    <a:pt x="1374710" y="497966"/>
                  </a:lnTo>
                  <a:lnTo>
                    <a:pt x="1379467" y="505890"/>
                  </a:lnTo>
                  <a:lnTo>
                    <a:pt x="1386427" y="511452"/>
                  </a:lnTo>
                  <a:lnTo>
                    <a:pt x="1394701" y="514442"/>
                  </a:lnTo>
                  <a:lnTo>
                    <a:pt x="1403400" y="514649"/>
                  </a:lnTo>
                  <a:lnTo>
                    <a:pt x="1407846" y="514002"/>
                  </a:lnTo>
                  <a:lnTo>
                    <a:pt x="1409495" y="512855"/>
                  </a:lnTo>
                  <a:lnTo>
                    <a:pt x="2522891" y="51607"/>
                  </a:lnTo>
                  <a:lnTo>
                    <a:pt x="2531778" y="45594"/>
                  </a:lnTo>
                  <a:lnTo>
                    <a:pt x="2537549" y="36896"/>
                  </a:lnTo>
                  <a:lnTo>
                    <a:pt x="2539721" y="26866"/>
                  </a:lnTo>
                  <a:lnTo>
                    <a:pt x="2537809" y="16856"/>
                  </a:lnTo>
                  <a:lnTo>
                    <a:pt x="2531918" y="7963"/>
                  </a:lnTo>
                  <a:lnTo>
                    <a:pt x="2523420" y="2171"/>
                  </a:lnTo>
                  <a:lnTo>
                    <a:pt x="2513421" y="0"/>
                  </a:lnTo>
                  <a:close/>
                </a:path>
                <a:path w="2580005" h="1659254">
                  <a:moveTo>
                    <a:pt x="1915783" y="14013"/>
                  </a:moveTo>
                  <a:lnTo>
                    <a:pt x="1324456" y="265145"/>
                  </a:lnTo>
                  <a:lnTo>
                    <a:pt x="1308061" y="290237"/>
                  </a:lnTo>
                  <a:lnTo>
                    <a:pt x="1310568" y="300729"/>
                  </a:lnTo>
                  <a:lnTo>
                    <a:pt x="1315620" y="308042"/>
                  </a:lnTo>
                  <a:lnTo>
                    <a:pt x="1322505" y="313323"/>
                  </a:lnTo>
                  <a:lnTo>
                    <a:pt x="1330577" y="316235"/>
                  </a:lnTo>
                  <a:lnTo>
                    <a:pt x="1339191" y="316439"/>
                  </a:lnTo>
                  <a:lnTo>
                    <a:pt x="1343638" y="315792"/>
                  </a:lnTo>
                  <a:lnTo>
                    <a:pt x="1346176" y="314515"/>
                  </a:lnTo>
                  <a:lnTo>
                    <a:pt x="1926969" y="65907"/>
                  </a:lnTo>
                  <a:lnTo>
                    <a:pt x="1935715" y="59900"/>
                  </a:lnTo>
                  <a:lnTo>
                    <a:pt x="1941165" y="51141"/>
                  </a:lnTo>
                  <a:lnTo>
                    <a:pt x="1942990" y="40869"/>
                  </a:lnTo>
                  <a:lnTo>
                    <a:pt x="1940858" y="30324"/>
                  </a:lnTo>
                  <a:lnTo>
                    <a:pt x="1934831" y="21477"/>
                  </a:lnTo>
                  <a:lnTo>
                    <a:pt x="1926046" y="15852"/>
                  </a:lnTo>
                  <a:lnTo>
                    <a:pt x="1915783" y="14013"/>
                  </a:lnTo>
                  <a:close/>
                </a:path>
                <a:path w="2580005" h="1659254">
                  <a:moveTo>
                    <a:pt x="1324770" y="1314551"/>
                  </a:moveTo>
                  <a:lnTo>
                    <a:pt x="783549" y="1542123"/>
                  </a:lnTo>
                  <a:lnTo>
                    <a:pt x="767158" y="1567186"/>
                  </a:lnTo>
                  <a:lnTo>
                    <a:pt x="769660" y="1577706"/>
                  </a:lnTo>
                  <a:lnTo>
                    <a:pt x="774712" y="1585019"/>
                  </a:lnTo>
                  <a:lnTo>
                    <a:pt x="781597" y="1590301"/>
                  </a:lnTo>
                  <a:lnTo>
                    <a:pt x="789670" y="1593213"/>
                  </a:lnTo>
                  <a:lnTo>
                    <a:pt x="798284" y="1593417"/>
                  </a:lnTo>
                  <a:lnTo>
                    <a:pt x="802730" y="1592769"/>
                  </a:lnTo>
                  <a:lnTo>
                    <a:pt x="805269" y="1591493"/>
                  </a:lnTo>
                  <a:lnTo>
                    <a:pt x="1335997" y="1366503"/>
                  </a:lnTo>
                  <a:lnTo>
                    <a:pt x="1344868" y="1360477"/>
                  </a:lnTo>
                  <a:lnTo>
                    <a:pt x="1350527" y="1351688"/>
                  </a:lnTo>
                  <a:lnTo>
                    <a:pt x="1352393" y="1341410"/>
                  </a:lnTo>
                  <a:lnTo>
                    <a:pt x="1349886" y="1330919"/>
                  </a:lnTo>
                  <a:lnTo>
                    <a:pt x="1343856" y="1322061"/>
                  </a:lnTo>
                  <a:lnTo>
                    <a:pt x="1335059" y="1316412"/>
                  </a:lnTo>
                  <a:lnTo>
                    <a:pt x="1324770" y="1314551"/>
                  </a:lnTo>
                  <a:close/>
                </a:path>
                <a:path w="2580005" h="1659254">
                  <a:moveTo>
                    <a:pt x="1244986" y="1116271"/>
                  </a:moveTo>
                  <a:lnTo>
                    <a:pt x="912761" y="1262239"/>
                  </a:lnTo>
                  <a:lnTo>
                    <a:pt x="710290" y="1353104"/>
                  </a:lnTo>
                  <a:lnTo>
                    <a:pt x="261040" y="1557458"/>
                  </a:lnTo>
                  <a:lnTo>
                    <a:pt x="190545" y="1590930"/>
                  </a:lnTo>
                  <a:lnTo>
                    <a:pt x="155728" y="1608885"/>
                  </a:lnTo>
                  <a:lnTo>
                    <a:pt x="143453" y="1630016"/>
                  </a:lnTo>
                  <a:lnTo>
                    <a:pt x="145323" y="1640330"/>
                  </a:lnTo>
                  <a:lnTo>
                    <a:pt x="151298" y="1649622"/>
                  </a:lnTo>
                  <a:lnTo>
                    <a:pt x="157668" y="1655950"/>
                  </a:lnTo>
                  <a:lnTo>
                    <a:pt x="166311" y="1659227"/>
                  </a:lnTo>
                  <a:lnTo>
                    <a:pt x="179635" y="1657286"/>
                  </a:lnTo>
                  <a:lnTo>
                    <a:pt x="183952" y="1655750"/>
                  </a:lnTo>
                  <a:lnTo>
                    <a:pt x="187122" y="1652568"/>
                  </a:lnTo>
                  <a:lnTo>
                    <a:pt x="195279" y="1648288"/>
                  </a:lnTo>
                  <a:lnTo>
                    <a:pt x="451992" y="1529638"/>
                  </a:lnTo>
                  <a:lnTo>
                    <a:pt x="906771" y="1324468"/>
                  </a:lnTo>
                  <a:lnTo>
                    <a:pt x="1109719" y="1233544"/>
                  </a:lnTo>
                  <a:lnTo>
                    <a:pt x="1257173" y="1167700"/>
                  </a:lnTo>
                  <a:lnTo>
                    <a:pt x="1265529" y="1161749"/>
                  </a:lnTo>
                  <a:lnTo>
                    <a:pt x="1270924" y="1152999"/>
                  </a:lnTo>
                  <a:lnTo>
                    <a:pt x="1272693" y="1142735"/>
                  </a:lnTo>
                  <a:lnTo>
                    <a:pt x="1270172" y="1132246"/>
                  </a:lnTo>
                  <a:lnTo>
                    <a:pt x="1263785" y="1123567"/>
                  </a:lnTo>
                  <a:lnTo>
                    <a:pt x="1255060" y="1118120"/>
                  </a:lnTo>
                  <a:lnTo>
                    <a:pt x="1244986" y="1116271"/>
                  </a:lnTo>
                  <a:close/>
                </a:path>
                <a:path w="2580005" h="1659254">
                  <a:moveTo>
                    <a:pt x="1192410" y="923623"/>
                  </a:moveTo>
                  <a:lnTo>
                    <a:pt x="209043" y="1364726"/>
                  </a:lnTo>
                  <a:lnTo>
                    <a:pt x="138370" y="1398223"/>
                  </a:lnTo>
                  <a:lnTo>
                    <a:pt x="103284" y="1416218"/>
                  </a:lnTo>
                  <a:lnTo>
                    <a:pt x="90893" y="1437365"/>
                  </a:lnTo>
                  <a:lnTo>
                    <a:pt x="92765" y="1447679"/>
                  </a:lnTo>
                  <a:lnTo>
                    <a:pt x="98744" y="1456970"/>
                  </a:lnTo>
                  <a:lnTo>
                    <a:pt x="105107" y="1463300"/>
                  </a:lnTo>
                  <a:lnTo>
                    <a:pt x="113750" y="1466576"/>
                  </a:lnTo>
                  <a:lnTo>
                    <a:pt x="125303" y="1464894"/>
                  </a:lnTo>
                  <a:lnTo>
                    <a:pt x="133671" y="1460047"/>
                  </a:lnTo>
                  <a:lnTo>
                    <a:pt x="141829" y="1455767"/>
                  </a:lnTo>
                  <a:lnTo>
                    <a:pt x="156219" y="1448735"/>
                  </a:lnTo>
                  <a:lnTo>
                    <a:pt x="202192" y="1427081"/>
                  </a:lnTo>
                  <a:lnTo>
                    <a:pt x="398539" y="1337118"/>
                  </a:lnTo>
                  <a:lnTo>
                    <a:pt x="1203707" y="975181"/>
                  </a:lnTo>
                  <a:lnTo>
                    <a:pt x="1212398" y="968799"/>
                  </a:lnTo>
                  <a:lnTo>
                    <a:pt x="1217854" y="960082"/>
                  </a:lnTo>
                  <a:lnTo>
                    <a:pt x="1219709" y="950019"/>
                  </a:lnTo>
                  <a:lnTo>
                    <a:pt x="1217595" y="939598"/>
                  </a:lnTo>
                  <a:lnTo>
                    <a:pt x="1211209" y="930919"/>
                  </a:lnTo>
                  <a:lnTo>
                    <a:pt x="1202484" y="925472"/>
                  </a:lnTo>
                  <a:lnTo>
                    <a:pt x="1192410" y="923623"/>
                  </a:lnTo>
                  <a:close/>
                </a:path>
                <a:path w="2580005" h="1659254">
                  <a:moveTo>
                    <a:pt x="1134561" y="744441"/>
                  </a:moveTo>
                  <a:lnTo>
                    <a:pt x="80514" y="1219043"/>
                  </a:lnTo>
                  <a:lnTo>
                    <a:pt x="45428" y="1237038"/>
                  </a:lnTo>
                  <a:lnTo>
                    <a:pt x="33038" y="1258184"/>
                  </a:lnTo>
                  <a:lnTo>
                    <a:pt x="34911" y="1268499"/>
                  </a:lnTo>
                  <a:lnTo>
                    <a:pt x="40887" y="1277790"/>
                  </a:lnTo>
                  <a:lnTo>
                    <a:pt x="47250" y="1284120"/>
                  </a:lnTo>
                  <a:lnTo>
                    <a:pt x="55882" y="1287322"/>
                  </a:lnTo>
                  <a:lnTo>
                    <a:pt x="69213" y="1285381"/>
                  </a:lnTo>
                  <a:lnTo>
                    <a:pt x="73530" y="1283845"/>
                  </a:lnTo>
                  <a:lnTo>
                    <a:pt x="76703" y="1280737"/>
                  </a:lnTo>
                  <a:lnTo>
                    <a:pt x="84645" y="1276494"/>
                  </a:lnTo>
                  <a:lnTo>
                    <a:pt x="98849" y="1269502"/>
                  </a:lnTo>
                  <a:lnTo>
                    <a:pt x="1145827" y="796004"/>
                  </a:lnTo>
                  <a:lnTo>
                    <a:pt x="1154518" y="789622"/>
                  </a:lnTo>
                  <a:lnTo>
                    <a:pt x="1159975" y="780905"/>
                  </a:lnTo>
                  <a:lnTo>
                    <a:pt x="1161830" y="770842"/>
                  </a:lnTo>
                  <a:lnTo>
                    <a:pt x="1159716" y="760421"/>
                  </a:lnTo>
                  <a:lnTo>
                    <a:pt x="1153331" y="751742"/>
                  </a:lnTo>
                  <a:lnTo>
                    <a:pt x="1144614" y="746294"/>
                  </a:lnTo>
                  <a:lnTo>
                    <a:pt x="1134561" y="744441"/>
                  </a:lnTo>
                  <a:close/>
                </a:path>
                <a:path w="2580005" h="1659254">
                  <a:moveTo>
                    <a:pt x="1098154" y="563044"/>
                  </a:moveTo>
                  <a:lnTo>
                    <a:pt x="1087763" y="565153"/>
                  </a:lnTo>
                  <a:lnTo>
                    <a:pt x="0" y="1050870"/>
                  </a:lnTo>
                  <a:lnTo>
                    <a:pt x="0" y="1108761"/>
                  </a:lnTo>
                  <a:lnTo>
                    <a:pt x="4379" y="1108124"/>
                  </a:lnTo>
                  <a:lnTo>
                    <a:pt x="6917" y="1106847"/>
                  </a:lnTo>
                  <a:lnTo>
                    <a:pt x="1109420" y="614607"/>
                  </a:lnTo>
                  <a:lnTo>
                    <a:pt x="1118290" y="608582"/>
                  </a:lnTo>
                  <a:lnTo>
                    <a:pt x="1123949" y="599793"/>
                  </a:lnTo>
                  <a:lnTo>
                    <a:pt x="1125815" y="589515"/>
                  </a:lnTo>
                  <a:lnTo>
                    <a:pt x="1123308" y="579024"/>
                  </a:lnTo>
                  <a:lnTo>
                    <a:pt x="1116923" y="570345"/>
                  </a:lnTo>
                  <a:lnTo>
                    <a:pt x="1108206" y="564897"/>
                  </a:lnTo>
                  <a:lnTo>
                    <a:pt x="1098154" y="563044"/>
                  </a:lnTo>
                  <a:close/>
                </a:path>
                <a:path w="2580005" h="1659254">
                  <a:moveTo>
                    <a:pt x="513313" y="608907"/>
                  </a:moveTo>
                  <a:lnTo>
                    <a:pt x="502852" y="611410"/>
                  </a:lnTo>
                  <a:lnTo>
                    <a:pt x="0" y="826634"/>
                  </a:lnTo>
                  <a:lnTo>
                    <a:pt x="0" y="885294"/>
                  </a:lnTo>
                  <a:lnTo>
                    <a:pt x="524498" y="660790"/>
                  </a:lnTo>
                  <a:lnTo>
                    <a:pt x="533189" y="654408"/>
                  </a:lnTo>
                  <a:lnTo>
                    <a:pt x="538646" y="645691"/>
                  </a:lnTo>
                  <a:lnTo>
                    <a:pt x="540500" y="635628"/>
                  </a:lnTo>
                  <a:lnTo>
                    <a:pt x="538387" y="625207"/>
                  </a:lnTo>
                  <a:lnTo>
                    <a:pt x="532365" y="616391"/>
                  </a:lnTo>
                  <a:lnTo>
                    <a:pt x="523579" y="610763"/>
                  </a:lnTo>
                  <a:lnTo>
                    <a:pt x="513313" y="608907"/>
                  </a:lnTo>
                  <a:close/>
                </a:path>
              </a:pathLst>
            </a:custGeom>
            <a:solidFill>
              <a:srgbClr val="514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7087" y="8398604"/>
              <a:ext cx="143308" cy="23683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50066" y="8135282"/>
              <a:ext cx="717550" cy="2066289"/>
            </a:xfrm>
            <a:custGeom>
              <a:avLst/>
              <a:gdLst/>
              <a:ahLst/>
              <a:cxnLst/>
              <a:rect l="l" t="t" r="r" b="b"/>
              <a:pathLst>
                <a:path w="717550" h="2066290">
                  <a:moveTo>
                    <a:pt x="23212" y="0"/>
                  </a:moveTo>
                  <a:lnTo>
                    <a:pt x="14721" y="1518"/>
                  </a:lnTo>
                  <a:lnTo>
                    <a:pt x="7499" y="5907"/>
                  </a:lnTo>
                  <a:lnTo>
                    <a:pt x="2330" y="12703"/>
                  </a:lnTo>
                  <a:lnTo>
                    <a:pt x="0" y="21445"/>
                  </a:lnTo>
                  <a:lnTo>
                    <a:pt x="2929" y="35310"/>
                  </a:lnTo>
                  <a:lnTo>
                    <a:pt x="673141" y="2051565"/>
                  </a:lnTo>
                  <a:lnTo>
                    <a:pt x="677298" y="2058380"/>
                  </a:lnTo>
                  <a:lnTo>
                    <a:pt x="683130" y="2063252"/>
                  </a:lnTo>
                  <a:lnTo>
                    <a:pt x="690172" y="2065908"/>
                  </a:lnTo>
                  <a:lnTo>
                    <a:pt x="702404" y="2065429"/>
                  </a:lnTo>
                  <a:lnTo>
                    <a:pt x="710357" y="2061184"/>
                  </a:lnTo>
                  <a:lnTo>
                    <a:pt x="715563" y="2054451"/>
                  </a:lnTo>
                  <a:lnTo>
                    <a:pt x="717477" y="2046158"/>
                  </a:lnTo>
                  <a:lnTo>
                    <a:pt x="715552" y="2037233"/>
                  </a:lnTo>
                  <a:lnTo>
                    <a:pt x="42434" y="12730"/>
                  </a:lnTo>
                  <a:lnTo>
                    <a:pt x="37969" y="6231"/>
                  </a:lnTo>
                  <a:lnTo>
                    <a:pt x="31409" y="1724"/>
                  </a:lnTo>
                  <a:lnTo>
                    <a:pt x="23212" y="0"/>
                  </a:lnTo>
                  <a:close/>
                </a:path>
              </a:pathLst>
            </a:custGeom>
            <a:solidFill>
              <a:srgbClr val="EEA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5935" y="7987505"/>
              <a:ext cx="544195" cy="2185035"/>
            </a:xfrm>
            <a:custGeom>
              <a:avLst/>
              <a:gdLst/>
              <a:ahLst/>
              <a:cxnLst/>
              <a:rect l="l" t="t" r="r" b="b"/>
              <a:pathLst>
                <a:path w="544194" h="2185034">
                  <a:moveTo>
                    <a:pt x="182707" y="0"/>
                  </a:moveTo>
                  <a:lnTo>
                    <a:pt x="153723" y="9464"/>
                  </a:lnTo>
                  <a:lnTo>
                    <a:pt x="110100" y="38969"/>
                  </a:lnTo>
                  <a:lnTo>
                    <a:pt x="82288" y="50066"/>
                  </a:lnTo>
                  <a:lnTo>
                    <a:pt x="55277" y="79030"/>
                  </a:lnTo>
                  <a:lnTo>
                    <a:pt x="30395" y="157904"/>
                  </a:lnTo>
                  <a:lnTo>
                    <a:pt x="19168" y="226071"/>
                  </a:lnTo>
                  <a:lnTo>
                    <a:pt x="8970" y="318730"/>
                  </a:lnTo>
                  <a:lnTo>
                    <a:pt x="4443" y="377836"/>
                  </a:lnTo>
                  <a:lnTo>
                    <a:pt x="1476" y="437476"/>
                  </a:lnTo>
                  <a:lnTo>
                    <a:pt x="0" y="497557"/>
                  </a:lnTo>
                  <a:lnTo>
                    <a:pt x="1227" y="618684"/>
                  </a:lnTo>
                  <a:lnTo>
                    <a:pt x="7550" y="740487"/>
                  </a:lnTo>
                  <a:lnTo>
                    <a:pt x="18395" y="862239"/>
                  </a:lnTo>
                  <a:lnTo>
                    <a:pt x="33188" y="983212"/>
                  </a:lnTo>
                  <a:lnTo>
                    <a:pt x="51354" y="1102678"/>
                  </a:lnTo>
                  <a:lnTo>
                    <a:pt x="72318" y="1219908"/>
                  </a:lnTo>
                  <a:lnTo>
                    <a:pt x="107756" y="1389968"/>
                  </a:lnTo>
                  <a:lnTo>
                    <a:pt x="146260" y="1550903"/>
                  </a:lnTo>
                  <a:lnTo>
                    <a:pt x="211984" y="1792175"/>
                  </a:lnTo>
                  <a:lnTo>
                    <a:pt x="330858" y="2179737"/>
                  </a:lnTo>
                  <a:lnTo>
                    <a:pt x="339693" y="2184800"/>
                  </a:lnTo>
                  <a:lnTo>
                    <a:pt x="352773" y="2181081"/>
                  </a:lnTo>
                  <a:lnTo>
                    <a:pt x="356702" y="2176881"/>
                  </a:lnTo>
                  <a:lnTo>
                    <a:pt x="404765" y="2032993"/>
                  </a:lnTo>
                  <a:lnTo>
                    <a:pt x="414085" y="2028915"/>
                  </a:lnTo>
                  <a:lnTo>
                    <a:pt x="421716" y="2031431"/>
                  </a:lnTo>
                  <a:lnTo>
                    <a:pt x="517580" y="2097290"/>
                  </a:lnTo>
                  <a:lnTo>
                    <a:pt x="523251" y="2099894"/>
                  </a:lnTo>
                  <a:lnTo>
                    <a:pt x="543650" y="2083516"/>
                  </a:lnTo>
                  <a:lnTo>
                    <a:pt x="539705" y="2081369"/>
                  </a:lnTo>
                  <a:lnTo>
                    <a:pt x="532031" y="2054745"/>
                  </a:lnTo>
                  <a:lnTo>
                    <a:pt x="380399" y="1581969"/>
                  </a:lnTo>
                  <a:lnTo>
                    <a:pt x="297315" y="1301185"/>
                  </a:lnTo>
                  <a:lnTo>
                    <a:pt x="252127" y="1127416"/>
                  </a:lnTo>
                  <a:lnTo>
                    <a:pt x="225899" y="1012535"/>
                  </a:lnTo>
                  <a:lnTo>
                    <a:pt x="201409" y="884602"/>
                  </a:lnTo>
                  <a:lnTo>
                    <a:pt x="190796" y="814353"/>
                  </a:lnTo>
                  <a:lnTo>
                    <a:pt x="182308" y="745460"/>
                  </a:lnTo>
                  <a:lnTo>
                    <a:pt x="175785" y="678172"/>
                  </a:lnTo>
                  <a:lnTo>
                    <a:pt x="171067" y="612740"/>
                  </a:lnTo>
                  <a:lnTo>
                    <a:pt x="167995" y="549416"/>
                  </a:lnTo>
                  <a:lnTo>
                    <a:pt x="166152" y="430090"/>
                  </a:lnTo>
                  <a:lnTo>
                    <a:pt x="168978" y="322200"/>
                  </a:lnTo>
                  <a:lnTo>
                    <a:pt x="175197" y="227753"/>
                  </a:lnTo>
                  <a:lnTo>
                    <a:pt x="183533" y="148752"/>
                  </a:lnTo>
                  <a:lnTo>
                    <a:pt x="192710" y="87205"/>
                  </a:lnTo>
                  <a:lnTo>
                    <a:pt x="201452" y="45116"/>
                  </a:lnTo>
                  <a:lnTo>
                    <a:pt x="201673" y="9341"/>
                  </a:lnTo>
                  <a:lnTo>
                    <a:pt x="182707" y="0"/>
                  </a:lnTo>
                  <a:close/>
                </a:path>
              </a:pathLst>
            </a:custGeom>
            <a:solidFill>
              <a:srgbClr val="D27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14462" y="8562805"/>
              <a:ext cx="530860" cy="1414780"/>
            </a:xfrm>
            <a:custGeom>
              <a:avLst/>
              <a:gdLst/>
              <a:ahLst/>
              <a:cxnLst/>
              <a:rect l="l" t="t" r="r" b="b"/>
              <a:pathLst>
                <a:path w="530860" h="1414779">
                  <a:moveTo>
                    <a:pt x="406187" y="0"/>
                  </a:moveTo>
                  <a:lnTo>
                    <a:pt x="398439" y="2432"/>
                  </a:lnTo>
                  <a:lnTo>
                    <a:pt x="392246" y="7359"/>
                  </a:lnTo>
                  <a:lnTo>
                    <a:pt x="388477" y="14314"/>
                  </a:lnTo>
                  <a:lnTo>
                    <a:pt x="158987" y="787277"/>
                  </a:lnTo>
                  <a:lnTo>
                    <a:pt x="149795" y="788757"/>
                  </a:lnTo>
                  <a:lnTo>
                    <a:pt x="3172" y="1293951"/>
                  </a:lnTo>
                  <a:lnTo>
                    <a:pt x="0" y="1329847"/>
                  </a:lnTo>
                  <a:lnTo>
                    <a:pt x="7169" y="1361927"/>
                  </a:lnTo>
                  <a:lnTo>
                    <a:pt x="27119" y="1388233"/>
                  </a:lnTo>
                  <a:lnTo>
                    <a:pt x="62291" y="1406810"/>
                  </a:lnTo>
                  <a:lnTo>
                    <a:pt x="106086" y="1414662"/>
                  </a:lnTo>
                  <a:lnTo>
                    <a:pt x="136543" y="1405076"/>
                  </a:lnTo>
                  <a:lnTo>
                    <a:pt x="158643" y="1379033"/>
                  </a:lnTo>
                  <a:lnTo>
                    <a:pt x="177370" y="1337517"/>
                  </a:lnTo>
                  <a:lnTo>
                    <a:pt x="310134" y="865870"/>
                  </a:lnTo>
                  <a:lnTo>
                    <a:pt x="311101" y="857311"/>
                  </a:lnTo>
                  <a:lnTo>
                    <a:pt x="309709" y="848925"/>
                  </a:lnTo>
                  <a:lnTo>
                    <a:pt x="306032" y="841212"/>
                  </a:lnTo>
                  <a:lnTo>
                    <a:pt x="300142" y="834672"/>
                  </a:lnTo>
                  <a:lnTo>
                    <a:pt x="529447" y="59922"/>
                  </a:lnTo>
                  <a:lnTo>
                    <a:pt x="414622" y="528"/>
                  </a:lnTo>
                  <a:lnTo>
                    <a:pt x="406187" y="0"/>
                  </a:lnTo>
                  <a:close/>
                </a:path>
              </a:pathLst>
            </a:custGeom>
            <a:solidFill>
              <a:srgbClr val="EEA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02186" y="9322274"/>
              <a:ext cx="177800" cy="511809"/>
            </a:xfrm>
            <a:custGeom>
              <a:avLst/>
              <a:gdLst/>
              <a:ahLst/>
              <a:cxnLst/>
              <a:rect l="l" t="t" r="r" b="b"/>
              <a:pathLst>
                <a:path w="177800" h="511809">
                  <a:moveTo>
                    <a:pt x="153212" y="0"/>
                  </a:moveTo>
                  <a:lnTo>
                    <a:pt x="145343" y="2279"/>
                  </a:lnTo>
                  <a:lnTo>
                    <a:pt x="138910" y="7411"/>
                  </a:lnTo>
                  <a:lnTo>
                    <a:pt x="134700" y="14941"/>
                  </a:lnTo>
                  <a:lnTo>
                    <a:pt x="133810" y="15070"/>
                  </a:lnTo>
                  <a:lnTo>
                    <a:pt x="1030" y="480370"/>
                  </a:lnTo>
                  <a:lnTo>
                    <a:pt x="0" y="488884"/>
                  </a:lnTo>
                  <a:lnTo>
                    <a:pt x="2290" y="496816"/>
                  </a:lnTo>
                  <a:lnTo>
                    <a:pt x="7460" y="503477"/>
                  </a:lnTo>
                  <a:lnTo>
                    <a:pt x="15070" y="508182"/>
                  </a:lnTo>
                  <a:lnTo>
                    <a:pt x="19904" y="510199"/>
                  </a:lnTo>
                  <a:lnTo>
                    <a:pt x="28071" y="511419"/>
                  </a:lnTo>
                  <a:lnTo>
                    <a:pt x="36026" y="509438"/>
                  </a:lnTo>
                  <a:lnTo>
                    <a:pt x="42712" y="504581"/>
                  </a:lnTo>
                  <a:lnTo>
                    <a:pt x="47067" y="497173"/>
                  </a:lnTo>
                  <a:lnTo>
                    <a:pt x="46938" y="496284"/>
                  </a:lnTo>
                  <a:lnTo>
                    <a:pt x="47827" y="496155"/>
                  </a:lnTo>
                  <a:lnTo>
                    <a:pt x="176673" y="28783"/>
                  </a:lnTo>
                  <a:lnTo>
                    <a:pt x="177670" y="20134"/>
                  </a:lnTo>
                  <a:lnTo>
                    <a:pt x="175248" y="11983"/>
                  </a:lnTo>
                  <a:lnTo>
                    <a:pt x="169804" y="5293"/>
                  </a:lnTo>
                  <a:lnTo>
                    <a:pt x="161733" y="1026"/>
                  </a:lnTo>
                  <a:lnTo>
                    <a:pt x="153212" y="0"/>
                  </a:lnTo>
                  <a:close/>
                </a:path>
              </a:pathLst>
            </a:custGeom>
            <a:solidFill>
              <a:srgbClr val="D27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94885" y="8763854"/>
              <a:ext cx="377825" cy="1189355"/>
            </a:xfrm>
            <a:custGeom>
              <a:avLst/>
              <a:gdLst/>
              <a:ahLst/>
              <a:cxnLst/>
              <a:rect l="l" t="t" r="r" b="b"/>
              <a:pathLst>
                <a:path w="377825" h="1189354">
                  <a:moveTo>
                    <a:pt x="358990" y="0"/>
                  </a:moveTo>
                  <a:lnTo>
                    <a:pt x="351868" y="8096"/>
                  </a:lnTo>
                  <a:lnTo>
                    <a:pt x="276906" y="247361"/>
                  </a:lnTo>
                  <a:lnTo>
                    <a:pt x="278057" y="257993"/>
                  </a:lnTo>
                  <a:lnTo>
                    <a:pt x="285750" y="264440"/>
                  </a:lnTo>
                  <a:lnTo>
                    <a:pt x="295286" y="264837"/>
                  </a:lnTo>
                  <a:lnTo>
                    <a:pt x="301967" y="257317"/>
                  </a:lnTo>
                  <a:lnTo>
                    <a:pt x="377808" y="17848"/>
                  </a:lnTo>
                  <a:lnTo>
                    <a:pt x="376576" y="6761"/>
                  </a:lnTo>
                  <a:lnTo>
                    <a:pt x="368765" y="183"/>
                  </a:lnTo>
                  <a:lnTo>
                    <a:pt x="358990" y="0"/>
                  </a:lnTo>
                  <a:close/>
                </a:path>
                <a:path w="377825" h="1189354">
                  <a:moveTo>
                    <a:pt x="274739" y="294842"/>
                  </a:moveTo>
                  <a:lnTo>
                    <a:pt x="263179" y="296526"/>
                  </a:lnTo>
                  <a:lnTo>
                    <a:pt x="259881" y="298820"/>
                  </a:lnTo>
                  <a:lnTo>
                    <a:pt x="259121" y="299838"/>
                  </a:lnTo>
                  <a:lnTo>
                    <a:pt x="257546" y="300975"/>
                  </a:lnTo>
                  <a:lnTo>
                    <a:pt x="255266" y="304028"/>
                  </a:lnTo>
                  <a:lnTo>
                    <a:pt x="255525" y="305804"/>
                  </a:lnTo>
                  <a:lnTo>
                    <a:pt x="254894" y="307710"/>
                  </a:lnTo>
                  <a:lnTo>
                    <a:pt x="255929" y="314816"/>
                  </a:lnTo>
                  <a:lnTo>
                    <a:pt x="257077" y="316463"/>
                  </a:lnTo>
                  <a:lnTo>
                    <a:pt x="258354" y="318998"/>
                  </a:lnTo>
                  <a:lnTo>
                    <a:pt x="260391" y="320515"/>
                  </a:lnTo>
                  <a:lnTo>
                    <a:pt x="263244" y="321914"/>
                  </a:lnTo>
                  <a:lnTo>
                    <a:pt x="265152" y="322543"/>
                  </a:lnTo>
                  <a:lnTo>
                    <a:pt x="267949" y="323043"/>
                  </a:lnTo>
                  <a:lnTo>
                    <a:pt x="279509" y="321359"/>
                  </a:lnTo>
                  <a:lnTo>
                    <a:pt x="281159" y="320212"/>
                  </a:lnTo>
                  <a:lnTo>
                    <a:pt x="284586" y="318805"/>
                  </a:lnTo>
                  <a:lnTo>
                    <a:pt x="286866" y="315752"/>
                  </a:lnTo>
                  <a:lnTo>
                    <a:pt x="287238" y="312070"/>
                  </a:lnTo>
                  <a:lnTo>
                    <a:pt x="287868" y="310164"/>
                  </a:lnTo>
                  <a:lnTo>
                    <a:pt x="277537" y="295342"/>
                  </a:lnTo>
                  <a:lnTo>
                    <a:pt x="274739" y="294842"/>
                  </a:lnTo>
                  <a:close/>
                </a:path>
                <a:path w="377825" h="1189354">
                  <a:moveTo>
                    <a:pt x="65023" y="1097579"/>
                  </a:moveTo>
                  <a:lnTo>
                    <a:pt x="58427" y="1102168"/>
                  </a:lnTo>
                  <a:lnTo>
                    <a:pt x="56794" y="1109662"/>
                  </a:lnTo>
                  <a:lnTo>
                    <a:pt x="56923" y="1110551"/>
                  </a:lnTo>
                  <a:lnTo>
                    <a:pt x="56422" y="1113345"/>
                  </a:lnTo>
                  <a:lnTo>
                    <a:pt x="56551" y="1114233"/>
                  </a:lnTo>
                  <a:lnTo>
                    <a:pt x="56050" y="1117027"/>
                  </a:lnTo>
                  <a:lnTo>
                    <a:pt x="55290" y="1118045"/>
                  </a:lnTo>
                  <a:lnTo>
                    <a:pt x="53900" y="1120968"/>
                  </a:lnTo>
                  <a:lnTo>
                    <a:pt x="52639" y="1124780"/>
                  </a:lnTo>
                  <a:lnTo>
                    <a:pt x="51248" y="1127704"/>
                  </a:lnTo>
                  <a:lnTo>
                    <a:pt x="51377" y="1128592"/>
                  </a:lnTo>
                  <a:lnTo>
                    <a:pt x="50488" y="1128722"/>
                  </a:lnTo>
                  <a:lnTo>
                    <a:pt x="49728" y="1129739"/>
                  </a:lnTo>
                  <a:lnTo>
                    <a:pt x="49098" y="1131645"/>
                  </a:lnTo>
                  <a:lnTo>
                    <a:pt x="47449" y="1132792"/>
                  </a:lnTo>
                  <a:lnTo>
                    <a:pt x="46818" y="1134698"/>
                  </a:lnTo>
                  <a:lnTo>
                    <a:pt x="39219" y="1144875"/>
                  </a:lnTo>
                  <a:lnTo>
                    <a:pt x="35161" y="1148188"/>
                  </a:lnTo>
                  <a:lnTo>
                    <a:pt x="32751" y="1150353"/>
                  </a:lnTo>
                  <a:lnTo>
                    <a:pt x="29453" y="1152647"/>
                  </a:lnTo>
                  <a:lnTo>
                    <a:pt x="24376" y="1155200"/>
                  </a:lnTo>
                  <a:lnTo>
                    <a:pt x="20178" y="1157550"/>
                  </a:lnTo>
                  <a:lnTo>
                    <a:pt x="14972" y="1159216"/>
                  </a:lnTo>
                  <a:lnTo>
                    <a:pt x="12433" y="1160492"/>
                  </a:lnTo>
                  <a:lnTo>
                    <a:pt x="5319" y="1161528"/>
                  </a:lnTo>
                  <a:lnTo>
                    <a:pt x="0" y="1168652"/>
                  </a:lnTo>
                  <a:lnTo>
                    <a:pt x="1940" y="1181975"/>
                  </a:lnTo>
                  <a:lnTo>
                    <a:pt x="9329" y="1189063"/>
                  </a:lnTo>
                  <a:lnTo>
                    <a:pt x="16314" y="1187138"/>
                  </a:lnTo>
                  <a:lnTo>
                    <a:pt x="15424" y="1187268"/>
                  </a:lnTo>
                  <a:lnTo>
                    <a:pt x="39882" y="1176720"/>
                  </a:lnTo>
                  <a:lnTo>
                    <a:pt x="60066" y="1160254"/>
                  </a:lnTo>
                  <a:lnTo>
                    <a:pt x="74768" y="1138988"/>
                  </a:lnTo>
                  <a:lnTo>
                    <a:pt x="82783" y="1114041"/>
                  </a:lnTo>
                  <a:lnTo>
                    <a:pt x="84416" y="1106547"/>
                  </a:lnTo>
                  <a:lnTo>
                    <a:pt x="79695" y="1099071"/>
                  </a:lnTo>
                  <a:lnTo>
                    <a:pt x="65023" y="1097579"/>
                  </a:lnTo>
                  <a:close/>
                </a:path>
                <a:path w="377825" h="1189354">
                  <a:moveTo>
                    <a:pt x="56422" y="1113345"/>
                  </a:moveTo>
                  <a:lnTo>
                    <a:pt x="55791" y="1115251"/>
                  </a:lnTo>
                  <a:lnTo>
                    <a:pt x="56050" y="1117027"/>
                  </a:lnTo>
                  <a:lnTo>
                    <a:pt x="56422" y="1113345"/>
                  </a:lnTo>
                  <a:close/>
                </a:path>
                <a:path w="377825" h="1189354">
                  <a:moveTo>
                    <a:pt x="87698" y="1048018"/>
                  </a:moveTo>
                  <a:lnTo>
                    <a:pt x="85920" y="1048277"/>
                  </a:lnTo>
                  <a:lnTo>
                    <a:pt x="83381" y="1049554"/>
                  </a:lnTo>
                  <a:lnTo>
                    <a:pt x="79953" y="1050960"/>
                  </a:lnTo>
                  <a:lnTo>
                    <a:pt x="78175" y="1051219"/>
                  </a:lnTo>
                  <a:lnTo>
                    <a:pt x="76526" y="1052366"/>
                  </a:lnTo>
                  <a:lnTo>
                    <a:pt x="75895" y="1054272"/>
                  </a:lnTo>
                  <a:lnTo>
                    <a:pt x="74246" y="1055419"/>
                  </a:lnTo>
                  <a:lnTo>
                    <a:pt x="73486" y="1056437"/>
                  </a:lnTo>
                  <a:lnTo>
                    <a:pt x="71594" y="1062155"/>
                  </a:lnTo>
                  <a:lnTo>
                    <a:pt x="72500" y="1068372"/>
                  </a:lnTo>
                  <a:lnTo>
                    <a:pt x="75944" y="1073313"/>
                  </a:lnTo>
                  <a:lnTo>
                    <a:pt x="77981" y="1074830"/>
                  </a:lnTo>
                  <a:lnTo>
                    <a:pt x="83705" y="1076718"/>
                  </a:lnTo>
                  <a:lnTo>
                    <a:pt x="86502" y="1077218"/>
                  </a:lnTo>
                  <a:lnTo>
                    <a:pt x="88280" y="1076958"/>
                  </a:lnTo>
                  <a:lnTo>
                    <a:pt x="93357" y="1074405"/>
                  </a:lnTo>
                  <a:lnTo>
                    <a:pt x="95136" y="1074146"/>
                  </a:lnTo>
                  <a:lnTo>
                    <a:pt x="96785" y="1072999"/>
                  </a:lnTo>
                  <a:lnTo>
                    <a:pt x="97416" y="1071093"/>
                  </a:lnTo>
                  <a:lnTo>
                    <a:pt x="99825" y="1068928"/>
                  </a:lnTo>
                  <a:lnTo>
                    <a:pt x="101086" y="1065116"/>
                  </a:lnTo>
                  <a:lnTo>
                    <a:pt x="101458" y="1061434"/>
                  </a:lnTo>
                  <a:lnTo>
                    <a:pt x="100682" y="1056105"/>
                  </a:lnTo>
                  <a:lnTo>
                    <a:pt x="99404" y="1053569"/>
                  </a:lnTo>
                  <a:lnTo>
                    <a:pt x="98256" y="1051923"/>
                  </a:lnTo>
                  <a:lnTo>
                    <a:pt x="96219" y="1050405"/>
                  </a:lnTo>
                  <a:lnTo>
                    <a:pt x="90495" y="1048518"/>
                  </a:lnTo>
                  <a:lnTo>
                    <a:pt x="87698" y="1048018"/>
                  </a:lnTo>
                  <a:close/>
                </a:path>
              </a:pathLst>
            </a:custGeom>
            <a:solidFill>
              <a:srgbClr val="FFF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5445283" y="174483"/>
            <a:ext cx="2842895" cy="2273300"/>
            <a:chOff x="15445283" y="174483"/>
            <a:chExt cx="2842895" cy="2273300"/>
          </a:xfrm>
        </p:grpSpPr>
        <p:sp>
          <p:nvSpPr>
            <p:cNvPr id="21" name="object 21"/>
            <p:cNvSpPr/>
            <p:nvPr/>
          </p:nvSpPr>
          <p:spPr>
            <a:xfrm>
              <a:off x="15445283" y="174483"/>
              <a:ext cx="2842895" cy="2273300"/>
            </a:xfrm>
            <a:custGeom>
              <a:avLst/>
              <a:gdLst/>
              <a:ahLst/>
              <a:cxnLst/>
              <a:rect l="l" t="t" r="r" b="b"/>
              <a:pathLst>
                <a:path w="2842894" h="2273300">
                  <a:moveTo>
                    <a:pt x="1410119" y="2159000"/>
                  </a:moveTo>
                  <a:lnTo>
                    <a:pt x="824274" y="2158999"/>
                  </a:lnTo>
                  <a:lnTo>
                    <a:pt x="831196" y="2184399"/>
                  </a:lnTo>
                  <a:lnTo>
                    <a:pt x="839091" y="2197099"/>
                  </a:lnTo>
                  <a:lnTo>
                    <a:pt x="847377" y="2209799"/>
                  </a:lnTo>
                  <a:lnTo>
                    <a:pt x="855468" y="2222499"/>
                  </a:lnTo>
                  <a:lnTo>
                    <a:pt x="873310" y="2247899"/>
                  </a:lnTo>
                  <a:lnTo>
                    <a:pt x="895327" y="2260599"/>
                  </a:lnTo>
                  <a:lnTo>
                    <a:pt x="921049" y="2273299"/>
                  </a:lnTo>
                  <a:lnTo>
                    <a:pt x="1006369" y="2273299"/>
                  </a:lnTo>
                  <a:lnTo>
                    <a:pt x="1031814" y="2260599"/>
                  </a:lnTo>
                  <a:lnTo>
                    <a:pt x="1054936" y="2235199"/>
                  </a:lnTo>
                  <a:lnTo>
                    <a:pt x="1069624" y="2222499"/>
                  </a:lnTo>
                  <a:lnTo>
                    <a:pt x="1085091" y="2209799"/>
                  </a:lnTo>
                  <a:lnTo>
                    <a:pt x="1100558" y="2184399"/>
                  </a:lnTo>
                  <a:lnTo>
                    <a:pt x="1115245" y="2171699"/>
                  </a:lnTo>
                  <a:lnTo>
                    <a:pt x="1359490" y="2171700"/>
                  </a:lnTo>
                  <a:lnTo>
                    <a:pt x="1410119" y="2159000"/>
                  </a:lnTo>
                  <a:close/>
                </a:path>
                <a:path w="2842894" h="2273300">
                  <a:moveTo>
                    <a:pt x="421899" y="126999"/>
                  </a:moveTo>
                  <a:lnTo>
                    <a:pt x="314595" y="126999"/>
                  </a:lnTo>
                  <a:lnTo>
                    <a:pt x="281311" y="152399"/>
                  </a:lnTo>
                  <a:lnTo>
                    <a:pt x="254845" y="190499"/>
                  </a:lnTo>
                  <a:lnTo>
                    <a:pt x="234195" y="228599"/>
                  </a:lnTo>
                  <a:lnTo>
                    <a:pt x="220558" y="279399"/>
                  </a:lnTo>
                  <a:lnTo>
                    <a:pt x="213936" y="330199"/>
                  </a:lnTo>
                  <a:lnTo>
                    <a:pt x="214327" y="380999"/>
                  </a:lnTo>
                  <a:lnTo>
                    <a:pt x="215358" y="380999"/>
                  </a:lnTo>
                  <a:lnTo>
                    <a:pt x="193448" y="419099"/>
                  </a:lnTo>
                  <a:lnTo>
                    <a:pt x="173857" y="457199"/>
                  </a:lnTo>
                  <a:lnTo>
                    <a:pt x="156329" y="495299"/>
                  </a:lnTo>
                  <a:lnTo>
                    <a:pt x="140607" y="533399"/>
                  </a:lnTo>
                  <a:lnTo>
                    <a:pt x="126435" y="571499"/>
                  </a:lnTo>
                  <a:lnTo>
                    <a:pt x="113555" y="622299"/>
                  </a:lnTo>
                  <a:lnTo>
                    <a:pt x="101712" y="660399"/>
                  </a:lnTo>
                  <a:lnTo>
                    <a:pt x="90647" y="711199"/>
                  </a:lnTo>
                  <a:lnTo>
                    <a:pt x="80105" y="761999"/>
                  </a:lnTo>
                  <a:lnTo>
                    <a:pt x="59561" y="863599"/>
                  </a:lnTo>
                  <a:lnTo>
                    <a:pt x="38026" y="990599"/>
                  </a:lnTo>
                  <a:lnTo>
                    <a:pt x="26245" y="1054099"/>
                  </a:lnTo>
                  <a:lnTo>
                    <a:pt x="15120" y="1117599"/>
                  </a:lnTo>
                  <a:lnTo>
                    <a:pt x="7131" y="1181099"/>
                  </a:lnTo>
                  <a:lnTo>
                    <a:pt x="2138" y="1244599"/>
                  </a:lnTo>
                  <a:lnTo>
                    <a:pt x="0" y="1295399"/>
                  </a:lnTo>
                  <a:lnTo>
                    <a:pt x="576" y="1358899"/>
                  </a:lnTo>
                  <a:lnTo>
                    <a:pt x="3727" y="1409699"/>
                  </a:lnTo>
                  <a:lnTo>
                    <a:pt x="9311" y="1473199"/>
                  </a:lnTo>
                  <a:lnTo>
                    <a:pt x="17190" y="1523999"/>
                  </a:lnTo>
                  <a:lnTo>
                    <a:pt x="27221" y="1574799"/>
                  </a:lnTo>
                  <a:lnTo>
                    <a:pt x="39265" y="1612899"/>
                  </a:lnTo>
                  <a:lnTo>
                    <a:pt x="53182" y="1663699"/>
                  </a:lnTo>
                  <a:lnTo>
                    <a:pt x="68830" y="1714499"/>
                  </a:lnTo>
                  <a:lnTo>
                    <a:pt x="86070" y="1752599"/>
                  </a:lnTo>
                  <a:lnTo>
                    <a:pt x="104762" y="1790699"/>
                  </a:lnTo>
                  <a:lnTo>
                    <a:pt x="124764" y="1828799"/>
                  </a:lnTo>
                  <a:lnTo>
                    <a:pt x="145936" y="1866899"/>
                  </a:lnTo>
                  <a:lnTo>
                    <a:pt x="191230" y="1917699"/>
                  </a:lnTo>
                  <a:lnTo>
                    <a:pt x="215071" y="1955799"/>
                  </a:lnTo>
                  <a:lnTo>
                    <a:pt x="239521" y="1981199"/>
                  </a:lnTo>
                  <a:lnTo>
                    <a:pt x="264439" y="2006599"/>
                  </a:lnTo>
                  <a:lnTo>
                    <a:pt x="289686" y="2019299"/>
                  </a:lnTo>
                  <a:lnTo>
                    <a:pt x="315119" y="2044699"/>
                  </a:lnTo>
                  <a:lnTo>
                    <a:pt x="323216" y="2082799"/>
                  </a:lnTo>
                  <a:lnTo>
                    <a:pt x="334170" y="2133599"/>
                  </a:lnTo>
                  <a:lnTo>
                    <a:pt x="349799" y="2171699"/>
                  </a:lnTo>
                  <a:lnTo>
                    <a:pt x="371923" y="2209799"/>
                  </a:lnTo>
                  <a:lnTo>
                    <a:pt x="402360" y="2235199"/>
                  </a:lnTo>
                  <a:lnTo>
                    <a:pt x="442928" y="2247899"/>
                  </a:lnTo>
                  <a:lnTo>
                    <a:pt x="492980" y="2247899"/>
                  </a:lnTo>
                  <a:lnTo>
                    <a:pt x="539430" y="2222499"/>
                  </a:lnTo>
                  <a:lnTo>
                    <a:pt x="578673" y="2184399"/>
                  </a:lnTo>
                  <a:lnTo>
                    <a:pt x="607104" y="2133599"/>
                  </a:lnTo>
                  <a:lnTo>
                    <a:pt x="2069675" y="2133600"/>
                  </a:lnTo>
                  <a:lnTo>
                    <a:pt x="2084019" y="2108200"/>
                  </a:lnTo>
                  <a:lnTo>
                    <a:pt x="2089883" y="2082800"/>
                  </a:lnTo>
                  <a:lnTo>
                    <a:pt x="2147140" y="2070100"/>
                  </a:lnTo>
                  <a:lnTo>
                    <a:pt x="2207207" y="2057400"/>
                  </a:lnTo>
                  <a:lnTo>
                    <a:pt x="2254602" y="2057400"/>
                  </a:lnTo>
                  <a:lnTo>
                    <a:pt x="2273841" y="2044700"/>
                  </a:lnTo>
                  <a:lnTo>
                    <a:pt x="2541886" y="2044700"/>
                  </a:lnTo>
                  <a:lnTo>
                    <a:pt x="2556348" y="2019300"/>
                  </a:lnTo>
                  <a:lnTo>
                    <a:pt x="2570498" y="1981200"/>
                  </a:lnTo>
                  <a:lnTo>
                    <a:pt x="2584276" y="1930400"/>
                  </a:lnTo>
                  <a:lnTo>
                    <a:pt x="2597623" y="1892300"/>
                  </a:lnTo>
                  <a:lnTo>
                    <a:pt x="2610479" y="1841500"/>
                  </a:lnTo>
                  <a:lnTo>
                    <a:pt x="2622785" y="1790700"/>
                  </a:lnTo>
                  <a:lnTo>
                    <a:pt x="2634481" y="1739900"/>
                  </a:lnTo>
                  <a:lnTo>
                    <a:pt x="2645507" y="1676400"/>
                  </a:lnTo>
                  <a:lnTo>
                    <a:pt x="2655804" y="1625600"/>
                  </a:lnTo>
                  <a:lnTo>
                    <a:pt x="2665312" y="1562100"/>
                  </a:lnTo>
                  <a:lnTo>
                    <a:pt x="2673972" y="1511300"/>
                  </a:lnTo>
                  <a:lnTo>
                    <a:pt x="2681724" y="1447800"/>
                  </a:lnTo>
                  <a:lnTo>
                    <a:pt x="2688509" y="1384300"/>
                  </a:lnTo>
                  <a:lnTo>
                    <a:pt x="2694267" y="1333500"/>
                  </a:lnTo>
                  <a:lnTo>
                    <a:pt x="2698938" y="1270000"/>
                  </a:lnTo>
                  <a:lnTo>
                    <a:pt x="2702462" y="1206500"/>
                  </a:lnTo>
                  <a:lnTo>
                    <a:pt x="2704781" y="1155700"/>
                  </a:lnTo>
                  <a:lnTo>
                    <a:pt x="2705835" y="1092200"/>
                  </a:lnTo>
                  <a:lnTo>
                    <a:pt x="2705564" y="1041400"/>
                  </a:lnTo>
                  <a:lnTo>
                    <a:pt x="2703908" y="977900"/>
                  </a:lnTo>
                  <a:lnTo>
                    <a:pt x="2700808" y="927100"/>
                  </a:lnTo>
                  <a:lnTo>
                    <a:pt x="2696204" y="876300"/>
                  </a:lnTo>
                  <a:lnTo>
                    <a:pt x="2690038" y="825500"/>
                  </a:lnTo>
                  <a:lnTo>
                    <a:pt x="2682248" y="787400"/>
                  </a:lnTo>
                  <a:lnTo>
                    <a:pt x="2672776" y="736600"/>
                  </a:lnTo>
                  <a:lnTo>
                    <a:pt x="2671736" y="736600"/>
                  </a:lnTo>
                  <a:lnTo>
                    <a:pt x="2674856" y="723900"/>
                  </a:lnTo>
                  <a:lnTo>
                    <a:pt x="2682134" y="723900"/>
                  </a:lnTo>
                  <a:lnTo>
                    <a:pt x="2712451" y="711200"/>
                  </a:lnTo>
                  <a:lnTo>
                    <a:pt x="2740623" y="685800"/>
                  </a:lnTo>
                  <a:lnTo>
                    <a:pt x="2766066" y="673100"/>
                  </a:lnTo>
                  <a:lnTo>
                    <a:pt x="2788194" y="647700"/>
                  </a:lnTo>
                  <a:lnTo>
                    <a:pt x="2653746" y="647700"/>
                  </a:lnTo>
                  <a:lnTo>
                    <a:pt x="2648085" y="635000"/>
                  </a:lnTo>
                  <a:lnTo>
                    <a:pt x="2645828" y="635000"/>
                  </a:lnTo>
                  <a:lnTo>
                    <a:pt x="2616650" y="546100"/>
                  </a:lnTo>
                  <a:lnTo>
                    <a:pt x="2587870" y="469900"/>
                  </a:lnTo>
                  <a:lnTo>
                    <a:pt x="2542339" y="393700"/>
                  </a:lnTo>
                  <a:lnTo>
                    <a:pt x="2462910" y="279400"/>
                  </a:lnTo>
                  <a:lnTo>
                    <a:pt x="2451682" y="254000"/>
                  </a:lnTo>
                  <a:lnTo>
                    <a:pt x="2420487" y="228600"/>
                  </a:lnTo>
                  <a:lnTo>
                    <a:pt x="2378266" y="203200"/>
                  </a:lnTo>
                  <a:lnTo>
                    <a:pt x="2325775" y="177800"/>
                  </a:lnTo>
                  <a:lnTo>
                    <a:pt x="2310845" y="165100"/>
                  </a:lnTo>
                  <a:lnTo>
                    <a:pt x="490723" y="165099"/>
                  </a:lnTo>
                  <a:lnTo>
                    <a:pt x="469080" y="152399"/>
                  </a:lnTo>
                  <a:lnTo>
                    <a:pt x="446172" y="139699"/>
                  </a:lnTo>
                  <a:lnTo>
                    <a:pt x="421899" y="126999"/>
                  </a:lnTo>
                  <a:close/>
                </a:path>
                <a:path w="2842894" h="2273300">
                  <a:moveTo>
                    <a:pt x="2069675" y="2133600"/>
                  </a:moveTo>
                  <a:lnTo>
                    <a:pt x="1800992" y="2133600"/>
                  </a:lnTo>
                  <a:lnTo>
                    <a:pt x="1818701" y="2171700"/>
                  </a:lnTo>
                  <a:lnTo>
                    <a:pt x="1848085" y="2197100"/>
                  </a:lnTo>
                  <a:lnTo>
                    <a:pt x="1885347" y="2222500"/>
                  </a:lnTo>
                  <a:lnTo>
                    <a:pt x="1926689" y="2235200"/>
                  </a:lnTo>
                  <a:lnTo>
                    <a:pt x="1968313" y="2235200"/>
                  </a:lnTo>
                  <a:lnTo>
                    <a:pt x="2012566" y="2222500"/>
                  </a:lnTo>
                  <a:lnTo>
                    <a:pt x="2046105" y="2184400"/>
                  </a:lnTo>
                  <a:lnTo>
                    <a:pt x="2069675" y="2133600"/>
                  </a:lnTo>
                  <a:close/>
                </a:path>
                <a:path w="2842894" h="2273300">
                  <a:moveTo>
                    <a:pt x="2541886" y="2044700"/>
                  </a:moveTo>
                  <a:lnTo>
                    <a:pt x="2273841" y="2044700"/>
                  </a:lnTo>
                  <a:lnTo>
                    <a:pt x="2302660" y="2120900"/>
                  </a:lnTo>
                  <a:lnTo>
                    <a:pt x="2329253" y="2159000"/>
                  </a:lnTo>
                  <a:lnTo>
                    <a:pt x="2368909" y="2171700"/>
                  </a:lnTo>
                  <a:lnTo>
                    <a:pt x="2451895" y="2171700"/>
                  </a:lnTo>
                  <a:lnTo>
                    <a:pt x="2497222" y="2133600"/>
                  </a:lnTo>
                  <a:lnTo>
                    <a:pt x="2512263" y="2108200"/>
                  </a:lnTo>
                  <a:lnTo>
                    <a:pt x="2527171" y="2082800"/>
                  </a:lnTo>
                  <a:lnTo>
                    <a:pt x="2541886" y="2044700"/>
                  </a:lnTo>
                  <a:close/>
                </a:path>
                <a:path w="2842894" h="2273300">
                  <a:moveTo>
                    <a:pt x="1755483" y="2133600"/>
                  </a:moveTo>
                  <a:lnTo>
                    <a:pt x="607104" y="2133599"/>
                  </a:lnTo>
                  <a:lnTo>
                    <a:pt x="658130" y="2146299"/>
                  </a:lnTo>
                  <a:lnTo>
                    <a:pt x="711400" y="2158999"/>
                  </a:lnTo>
                  <a:lnTo>
                    <a:pt x="1561761" y="2159000"/>
                  </a:lnTo>
                  <a:lnTo>
                    <a:pt x="1611521" y="2146300"/>
                  </a:lnTo>
                  <a:lnTo>
                    <a:pt x="1708594" y="2146300"/>
                  </a:lnTo>
                  <a:lnTo>
                    <a:pt x="1755483" y="2133600"/>
                  </a:lnTo>
                  <a:close/>
                </a:path>
                <a:path w="2842894" h="2273300">
                  <a:moveTo>
                    <a:pt x="2834898" y="546100"/>
                  </a:moveTo>
                  <a:lnTo>
                    <a:pt x="2731005" y="546100"/>
                  </a:lnTo>
                  <a:lnTo>
                    <a:pt x="2739323" y="558800"/>
                  </a:lnTo>
                  <a:lnTo>
                    <a:pt x="2743482" y="558800"/>
                  </a:lnTo>
                  <a:lnTo>
                    <a:pt x="2741403" y="571500"/>
                  </a:lnTo>
                  <a:lnTo>
                    <a:pt x="2740363" y="571500"/>
                  </a:lnTo>
                  <a:lnTo>
                    <a:pt x="2737049" y="584200"/>
                  </a:lnTo>
                  <a:lnTo>
                    <a:pt x="2733344" y="584200"/>
                  </a:lnTo>
                  <a:lnTo>
                    <a:pt x="2729250" y="596900"/>
                  </a:lnTo>
                  <a:lnTo>
                    <a:pt x="2724766" y="596900"/>
                  </a:lnTo>
                  <a:lnTo>
                    <a:pt x="2712483" y="609600"/>
                  </a:lnTo>
                  <a:lnTo>
                    <a:pt x="2699031" y="622300"/>
                  </a:lnTo>
                  <a:lnTo>
                    <a:pt x="2684409" y="635000"/>
                  </a:lnTo>
                  <a:lnTo>
                    <a:pt x="2668617" y="647700"/>
                  </a:lnTo>
                  <a:lnTo>
                    <a:pt x="2788194" y="647700"/>
                  </a:lnTo>
                  <a:lnTo>
                    <a:pt x="2802603" y="622300"/>
                  </a:lnTo>
                  <a:lnTo>
                    <a:pt x="2814893" y="596900"/>
                  </a:lnTo>
                  <a:lnTo>
                    <a:pt x="2825249" y="571500"/>
                  </a:lnTo>
                  <a:lnTo>
                    <a:pt x="2833858" y="558800"/>
                  </a:lnTo>
                  <a:lnTo>
                    <a:pt x="2834898" y="546100"/>
                  </a:lnTo>
                  <a:close/>
                </a:path>
                <a:path w="2842894" h="2273300">
                  <a:moveTo>
                    <a:pt x="2774676" y="342900"/>
                  </a:moveTo>
                  <a:lnTo>
                    <a:pt x="2706190" y="355600"/>
                  </a:lnTo>
                  <a:lnTo>
                    <a:pt x="2677768" y="381000"/>
                  </a:lnTo>
                  <a:lnTo>
                    <a:pt x="2648345" y="444500"/>
                  </a:lnTo>
                  <a:lnTo>
                    <a:pt x="2655305" y="482600"/>
                  </a:lnTo>
                  <a:lnTo>
                    <a:pt x="2674922" y="508000"/>
                  </a:lnTo>
                  <a:lnTo>
                    <a:pt x="2703970" y="533400"/>
                  </a:lnTo>
                  <a:lnTo>
                    <a:pt x="2710387" y="546100"/>
                  </a:lnTo>
                  <a:lnTo>
                    <a:pt x="2842717" y="546100"/>
                  </a:lnTo>
                  <a:lnTo>
                    <a:pt x="2842717" y="469900"/>
                  </a:lnTo>
                  <a:lnTo>
                    <a:pt x="2742443" y="469900"/>
                  </a:lnTo>
                  <a:lnTo>
                    <a:pt x="2738283" y="457200"/>
                  </a:lnTo>
                  <a:lnTo>
                    <a:pt x="2732581" y="444500"/>
                  </a:lnTo>
                  <a:lnTo>
                    <a:pt x="2733994" y="431800"/>
                  </a:lnTo>
                  <a:lnTo>
                    <a:pt x="2842717" y="431800"/>
                  </a:lnTo>
                  <a:lnTo>
                    <a:pt x="2838344" y="406400"/>
                  </a:lnTo>
                  <a:lnTo>
                    <a:pt x="2824771" y="381000"/>
                  </a:lnTo>
                  <a:lnTo>
                    <a:pt x="2803805" y="368300"/>
                  </a:lnTo>
                  <a:lnTo>
                    <a:pt x="2774676" y="342900"/>
                  </a:lnTo>
                  <a:close/>
                </a:path>
                <a:path w="2842894" h="2273300">
                  <a:moveTo>
                    <a:pt x="2842717" y="431800"/>
                  </a:moveTo>
                  <a:lnTo>
                    <a:pt x="2763238" y="431800"/>
                  </a:lnTo>
                  <a:lnTo>
                    <a:pt x="2766358" y="444500"/>
                  </a:lnTo>
                  <a:lnTo>
                    <a:pt x="2766358" y="457200"/>
                  </a:lnTo>
                  <a:lnTo>
                    <a:pt x="2767398" y="457200"/>
                  </a:lnTo>
                  <a:lnTo>
                    <a:pt x="2761159" y="469900"/>
                  </a:lnTo>
                  <a:lnTo>
                    <a:pt x="2842717" y="469900"/>
                  </a:lnTo>
                  <a:lnTo>
                    <a:pt x="2842717" y="431800"/>
                  </a:lnTo>
                  <a:close/>
                </a:path>
                <a:path w="2842894" h="2273300">
                  <a:moveTo>
                    <a:pt x="2828857" y="114300"/>
                  </a:moveTo>
                  <a:lnTo>
                    <a:pt x="2789233" y="127000"/>
                  </a:lnTo>
                  <a:lnTo>
                    <a:pt x="2784603" y="139700"/>
                  </a:lnTo>
                  <a:lnTo>
                    <a:pt x="2781825" y="139700"/>
                  </a:lnTo>
                  <a:lnTo>
                    <a:pt x="2781191" y="152400"/>
                  </a:lnTo>
                  <a:lnTo>
                    <a:pt x="2782994" y="152400"/>
                  </a:lnTo>
                  <a:lnTo>
                    <a:pt x="2795260" y="165100"/>
                  </a:lnTo>
                  <a:lnTo>
                    <a:pt x="2809694" y="177800"/>
                  </a:lnTo>
                  <a:lnTo>
                    <a:pt x="2825314" y="190500"/>
                  </a:lnTo>
                  <a:lnTo>
                    <a:pt x="2841137" y="203200"/>
                  </a:lnTo>
                  <a:lnTo>
                    <a:pt x="2842717" y="203200"/>
                  </a:lnTo>
                  <a:lnTo>
                    <a:pt x="2842717" y="127000"/>
                  </a:lnTo>
                  <a:lnTo>
                    <a:pt x="2828857" y="114300"/>
                  </a:lnTo>
                  <a:close/>
                </a:path>
                <a:path w="2842894" h="2273300">
                  <a:moveTo>
                    <a:pt x="1734240" y="12700"/>
                  </a:moveTo>
                  <a:lnTo>
                    <a:pt x="1111181" y="12699"/>
                  </a:lnTo>
                  <a:lnTo>
                    <a:pt x="1052543" y="25399"/>
                  </a:lnTo>
                  <a:lnTo>
                    <a:pt x="993980" y="25399"/>
                  </a:lnTo>
                  <a:lnTo>
                    <a:pt x="705618" y="88899"/>
                  </a:lnTo>
                  <a:lnTo>
                    <a:pt x="649496" y="114299"/>
                  </a:lnTo>
                  <a:lnTo>
                    <a:pt x="594112" y="126999"/>
                  </a:lnTo>
                  <a:lnTo>
                    <a:pt x="539559" y="152399"/>
                  </a:lnTo>
                  <a:lnTo>
                    <a:pt x="527105" y="152399"/>
                  </a:lnTo>
                  <a:lnTo>
                    <a:pt x="514751" y="165099"/>
                  </a:lnTo>
                  <a:lnTo>
                    <a:pt x="2310845" y="165100"/>
                  </a:lnTo>
                  <a:lnTo>
                    <a:pt x="2295915" y="152400"/>
                  </a:lnTo>
                  <a:lnTo>
                    <a:pt x="2263771" y="139700"/>
                  </a:lnTo>
                  <a:lnTo>
                    <a:pt x="2193007" y="114300"/>
                  </a:lnTo>
                  <a:lnTo>
                    <a:pt x="2154576" y="101600"/>
                  </a:lnTo>
                  <a:lnTo>
                    <a:pt x="2114239" y="88900"/>
                  </a:lnTo>
                  <a:lnTo>
                    <a:pt x="2072090" y="76200"/>
                  </a:lnTo>
                  <a:lnTo>
                    <a:pt x="2028224" y="76200"/>
                  </a:lnTo>
                  <a:lnTo>
                    <a:pt x="1935715" y="50800"/>
                  </a:lnTo>
                  <a:lnTo>
                    <a:pt x="1887262" y="38100"/>
                  </a:lnTo>
                  <a:lnTo>
                    <a:pt x="1837469" y="38100"/>
                  </a:lnTo>
                  <a:lnTo>
                    <a:pt x="1734240" y="12700"/>
                  </a:lnTo>
                  <a:close/>
                </a:path>
                <a:path w="2842894" h="2273300">
                  <a:moveTo>
                    <a:pt x="1571708" y="0"/>
                  </a:moveTo>
                  <a:lnTo>
                    <a:pt x="1228310" y="0"/>
                  </a:lnTo>
                  <a:lnTo>
                    <a:pt x="1169802" y="12699"/>
                  </a:lnTo>
                  <a:lnTo>
                    <a:pt x="1626785" y="12700"/>
                  </a:lnTo>
                  <a:lnTo>
                    <a:pt x="1571708" y="0"/>
                  </a:lnTo>
                  <a:close/>
                </a:path>
              </a:pathLst>
            </a:custGeom>
            <a:solidFill>
              <a:srgbClr val="F49A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752084" y="347130"/>
              <a:ext cx="1986280" cy="1250950"/>
            </a:xfrm>
            <a:custGeom>
              <a:avLst/>
              <a:gdLst/>
              <a:ahLst/>
              <a:cxnLst/>
              <a:rect l="l" t="t" r="r" b="b"/>
              <a:pathLst>
                <a:path w="1986280" h="1250950">
                  <a:moveTo>
                    <a:pt x="419792" y="651210"/>
                  </a:moveTo>
                  <a:lnTo>
                    <a:pt x="395423" y="656328"/>
                  </a:lnTo>
                  <a:lnTo>
                    <a:pt x="375242" y="670315"/>
                  </a:lnTo>
                  <a:lnTo>
                    <a:pt x="361490" y="691126"/>
                  </a:lnTo>
                  <a:lnTo>
                    <a:pt x="356408" y="716713"/>
                  </a:lnTo>
                  <a:lnTo>
                    <a:pt x="361490" y="742250"/>
                  </a:lnTo>
                  <a:lnTo>
                    <a:pt x="375242" y="763035"/>
                  </a:lnTo>
                  <a:lnTo>
                    <a:pt x="395423" y="777013"/>
                  </a:lnTo>
                  <a:lnTo>
                    <a:pt x="419792" y="782129"/>
                  </a:lnTo>
                  <a:lnTo>
                    <a:pt x="444162" y="777013"/>
                  </a:lnTo>
                  <a:lnTo>
                    <a:pt x="464337" y="763035"/>
                  </a:lnTo>
                  <a:lnTo>
                    <a:pt x="478081" y="742250"/>
                  </a:lnTo>
                  <a:lnTo>
                    <a:pt x="483159" y="716713"/>
                  </a:lnTo>
                  <a:lnTo>
                    <a:pt x="478081" y="691126"/>
                  </a:lnTo>
                  <a:lnTo>
                    <a:pt x="464337" y="670315"/>
                  </a:lnTo>
                  <a:lnTo>
                    <a:pt x="444162" y="656328"/>
                  </a:lnTo>
                  <a:lnTo>
                    <a:pt x="419792" y="651210"/>
                  </a:lnTo>
                  <a:close/>
                </a:path>
                <a:path w="1986280" h="1250950">
                  <a:moveTo>
                    <a:pt x="218210" y="878736"/>
                  </a:moveTo>
                  <a:lnTo>
                    <a:pt x="158029" y="881152"/>
                  </a:lnTo>
                  <a:lnTo>
                    <a:pt x="105295" y="889400"/>
                  </a:lnTo>
                  <a:lnTo>
                    <a:pt x="61566" y="904978"/>
                  </a:lnTo>
                  <a:lnTo>
                    <a:pt x="28402" y="929387"/>
                  </a:lnTo>
                  <a:lnTo>
                    <a:pt x="7360" y="964126"/>
                  </a:lnTo>
                  <a:lnTo>
                    <a:pt x="0" y="1010694"/>
                  </a:lnTo>
                  <a:lnTo>
                    <a:pt x="7879" y="1057547"/>
                  </a:lnTo>
                  <a:lnTo>
                    <a:pt x="29191" y="1105207"/>
                  </a:lnTo>
                  <a:lnTo>
                    <a:pt x="60445" y="1150678"/>
                  </a:lnTo>
                  <a:lnTo>
                    <a:pt x="98152" y="1190963"/>
                  </a:lnTo>
                  <a:lnTo>
                    <a:pt x="138822" y="1223066"/>
                  </a:lnTo>
                  <a:lnTo>
                    <a:pt x="178965" y="1243990"/>
                  </a:lnTo>
                  <a:lnTo>
                    <a:pt x="215091" y="1250740"/>
                  </a:lnTo>
                  <a:lnTo>
                    <a:pt x="245815" y="1244948"/>
                  </a:lnTo>
                  <a:lnTo>
                    <a:pt x="318367" y="1208375"/>
                  </a:lnTo>
                  <a:lnTo>
                    <a:pt x="355373" y="1179421"/>
                  </a:lnTo>
                  <a:lnTo>
                    <a:pt x="389650" y="1144574"/>
                  </a:lnTo>
                  <a:lnTo>
                    <a:pt x="418790" y="1104748"/>
                  </a:lnTo>
                  <a:lnTo>
                    <a:pt x="433345" y="1075157"/>
                  </a:lnTo>
                  <a:lnTo>
                    <a:pt x="258736" y="1075157"/>
                  </a:lnTo>
                  <a:lnTo>
                    <a:pt x="253748" y="1074117"/>
                  </a:lnTo>
                  <a:lnTo>
                    <a:pt x="139237" y="1074117"/>
                  </a:lnTo>
                  <a:lnTo>
                    <a:pt x="107678" y="1052185"/>
                  </a:lnTo>
                  <a:lnTo>
                    <a:pt x="104950" y="1037727"/>
                  </a:lnTo>
                  <a:lnTo>
                    <a:pt x="107678" y="1023268"/>
                  </a:lnTo>
                  <a:lnTo>
                    <a:pt x="115081" y="1011734"/>
                  </a:lnTo>
                  <a:lnTo>
                    <a:pt x="125991" y="1004098"/>
                  </a:lnTo>
                  <a:lnTo>
                    <a:pt x="139237" y="1001336"/>
                  </a:lnTo>
                  <a:lnTo>
                    <a:pt x="451648" y="1001337"/>
                  </a:lnTo>
                  <a:lnTo>
                    <a:pt x="450619" y="965763"/>
                  </a:lnTo>
                  <a:lnTo>
                    <a:pt x="434650" y="930691"/>
                  </a:lnTo>
                  <a:lnTo>
                    <a:pt x="368359" y="891333"/>
                  </a:lnTo>
                  <a:lnTo>
                    <a:pt x="322726" y="882978"/>
                  </a:lnTo>
                  <a:lnTo>
                    <a:pt x="271894" y="879457"/>
                  </a:lnTo>
                  <a:lnTo>
                    <a:pt x="218210" y="878736"/>
                  </a:lnTo>
                  <a:close/>
                </a:path>
                <a:path w="1986280" h="1250950">
                  <a:moveTo>
                    <a:pt x="451678" y="1002376"/>
                  </a:moveTo>
                  <a:lnTo>
                    <a:pt x="258736" y="1002376"/>
                  </a:lnTo>
                  <a:lnTo>
                    <a:pt x="271986" y="1005138"/>
                  </a:lnTo>
                  <a:lnTo>
                    <a:pt x="282895" y="1012773"/>
                  </a:lnTo>
                  <a:lnTo>
                    <a:pt x="290297" y="1024308"/>
                  </a:lnTo>
                  <a:lnTo>
                    <a:pt x="293024" y="1038766"/>
                  </a:lnTo>
                  <a:lnTo>
                    <a:pt x="290297" y="1053225"/>
                  </a:lnTo>
                  <a:lnTo>
                    <a:pt x="282895" y="1064760"/>
                  </a:lnTo>
                  <a:lnTo>
                    <a:pt x="271986" y="1072395"/>
                  </a:lnTo>
                  <a:lnTo>
                    <a:pt x="258736" y="1075157"/>
                  </a:lnTo>
                  <a:lnTo>
                    <a:pt x="433345" y="1075157"/>
                  </a:lnTo>
                  <a:lnTo>
                    <a:pt x="440379" y="1060857"/>
                  </a:lnTo>
                  <a:lnTo>
                    <a:pt x="452009" y="1013813"/>
                  </a:lnTo>
                  <a:lnTo>
                    <a:pt x="451678" y="1002376"/>
                  </a:lnTo>
                  <a:close/>
                </a:path>
                <a:path w="1986280" h="1250950">
                  <a:moveTo>
                    <a:pt x="451648" y="1001337"/>
                  </a:moveTo>
                  <a:lnTo>
                    <a:pt x="139237" y="1001336"/>
                  </a:lnTo>
                  <a:lnTo>
                    <a:pt x="152488" y="1004098"/>
                  </a:lnTo>
                  <a:lnTo>
                    <a:pt x="163401" y="1011734"/>
                  </a:lnTo>
                  <a:lnTo>
                    <a:pt x="170805" y="1023268"/>
                  </a:lnTo>
                  <a:lnTo>
                    <a:pt x="173533" y="1037727"/>
                  </a:lnTo>
                  <a:lnTo>
                    <a:pt x="170805" y="1051747"/>
                  </a:lnTo>
                  <a:lnTo>
                    <a:pt x="163401" y="1063330"/>
                  </a:lnTo>
                  <a:lnTo>
                    <a:pt x="152488" y="1071209"/>
                  </a:lnTo>
                  <a:lnTo>
                    <a:pt x="139237" y="1074117"/>
                  </a:lnTo>
                  <a:lnTo>
                    <a:pt x="253748" y="1074117"/>
                  </a:lnTo>
                  <a:lnTo>
                    <a:pt x="245486" y="1072395"/>
                  </a:lnTo>
                  <a:lnTo>
                    <a:pt x="234577" y="1064759"/>
                  </a:lnTo>
                  <a:lnTo>
                    <a:pt x="227175" y="1053225"/>
                  </a:lnTo>
                  <a:lnTo>
                    <a:pt x="224449" y="1038766"/>
                  </a:lnTo>
                  <a:lnTo>
                    <a:pt x="227175" y="1024308"/>
                  </a:lnTo>
                  <a:lnTo>
                    <a:pt x="234577" y="1012773"/>
                  </a:lnTo>
                  <a:lnTo>
                    <a:pt x="245486" y="1005138"/>
                  </a:lnTo>
                  <a:lnTo>
                    <a:pt x="258736" y="1002376"/>
                  </a:lnTo>
                  <a:lnTo>
                    <a:pt x="451678" y="1002376"/>
                  </a:lnTo>
                  <a:lnTo>
                    <a:pt x="451648" y="1001337"/>
                  </a:lnTo>
                  <a:close/>
                </a:path>
                <a:path w="1986280" h="1250950">
                  <a:moveTo>
                    <a:pt x="84171" y="651210"/>
                  </a:moveTo>
                  <a:lnTo>
                    <a:pt x="59799" y="656328"/>
                  </a:lnTo>
                  <a:lnTo>
                    <a:pt x="39618" y="670315"/>
                  </a:lnTo>
                  <a:lnTo>
                    <a:pt x="25868" y="691126"/>
                  </a:lnTo>
                  <a:lnTo>
                    <a:pt x="20787" y="716713"/>
                  </a:lnTo>
                  <a:lnTo>
                    <a:pt x="25868" y="742250"/>
                  </a:lnTo>
                  <a:lnTo>
                    <a:pt x="39618" y="763035"/>
                  </a:lnTo>
                  <a:lnTo>
                    <a:pt x="59799" y="777013"/>
                  </a:lnTo>
                  <a:lnTo>
                    <a:pt x="84171" y="782129"/>
                  </a:lnTo>
                  <a:lnTo>
                    <a:pt x="108540" y="777013"/>
                  </a:lnTo>
                  <a:lnTo>
                    <a:pt x="128721" y="763035"/>
                  </a:lnTo>
                  <a:lnTo>
                    <a:pt x="142473" y="742250"/>
                  </a:lnTo>
                  <a:lnTo>
                    <a:pt x="147555" y="716713"/>
                  </a:lnTo>
                  <a:lnTo>
                    <a:pt x="142473" y="691126"/>
                  </a:lnTo>
                  <a:lnTo>
                    <a:pt x="128721" y="670315"/>
                  </a:lnTo>
                  <a:lnTo>
                    <a:pt x="108540" y="656328"/>
                  </a:lnTo>
                  <a:lnTo>
                    <a:pt x="84171" y="651210"/>
                  </a:lnTo>
                  <a:close/>
                </a:path>
                <a:path w="1986280" h="1250950">
                  <a:moveTo>
                    <a:pt x="957189" y="77473"/>
                  </a:moveTo>
                  <a:lnTo>
                    <a:pt x="850579" y="77473"/>
                  </a:lnTo>
                  <a:lnTo>
                    <a:pt x="882182" y="83956"/>
                  </a:lnTo>
                  <a:lnTo>
                    <a:pt x="892856" y="104281"/>
                  </a:lnTo>
                  <a:lnTo>
                    <a:pt x="895829" y="141347"/>
                  </a:lnTo>
                  <a:lnTo>
                    <a:pt x="891979" y="187364"/>
                  </a:lnTo>
                  <a:lnTo>
                    <a:pt x="882182" y="234542"/>
                  </a:lnTo>
                  <a:lnTo>
                    <a:pt x="881256" y="249131"/>
                  </a:lnTo>
                  <a:lnTo>
                    <a:pt x="907137" y="279250"/>
                  </a:lnTo>
                  <a:lnTo>
                    <a:pt x="916495" y="280290"/>
                  </a:lnTo>
                  <a:lnTo>
                    <a:pt x="927868" y="278406"/>
                  </a:lnTo>
                  <a:lnTo>
                    <a:pt x="958736" y="222816"/>
                  </a:lnTo>
                  <a:lnTo>
                    <a:pt x="966044" y="173605"/>
                  </a:lnTo>
                  <a:lnTo>
                    <a:pt x="966684" y="116551"/>
                  </a:lnTo>
                  <a:lnTo>
                    <a:pt x="957189" y="77473"/>
                  </a:lnTo>
                  <a:close/>
                </a:path>
                <a:path w="1986280" h="1250950">
                  <a:moveTo>
                    <a:pt x="802193" y="135856"/>
                  </a:moveTo>
                  <a:lnTo>
                    <a:pt x="759572" y="146253"/>
                  </a:lnTo>
                  <a:lnTo>
                    <a:pt x="749775" y="164237"/>
                  </a:lnTo>
                  <a:lnTo>
                    <a:pt x="753333" y="171206"/>
                  </a:lnTo>
                  <a:lnTo>
                    <a:pt x="808443" y="229430"/>
                  </a:lnTo>
                  <a:lnTo>
                    <a:pt x="815574" y="233524"/>
                  </a:lnTo>
                  <a:lnTo>
                    <a:pt x="823379" y="233654"/>
                  </a:lnTo>
                  <a:lnTo>
                    <a:pt x="830193" y="230113"/>
                  </a:lnTo>
                  <a:lnTo>
                    <a:pt x="834351" y="223192"/>
                  </a:lnTo>
                  <a:lnTo>
                    <a:pt x="839485" y="201927"/>
                  </a:lnTo>
                  <a:lnTo>
                    <a:pt x="842669" y="179394"/>
                  </a:lnTo>
                  <a:lnTo>
                    <a:pt x="841955" y="159006"/>
                  </a:lnTo>
                  <a:lnTo>
                    <a:pt x="835391" y="144173"/>
                  </a:lnTo>
                  <a:lnTo>
                    <a:pt x="821826" y="136310"/>
                  </a:lnTo>
                  <a:lnTo>
                    <a:pt x="802193" y="135856"/>
                  </a:lnTo>
                  <a:close/>
                </a:path>
                <a:path w="1986280" h="1250950">
                  <a:moveTo>
                    <a:pt x="870521" y="6293"/>
                  </a:moveTo>
                  <a:lnTo>
                    <a:pt x="813807" y="6593"/>
                  </a:lnTo>
                  <a:lnTo>
                    <a:pt x="758055" y="16923"/>
                  </a:lnTo>
                  <a:lnTo>
                    <a:pt x="711843" y="30697"/>
                  </a:lnTo>
                  <a:lnTo>
                    <a:pt x="671601" y="49239"/>
                  </a:lnTo>
                  <a:lnTo>
                    <a:pt x="660943" y="74810"/>
                  </a:lnTo>
                  <a:lnTo>
                    <a:pt x="663997" y="89155"/>
                  </a:lnTo>
                  <a:lnTo>
                    <a:pt x="671908" y="101256"/>
                  </a:lnTo>
                  <a:lnTo>
                    <a:pt x="683613" y="109093"/>
                  </a:lnTo>
                  <a:lnTo>
                    <a:pt x="697446" y="111878"/>
                  </a:lnTo>
                  <a:lnTo>
                    <a:pt x="711741" y="108823"/>
                  </a:lnTo>
                  <a:lnTo>
                    <a:pt x="756212" y="93716"/>
                  </a:lnTo>
                  <a:lnTo>
                    <a:pt x="805540" y="81996"/>
                  </a:lnTo>
                  <a:lnTo>
                    <a:pt x="850579" y="77473"/>
                  </a:lnTo>
                  <a:lnTo>
                    <a:pt x="957189" y="77473"/>
                  </a:lnTo>
                  <a:lnTo>
                    <a:pt x="953570" y="62578"/>
                  </a:lnTo>
                  <a:lnTo>
                    <a:pt x="919615" y="22613"/>
                  </a:lnTo>
                  <a:lnTo>
                    <a:pt x="870521" y="6293"/>
                  </a:lnTo>
                  <a:close/>
                </a:path>
                <a:path w="1986280" h="1250950">
                  <a:moveTo>
                    <a:pt x="55074" y="37168"/>
                  </a:moveTo>
                  <a:lnTo>
                    <a:pt x="37181" y="43487"/>
                  </a:lnTo>
                  <a:lnTo>
                    <a:pt x="24939" y="64320"/>
                  </a:lnTo>
                  <a:lnTo>
                    <a:pt x="17373" y="93131"/>
                  </a:lnTo>
                  <a:lnTo>
                    <a:pt x="13508" y="123379"/>
                  </a:lnTo>
                  <a:lnTo>
                    <a:pt x="14936" y="133727"/>
                  </a:lnTo>
                  <a:lnTo>
                    <a:pt x="21041" y="140664"/>
                  </a:lnTo>
                  <a:lnTo>
                    <a:pt x="29874" y="143117"/>
                  </a:lnTo>
                  <a:lnTo>
                    <a:pt x="39485" y="140014"/>
                  </a:lnTo>
                  <a:lnTo>
                    <a:pt x="115339" y="92274"/>
                  </a:lnTo>
                  <a:lnTo>
                    <a:pt x="121621" y="85516"/>
                  </a:lnTo>
                  <a:lnTo>
                    <a:pt x="123521" y="77198"/>
                  </a:lnTo>
                  <a:lnTo>
                    <a:pt x="121329" y="68880"/>
                  </a:lnTo>
                  <a:lnTo>
                    <a:pt x="87156" y="47696"/>
                  </a:lnTo>
                  <a:lnTo>
                    <a:pt x="55074" y="37168"/>
                  </a:lnTo>
                  <a:close/>
                </a:path>
                <a:path w="1986280" h="1250950">
                  <a:moveTo>
                    <a:pt x="1925450" y="106516"/>
                  </a:moveTo>
                  <a:lnTo>
                    <a:pt x="1372772" y="106516"/>
                  </a:lnTo>
                  <a:lnTo>
                    <a:pt x="1433169" y="109747"/>
                  </a:lnTo>
                  <a:lnTo>
                    <a:pt x="1513713" y="118798"/>
                  </a:lnTo>
                  <a:lnTo>
                    <a:pt x="1615760" y="135856"/>
                  </a:lnTo>
                  <a:lnTo>
                    <a:pt x="1705534" y="154501"/>
                  </a:lnTo>
                  <a:lnTo>
                    <a:pt x="1778666" y="172473"/>
                  </a:lnTo>
                  <a:lnTo>
                    <a:pt x="1836214" y="188972"/>
                  </a:lnTo>
                  <a:lnTo>
                    <a:pt x="1879233" y="203198"/>
                  </a:lnTo>
                  <a:lnTo>
                    <a:pt x="1925913" y="221628"/>
                  </a:lnTo>
                  <a:lnTo>
                    <a:pt x="1936885" y="227351"/>
                  </a:lnTo>
                  <a:lnTo>
                    <a:pt x="1943123" y="228391"/>
                  </a:lnTo>
                  <a:lnTo>
                    <a:pt x="1980470" y="209676"/>
                  </a:lnTo>
                  <a:lnTo>
                    <a:pt x="1985809" y="168087"/>
                  </a:lnTo>
                  <a:lnTo>
                    <a:pt x="1982699" y="142127"/>
                  </a:lnTo>
                  <a:lnTo>
                    <a:pt x="1973278" y="126498"/>
                  </a:lnTo>
                  <a:lnTo>
                    <a:pt x="1966075" y="123005"/>
                  </a:lnTo>
                  <a:lnTo>
                    <a:pt x="1947235" y="114827"/>
                  </a:lnTo>
                  <a:lnTo>
                    <a:pt x="1925450" y="106516"/>
                  </a:lnTo>
                  <a:close/>
                </a:path>
                <a:path w="1986280" h="1250950">
                  <a:moveTo>
                    <a:pt x="1351602" y="0"/>
                  </a:moveTo>
                  <a:lnTo>
                    <a:pt x="1298224" y="3595"/>
                  </a:lnTo>
                  <a:lnTo>
                    <a:pt x="1265218" y="40678"/>
                  </a:lnTo>
                  <a:lnTo>
                    <a:pt x="1256249" y="81877"/>
                  </a:lnTo>
                  <a:lnTo>
                    <a:pt x="1262033" y="95168"/>
                  </a:lnTo>
                  <a:lnTo>
                    <a:pt x="1272106" y="104837"/>
                  </a:lnTo>
                  <a:lnTo>
                    <a:pt x="1284909" y="110022"/>
                  </a:lnTo>
                  <a:lnTo>
                    <a:pt x="1298881" y="109863"/>
                  </a:lnTo>
                  <a:lnTo>
                    <a:pt x="1306985" y="108761"/>
                  </a:lnTo>
                  <a:lnTo>
                    <a:pt x="1331163" y="106917"/>
                  </a:lnTo>
                  <a:lnTo>
                    <a:pt x="1925450" y="106516"/>
                  </a:lnTo>
                  <a:lnTo>
                    <a:pt x="1915560" y="102743"/>
                  </a:lnTo>
                  <a:lnTo>
                    <a:pt x="1869851" y="87532"/>
                  </a:lnTo>
                  <a:lnTo>
                    <a:pt x="1808913" y="69974"/>
                  </a:lnTo>
                  <a:lnTo>
                    <a:pt x="1731547" y="50847"/>
                  </a:lnTo>
                  <a:lnTo>
                    <a:pt x="1636556" y="30931"/>
                  </a:lnTo>
                  <a:lnTo>
                    <a:pt x="1540724" y="14704"/>
                  </a:lnTo>
                  <a:lnTo>
                    <a:pt x="1461906" y="5134"/>
                  </a:lnTo>
                  <a:lnTo>
                    <a:pt x="1399175" y="730"/>
                  </a:lnTo>
                  <a:lnTo>
                    <a:pt x="1351602" y="0"/>
                  </a:lnTo>
                  <a:close/>
                </a:path>
              </a:pathLst>
            </a:custGeom>
            <a:solidFill>
              <a:srgbClr val="C41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419860" y="2203196"/>
            <a:ext cx="16400780" cy="5422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21740" algn="just">
              <a:lnSpc>
                <a:spcPct val="147600"/>
              </a:lnSpc>
              <a:spcBef>
                <a:spcPts val="95"/>
              </a:spcBef>
            </a:pPr>
            <a:r>
              <a:rPr sz="4800" b="1" spc="90" dirty="0">
                <a:solidFill>
                  <a:srgbClr val="514139"/>
                </a:solidFill>
                <a:latin typeface="Liberation Sans"/>
                <a:cs typeface="Liberation Sans"/>
              </a:rPr>
              <a:t>Pentru</a:t>
            </a:r>
            <a:r>
              <a:rPr sz="4800" b="1" spc="680" dirty="0">
                <a:solidFill>
                  <a:srgbClr val="514139"/>
                </a:solidFill>
                <a:latin typeface="Liberation Sans"/>
                <a:cs typeface="Liberation Sans"/>
              </a:rPr>
              <a:t> </a:t>
            </a:r>
            <a:r>
              <a:rPr sz="4800" b="1" dirty="0">
                <a:solidFill>
                  <a:srgbClr val="514139"/>
                </a:solidFill>
                <a:latin typeface="Liberation Sans"/>
                <a:cs typeface="Liberation Sans"/>
              </a:rPr>
              <a:t>că</a:t>
            </a:r>
            <a:r>
              <a:rPr sz="4800" b="1" spc="685" dirty="0">
                <a:solidFill>
                  <a:srgbClr val="514139"/>
                </a:solidFill>
                <a:latin typeface="Liberation Sans"/>
                <a:cs typeface="Liberation Sans"/>
              </a:rPr>
              <a:t> </a:t>
            </a:r>
            <a:r>
              <a:rPr sz="4800" b="1" dirty="0">
                <a:solidFill>
                  <a:srgbClr val="514139"/>
                </a:solidFill>
                <a:latin typeface="Liberation Sans"/>
                <a:cs typeface="Liberation Sans"/>
              </a:rPr>
              <a:t>în</a:t>
            </a:r>
            <a:r>
              <a:rPr sz="4800" b="1" spc="685" dirty="0">
                <a:solidFill>
                  <a:srgbClr val="514139"/>
                </a:solidFill>
                <a:latin typeface="Liberation Sans"/>
                <a:cs typeface="Liberation Sans"/>
              </a:rPr>
              <a:t> </a:t>
            </a:r>
            <a:r>
              <a:rPr sz="4800" b="1" spc="70" dirty="0">
                <a:solidFill>
                  <a:srgbClr val="514139"/>
                </a:solidFill>
                <a:latin typeface="Liberation Sans"/>
                <a:cs typeface="Liberation Sans"/>
              </a:rPr>
              <a:t>anul</a:t>
            </a:r>
            <a:r>
              <a:rPr sz="4800" b="1" spc="690" dirty="0">
                <a:solidFill>
                  <a:srgbClr val="514139"/>
                </a:solidFill>
                <a:latin typeface="Liberation Sans"/>
                <a:cs typeface="Liberation Sans"/>
              </a:rPr>
              <a:t> </a:t>
            </a:r>
            <a:r>
              <a:rPr sz="4800" b="1" dirty="0">
                <a:solidFill>
                  <a:srgbClr val="514139"/>
                </a:solidFill>
                <a:latin typeface="Liberation Sans"/>
                <a:cs typeface="Liberation Sans"/>
              </a:rPr>
              <a:t>școlar</a:t>
            </a:r>
            <a:r>
              <a:rPr sz="4800" b="1" spc="680" dirty="0">
                <a:solidFill>
                  <a:srgbClr val="514139"/>
                </a:solidFill>
                <a:latin typeface="Liberation Sans"/>
                <a:cs typeface="Liberation Sans"/>
              </a:rPr>
              <a:t> </a:t>
            </a:r>
            <a:r>
              <a:rPr sz="4800" b="1" spc="250" dirty="0">
                <a:solidFill>
                  <a:srgbClr val="514139"/>
                </a:solidFill>
                <a:latin typeface="Liberation Sans"/>
                <a:cs typeface="Liberation Sans"/>
              </a:rPr>
              <a:t>2023-</a:t>
            </a:r>
            <a:r>
              <a:rPr sz="4800" b="1" spc="185" dirty="0">
                <a:solidFill>
                  <a:srgbClr val="514139"/>
                </a:solidFill>
                <a:latin typeface="Liberation Sans"/>
                <a:cs typeface="Liberation Sans"/>
              </a:rPr>
              <a:t>2024</a:t>
            </a:r>
            <a:r>
              <a:rPr sz="4800" b="1" spc="665" dirty="0">
                <a:solidFill>
                  <a:srgbClr val="514139"/>
                </a:solidFill>
                <a:latin typeface="Liberation Sans"/>
                <a:cs typeface="Liberation Sans"/>
              </a:rPr>
              <a:t> </a:t>
            </a:r>
            <a:r>
              <a:rPr sz="4800" b="1" dirty="0">
                <a:solidFill>
                  <a:srgbClr val="514139"/>
                </a:solidFill>
                <a:latin typeface="Liberation Sans"/>
                <a:cs typeface="Liberation Sans"/>
              </a:rPr>
              <a:t>studiem</a:t>
            </a:r>
            <a:r>
              <a:rPr sz="4800" b="1" spc="675" dirty="0">
                <a:solidFill>
                  <a:srgbClr val="514139"/>
                </a:solidFill>
                <a:latin typeface="Liberation Sans"/>
                <a:cs typeface="Liberation Sans"/>
              </a:rPr>
              <a:t> </a:t>
            </a:r>
            <a:r>
              <a:rPr sz="4800" b="1" i="1" u="sng" spc="-10" dirty="0">
                <a:solidFill>
                  <a:srgbClr val="514139"/>
                </a:solidFill>
                <a:uFill>
                  <a:solidFill>
                    <a:srgbClr val="514139"/>
                  </a:solidFill>
                </a:uFill>
                <a:latin typeface="Liberation Sans"/>
                <a:cs typeface="Liberation Sans"/>
              </a:rPr>
              <a:t>Banii</a:t>
            </a:r>
            <a:r>
              <a:rPr sz="4800" b="1" i="1" u="none" spc="-10" dirty="0">
                <a:solidFill>
                  <a:srgbClr val="514139"/>
                </a:solidFill>
                <a:latin typeface="Liberation Sans"/>
                <a:cs typeface="Liberation Sans"/>
              </a:rPr>
              <a:t> </a:t>
            </a:r>
            <a:r>
              <a:rPr sz="4800" b="1" i="1" u="sng" dirty="0">
                <a:solidFill>
                  <a:srgbClr val="514139"/>
                </a:solidFill>
                <a:uFill>
                  <a:solidFill>
                    <a:srgbClr val="514139"/>
                  </a:solidFill>
                </a:uFill>
                <a:latin typeface="Liberation Sans"/>
                <a:cs typeface="Liberation Sans"/>
              </a:rPr>
              <a:t>pe</a:t>
            </a:r>
            <a:r>
              <a:rPr sz="4800" b="1" i="1" u="sng" spc="500" dirty="0">
                <a:solidFill>
                  <a:srgbClr val="514139"/>
                </a:solidFill>
                <a:uFill>
                  <a:solidFill>
                    <a:srgbClr val="514139"/>
                  </a:solidFill>
                </a:uFill>
                <a:latin typeface="Liberation Sans"/>
                <a:cs typeface="Liberation Sans"/>
              </a:rPr>
              <a:t>  </a:t>
            </a:r>
            <a:r>
              <a:rPr sz="4800" b="1" i="1" u="sng" spc="60" dirty="0">
                <a:solidFill>
                  <a:srgbClr val="514139"/>
                </a:solidFill>
                <a:uFill>
                  <a:solidFill>
                    <a:srgbClr val="514139"/>
                  </a:solidFill>
                </a:uFill>
                <a:latin typeface="Liberation Sans"/>
                <a:cs typeface="Liberation Sans"/>
              </a:rPr>
              <a:t>înțelesul</a:t>
            </a:r>
            <a:r>
              <a:rPr sz="4800" b="1" i="1" u="sng" spc="509" dirty="0">
                <a:solidFill>
                  <a:srgbClr val="514139"/>
                </a:solidFill>
                <a:uFill>
                  <a:solidFill>
                    <a:srgbClr val="514139"/>
                  </a:solidFill>
                </a:uFill>
                <a:latin typeface="Liberation Sans"/>
                <a:cs typeface="Liberation Sans"/>
              </a:rPr>
              <a:t>  </a:t>
            </a:r>
            <a:r>
              <a:rPr sz="4800" b="1" i="1" u="sng" dirty="0">
                <a:solidFill>
                  <a:srgbClr val="514139"/>
                </a:solidFill>
                <a:uFill>
                  <a:solidFill>
                    <a:srgbClr val="514139"/>
                  </a:solidFill>
                </a:uFill>
                <a:latin typeface="Liberation Sans"/>
                <a:cs typeface="Liberation Sans"/>
              </a:rPr>
              <a:t>copiilor</a:t>
            </a:r>
            <a:r>
              <a:rPr sz="4800" b="1" u="none" dirty="0">
                <a:solidFill>
                  <a:srgbClr val="514139"/>
                </a:solidFill>
                <a:latin typeface="Liberation Sans"/>
                <a:cs typeface="Liberation Sans"/>
              </a:rPr>
              <a:t>,</a:t>
            </a:r>
            <a:r>
              <a:rPr sz="4800" b="1" u="none" spc="505" dirty="0">
                <a:solidFill>
                  <a:srgbClr val="514139"/>
                </a:solidFill>
                <a:latin typeface="Liberation Sans"/>
                <a:cs typeface="Liberation Sans"/>
              </a:rPr>
              <a:t>  </a:t>
            </a:r>
            <a:r>
              <a:rPr sz="4800" b="1" u="none" dirty="0">
                <a:solidFill>
                  <a:srgbClr val="514139"/>
                </a:solidFill>
                <a:latin typeface="Liberation Sans"/>
                <a:cs typeface="Liberation Sans"/>
              </a:rPr>
              <a:t>disciplină</a:t>
            </a:r>
            <a:r>
              <a:rPr sz="4800" b="1" u="none" spc="509" dirty="0">
                <a:solidFill>
                  <a:srgbClr val="514139"/>
                </a:solidFill>
                <a:latin typeface="Liberation Sans"/>
                <a:cs typeface="Liberation Sans"/>
              </a:rPr>
              <a:t>  </a:t>
            </a:r>
            <a:r>
              <a:rPr sz="4800" b="1" u="none" spc="65" dirty="0">
                <a:solidFill>
                  <a:srgbClr val="514139"/>
                </a:solidFill>
                <a:latin typeface="Liberation Sans"/>
                <a:cs typeface="Liberation Sans"/>
              </a:rPr>
              <a:t>opțională,</a:t>
            </a:r>
            <a:r>
              <a:rPr sz="4800" b="1" u="none" spc="509" dirty="0">
                <a:solidFill>
                  <a:srgbClr val="514139"/>
                </a:solidFill>
                <a:latin typeface="Liberation Sans"/>
                <a:cs typeface="Liberation Sans"/>
              </a:rPr>
              <a:t>  </a:t>
            </a:r>
            <a:r>
              <a:rPr sz="4800" b="1" u="none" dirty="0">
                <a:solidFill>
                  <a:srgbClr val="514139"/>
                </a:solidFill>
                <a:latin typeface="Liberation Sans"/>
                <a:cs typeface="Liberation Sans"/>
              </a:rPr>
              <a:t>am</a:t>
            </a:r>
            <a:r>
              <a:rPr sz="4800" b="1" u="none" spc="505" dirty="0">
                <a:solidFill>
                  <a:srgbClr val="514139"/>
                </a:solidFill>
                <a:latin typeface="Liberation Sans"/>
                <a:cs typeface="Liberation Sans"/>
              </a:rPr>
              <a:t>  </a:t>
            </a:r>
            <a:r>
              <a:rPr sz="4800" b="1" u="none" spc="-20" dirty="0">
                <a:solidFill>
                  <a:srgbClr val="514139"/>
                </a:solidFill>
                <a:latin typeface="Liberation Sans"/>
                <a:cs typeface="Liberation Sans"/>
              </a:rPr>
              <a:t>ales </a:t>
            </a:r>
            <a:r>
              <a:rPr sz="4800" b="1" u="none" spc="95" dirty="0">
                <a:solidFill>
                  <a:srgbClr val="514139"/>
                </a:solidFill>
                <a:latin typeface="Liberation Sans"/>
                <a:cs typeface="Liberation Sans"/>
              </a:rPr>
              <a:t>pentru</a:t>
            </a:r>
            <a:r>
              <a:rPr sz="4800" b="1" u="none" spc="925" dirty="0">
                <a:solidFill>
                  <a:srgbClr val="514139"/>
                </a:solidFill>
                <a:latin typeface="Liberation Sans"/>
                <a:cs typeface="Liberation Sans"/>
              </a:rPr>
              <a:t>  </a:t>
            </a:r>
            <a:r>
              <a:rPr sz="4800" b="1" u="none" dirty="0">
                <a:solidFill>
                  <a:srgbClr val="514139"/>
                </a:solidFill>
                <a:latin typeface="Liberation Sans"/>
                <a:cs typeface="Liberation Sans"/>
              </a:rPr>
              <a:t>săptămâna</a:t>
            </a:r>
            <a:r>
              <a:rPr sz="4800" b="1" u="none" spc="930" dirty="0">
                <a:solidFill>
                  <a:srgbClr val="514139"/>
                </a:solidFill>
                <a:latin typeface="Liberation Sans"/>
                <a:cs typeface="Liberation Sans"/>
              </a:rPr>
              <a:t>  </a:t>
            </a:r>
            <a:r>
              <a:rPr sz="4800" b="1" u="none" spc="80" dirty="0">
                <a:solidFill>
                  <a:srgbClr val="514139"/>
                </a:solidFill>
                <a:latin typeface="Liberation Sans"/>
                <a:cs typeface="Liberation Sans"/>
              </a:rPr>
              <a:t>Global</a:t>
            </a:r>
            <a:r>
              <a:rPr sz="4800" b="1" u="none" spc="930" dirty="0">
                <a:solidFill>
                  <a:srgbClr val="514139"/>
                </a:solidFill>
                <a:latin typeface="Liberation Sans"/>
                <a:cs typeface="Liberation Sans"/>
              </a:rPr>
              <a:t>  </a:t>
            </a:r>
            <a:r>
              <a:rPr sz="4800" b="1" u="none" dirty="0">
                <a:solidFill>
                  <a:srgbClr val="514139"/>
                </a:solidFill>
                <a:latin typeface="Liberation Sans"/>
                <a:cs typeface="Liberation Sans"/>
              </a:rPr>
              <a:t>Money</a:t>
            </a:r>
            <a:r>
              <a:rPr sz="4800" b="1" u="none" spc="930" dirty="0">
                <a:solidFill>
                  <a:srgbClr val="514139"/>
                </a:solidFill>
                <a:latin typeface="Liberation Sans"/>
                <a:cs typeface="Liberation Sans"/>
              </a:rPr>
              <a:t>  </a:t>
            </a:r>
            <a:r>
              <a:rPr sz="4800" b="1" u="none" spc="215" dirty="0">
                <a:solidFill>
                  <a:srgbClr val="514139"/>
                </a:solidFill>
                <a:latin typeface="Liberation Sans"/>
                <a:cs typeface="Liberation Sans"/>
              </a:rPr>
              <a:t>Week</a:t>
            </a:r>
            <a:r>
              <a:rPr sz="4800" b="1" u="none" spc="935" dirty="0">
                <a:solidFill>
                  <a:srgbClr val="514139"/>
                </a:solidFill>
                <a:latin typeface="Liberation Sans"/>
                <a:cs typeface="Liberation Sans"/>
              </a:rPr>
              <a:t>  </a:t>
            </a:r>
            <a:r>
              <a:rPr sz="4800" b="1" u="none" spc="185" dirty="0">
                <a:solidFill>
                  <a:srgbClr val="514139"/>
                </a:solidFill>
                <a:latin typeface="Liberation Sans"/>
                <a:cs typeface="Liberation Sans"/>
              </a:rPr>
              <a:t>2024</a:t>
            </a:r>
            <a:r>
              <a:rPr sz="4800" b="1" u="none" spc="925" dirty="0">
                <a:solidFill>
                  <a:srgbClr val="514139"/>
                </a:solidFill>
                <a:latin typeface="Liberation Sans"/>
                <a:cs typeface="Liberation Sans"/>
              </a:rPr>
              <a:t>  </a:t>
            </a:r>
            <a:r>
              <a:rPr sz="4800" b="1" u="none" spc="-25" dirty="0">
                <a:solidFill>
                  <a:srgbClr val="514139"/>
                </a:solidFill>
                <a:latin typeface="Liberation Sans"/>
                <a:cs typeface="Liberation Sans"/>
              </a:rPr>
              <a:t>să </a:t>
            </a:r>
            <a:r>
              <a:rPr sz="4800" b="1" u="none" dirty="0">
                <a:solidFill>
                  <a:srgbClr val="514139"/>
                </a:solidFill>
                <a:latin typeface="Liberation Sans"/>
                <a:cs typeface="Liberation Sans"/>
              </a:rPr>
              <a:t>desfășurăm</a:t>
            </a:r>
            <a:r>
              <a:rPr sz="4800" b="1" u="none" spc="660" dirty="0">
                <a:solidFill>
                  <a:srgbClr val="514139"/>
                </a:solidFill>
                <a:latin typeface="Liberation Sans"/>
                <a:cs typeface="Liberation Sans"/>
              </a:rPr>
              <a:t> </a:t>
            </a:r>
            <a:r>
              <a:rPr sz="4800" b="1" u="none" dirty="0">
                <a:solidFill>
                  <a:srgbClr val="514139"/>
                </a:solidFill>
                <a:latin typeface="Liberation Sans"/>
                <a:cs typeface="Liberation Sans"/>
              </a:rPr>
              <a:t>un</a:t>
            </a:r>
            <a:r>
              <a:rPr sz="4800" b="1" u="none" spc="665" dirty="0">
                <a:solidFill>
                  <a:srgbClr val="514139"/>
                </a:solidFill>
                <a:latin typeface="Liberation Sans"/>
                <a:cs typeface="Liberation Sans"/>
              </a:rPr>
              <a:t> </a:t>
            </a:r>
            <a:r>
              <a:rPr sz="4800" b="1" u="none" spc="140" dirty="0">
                <a:solidFill>
                  <a:srgbClr val="514139"/>
                </a:solidFill>
                <a:latin typeface="Liberation Sans"/>
                <a:cs typeface="Liberation Sans"/>
              </a:rPr>
              <a:t>atelier</a:t>
            </a:r>
            <a:r>
              <a:rPr sz="4800" b="1" u="none" spc="670" dirty="0">
                <a:solidFill>
                  <a:srgbClr val="514139"/>
                </a:solidFill>
                <a:latin typeface="Liberation Sans"/>
                <a:cs typeface="Liberation Sans"/>
              </a:rPr>
              <a:t> </a:t>
            </a:r>
            <a:r>
              <a:rPr sz="4800" b="1" u="none" dirty="0">
                <a:solidFill>
                  <a:srgbClr val="514139"/>
                </a:solidFill>
                <a:latin typeface="Liberation Sans"/>
                <a:cs typeface="Liberation Sans"/>
              </a:rPr>
              <a:t>de</a:t>
            </a:r>
            <a:r>
              <a:rPr sz="4800" b="1" u="none" spc="655" dirty="0">
                <a:solidFill>
                  <a:srgbClr val="514139"/>
                </a:solidFill>
                <a:latin typeface="Liberation Sans"/>
                <a:cs typeface="Liberation Sans"/>
              </a:rPr>
              <a:t> </a:t>
            </a:r>
            <a:r>
              <a:rPr sz="4800" b="1" u="none" spc="80" dirty="0">
                <a:solidFill>
                  <a:srgbClr val="514139"/>
                </a:solidFill>
                <a:latin typeface="Liberation Sans"/>
                <a:cs typeface="Liberation Sans"/>
              </a:rPr>
              <a:t>realizare</a:t>
            </a:r>
            <a:r>
              <a:rPr sz="4800" b="1" u="none" spc="665" dirty="0">
                <a:solidFill>
                  <a:srgbClr val="514139"/>
                </a:solidFill>
                <a:latin typeface="Liberation Sans"/>
                <a:cs typeface="Liberation Sans"/>
              </a:rPr>
              <a:t> </a:t>
            </a:r>
            <a:r>
              <a:rPr sz="4800" b="1" u="none" dirty="0">
                <a:solidFill>
                  <a:srgbClr val="514139"/>
                </a:solidFill>
                <a:latin typeface="Liberation Sans"/>
                <a:cs typeface="Liberation Sans"/>
              </a:rPr>
              <a:t>a</a:t>
            </a:r>
            <a:r>
              <a:rPr sz="4800" b="1" u="none" spc="665" dirty="0">
                <a:solidFill>
                  <a:srgbClr val="514139"/>
                </a:solidFill>
                <a:latin typeface="Liberation Sans"/>
                <a:cs typeface="Liberation Sans"/>
              </a:rPr>
              <a:t> </a:t>
            </a:r>
            <a:r>
              <a:rPr sz="4800" b="1" u="none" dirty="0">
                <a:solidFill>
                  <a:srgbClr val="514139"/>
                </a:solidFill>
                <a:latin typeface="Liberation Sans"/>
                <a:cs typeface="Liberation Sans"/>
              </a:rPr>
              <a:t>unor</a:t>
            </a:r>
            <a:r>
              <a:rPr sz="4800" b="1" u="none" spc="670" dirty="0">
                <a:solidFill>
                  <a:srgbClr val="514139"/>
                </a:solidFill>
                <a:latin typeface="Liberation Sans"/>
                <a:cs typeface="Liberation Sans"/>
              </a:rPr>
              <a:t> </a:t>
            </a:r>
            <a:r>
              <a:rPr sz="4800" b="1" u="none" spc="110" dirty="0">
                <a:solidFill>
                  <a:srgbClr val="514139"/>
                </a:solidFill>
                <a:latin typeface="Liberation Sans"/>
                <a:cs typeface="Liberation Sans"/>
              </a:rPr>
              <a:t>lapbook-</a:t>
            </a:r>
            <a:r>
              <a:rPr sz="4800" b="1" u="none" spc="-25" dirty="0">
                <a:solidFill>
                  <a:srgbClr val="514139"/>
                </a:solidFill>
                <a:latin typeface="Liberation Sans"/>
                <a:cs typeface="Liberation Sans"/>
              </a:rPr>
              <a:t>uri </a:t>
            </a:r>
            <a:r>
              <a:rPr sz="4800" b="1" u="none" dirty="0">
                <a:solidFill>
                  <a:srgbClr val="514139"/>
                </a:solidFill>
                <a:latin typeface="Liberation Sans"/>
                <a:cs typeface="Liberation Sans"/>
              </a:rPr>
              <a:t>pe</a:t>
            </a:r>
            <a:r>
              <a:rPr sz="4800" b="1" u="none" spc="30" dirty="0">
                <a:solidFill>
                  <a:srgbClr val="514139"/>
                </a:solidFill>
                <a:latin typeface="Liberation Sans"/>
                <a:cs typeface="Liberation Sans"/>
              </a:rPr>
              <a:t> </a:t>
            </a:r>
            <a:r>
              <a:rPr sz="4800" b="1" u="none" spc="110" dirty="0">
                <a:solidFill>
                  <a:srgbClr val="514139"/>
                </a:solidFill>
                <a:latin typeface="Liberation Sans"/>
                <a:cs typeface="Liberation Sans"/>
              </a:rPr>
              <a:t>teme</a:t>
            </a:r>
            <a:r>
              <a:rPr sz="4800" b="1" u="none" spc="50" dirty="0">
                <a:solidFill>
                  <a:srgbClr val="514139"/>
                </a:solidFill>
                <a:latin typeface="Liberation Sans"/>
                <a:cs typeface="Liberation Sans"/>
              </a:rPr>
              <a:t> </a:t>
            </a:r>
            <a:r>
              <a:rPr sz="4800" b="1" u="none" spc="-10" dirty="0">
                <a:solidFill>
                  <a:srgbClr val="514139"/>
                </a:solidFill>
                <a:latin typeface="Liberation Sans"/>
                <a:cs typeface="Liberation Sans"/>
              </a:rPr>
              <a:t>financiare.</a:t>
            </a:r>
            <a:endParaRPr sz="4800">
              <a:latin typeface="Liberation Sans"/>
              <a:cs typeface="Liberation Sans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60039" y="8634983"/>
            <a:ext cx="2680715" cy="16520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86250" cy="2337435"/>
          </a:xfrm>
          <a:custGeom>
            <a:avLst/>
            <a:gdLst/>
            <a:ahLst/>
            <a:cxnLst/>
            <a:rect l="l" t="t" r="r" b="b"/>
            <a:pathLst>
              <a:path w="4286250" h="2337435">
                <a:moveTo>
                  <a:pt x="0" y="0"/>
                </a:moveTo>
                <a:lnTo>
                  <a:pt x="0" y="2110378"/>
                </a:lnTo>
                <a:lnTo>
                  <a:pt x="58022" y="2128317"/>
                </a:lnTo>
                <a:lnTo>
                  <a:pt x="106317" y="2142297"/>
                </a:lnTo>
                <a:lnTo>
                  <a:pt x="154922" y="2155592"/>
                </a:lnTo>
                <a:lnTo>
                  <a:pt x="203820" y="2168226"/>
                </a:lnTo>
                <a:lnTo>
                  <a:pt x="252996" y="2180220"/>
                </a:lnTo>
                <a:lnTo>
                  <a:pt x="302433" y="2191597"/>
                </a:lnTo>
                <a:lnTo>
                  <a:pt x="352117" y="2202378"/>
                </a:lnTo>
                <a:lnTo>
                  <a:pt x="402031" y="2212586"/>
                </a:lnTo>
                <a:lnTo>
                  <a:pt x="452160" y="2222243"/>
                </a:lnTo>
                <a:lnTo>
                  <a:pt x="502487" y="2231371"/>
                </a:lnTo>
                <a:lnTo>
                  <a:pt x="552998" y="2239991"/>
                </a:lnTo>
                <a:lnTo>
                  <a:pt x="603675" y="2248127"/>
                </a:lnTo>
                <a:lnTo>
                  <a:pt x="654504" y="2255801"/>
                </a:lnTo>
                <a:lnTo>
                  <a:pt x="705468" y="2263033"/>
                </a:lnTo>
                <a:lnTo>
                  <a:pt x="756552" y="2269848"/>
                </a:lnTo>
                <a:lnTo>
                  <a:pt x="807740" y="2276265"/>
                </a:lnTo>
                <a:lnTo>
                  <a:pt x="859016" y="2282309"/>
                </a:lnTo>
                <a:lnTo>
                  <a:pt x="910365" y="2288001"/>
                </a:lnTo>
                <a:lnTo>
                  <a:pt x="961770" y="2293363"/>
                </a:lnTo>
                <a:lnTo>
                  <a:pt x="1013215" y="2298417"/>
                </a:lnTo>
                <a:lnTo>
                  <a:pt x="1064686" y="2303185"/>
                </a:lnTo>
                <a:lnTo>
                  <a:pt x="1167857" y="2312157"/>
                </a:lnTo>
                <a:lnTo>
                  <a:pt x="1219530" y="2316335"/>
                </a:lnTo>
                <a:lnTo>
                  <a:pt x="1271174" y="2320200"/>
                </a:lnTo>
                <a:lnTo>
                  <a:pt x="1322777" y="2323730"/>
                </a:lnTo>
                <a:lnTo>
                  <a:pt x="1374326" y="2326902"/>
                </a:lnTo>
                <a:lnTo>
                  <a:pt x="1425811" y="2329694"/>
                </a:lnTo>
                <a:lnTo>
                  <a:pt x="1477219" y="2332081"/>
                </a:lnTo>
                <a:lnTo>
                  <a:pt x="1528538" y="2334043"/>
                </a:lnTo>
                <a:lnTo>
                  <a:pt x="1579758" y="2335555"/>
                </a:lnTo>
                <a:lnTo>
                  <a:pt x="1630865" y="2336595"/>
                </a:lnTo>
                <a:lnTo>
                  <a:pt x="1681849" y="2337140"/>
                </a:lnTo>
                <a:lnTo>
                  <a:pt x="1732697" y="2337167"/>
                </a:lnTo>
                <a:lnTo>
                  <a:pt x="1783398" y="2336654"/>
                </a:lnTo>
                <a:lnTo>
                  <a:pt x="1833940" y="2335578"/>
                </a:lnTo>
                <a:lnTo>
                  <a:pt x="1884311" y="2333915"/>
                </a:lnTo>
                <a:lnTo>
                  <a:pt x="1934499" y="2331644"/>
                </a:lnTo>
                <a:lnTo>
                  <a:pt x="1984493" y="2328741"/>
                </a:lnTo>
                <a:lnTo>
                  <a:pt x="2034281" y="2325183"/>
                </a:lnTo>
                <a:lnTo>
                  <a:pt x="2083851" y="2320948"/>
                </a:lnTo>
                <a:lnTo>
                  <a:pt x="2133191" y="2316013"/>
                </a:lnTo>
                <a:lnTo>
                  <a:pt x="2182289" y="2310355"/>
                </a:lnTo>
                <a:lnTo>
                  <a:pt x="2231134" y="2303951"/>
                </a:lnTo>
                <a:lnTo>
                  <a:pt x="2279714" y="2296779"/>
                </a:lnTo>
                <a:lnTo>
                  <a:pt x="2328017" y="2288815"/>
                </a:lnTo>
                <a:lnTo>
                  <a:pt x="2376032" y="2280037"/>
                </a:lnTo>
                <a:lnTo>
                  <a:pt x="2423746" y="2270422"/>
                </a:lnTo>
                <a:lnTo>
                  <a:pt x="2471148" y="2259947"/>
                </a:lnTo>
                <a:lnTo>
                  <a:pt x="2518226" y="2248589"/>
                </a:lnTo>
                <a:lnTo>
                  <a:pt x="2564968" y="2236326"/>
                </a:lnTo>
                <a:lnTo>
                  <a:pt x="2611363" y="2223135"/>
                </a:lnTo>
                <a:lnTo>
                  <a:pt x="2657398" y="2208993"/>
                </a:lnTo>
                <a:lnTo>
                  <a:pt x="2703062" y="2193877"/>
                </a:lnTo>
                <a:lnTo>
                  <a:pt x="2748343" y="2177764"/>
                </a:lnTo>
                <a:lnTo>
                  <a:pt x="2793230" y="2160632"/>
                </a:lnTo>
                <a:lnTo>
                  <a:pt x="2837710" y="2142457"/>
                </a:lnTo>
                <a:lnTo>
                  <a:pt x="2881784" y="2122781"/>
                </a:lnTo>
                <a:lnTo>
                  <a:pt x="2925426" y="2102058"/>
                </a:lnTo>
                <a:lnTo>
                  <a:pt x="2968624" y="2080310"/>
                </a:lnTo>
                <a:lnTo>
                  <a:pt x="3011362" y="2057554"/>
                </a:lnTo>
                <a:lnTo>
                  <a:pt x="3053628" y="2033811"/>
                </a:lnTo>
                <a:lnTo>
                  <a:pt x="3095408" y="2009099"/>
                </a:lnTo>
                <a:lnTo>
                  <a:pt x="3136689" y="1983437"/>
                </a:lnTo>
                <a:lnTo>
                  <a:pt x="3177457" y="1956846"/>
                </a:lnTo>
                <a:lnTo>
                  <a:pt x="3217699" y="1929343"/>
                </a:lnTo>
                <a:lnTo>
                  <a:pt x="3257400" y="1900950"/>
                </a:lnTo>
                <a:lnTo>
                  <a:pt x="3296548" y="1871684"/>
                </a:lnTo>
                <a:lnTo>
                  <a:pt x="3335129" y="1841565"/>
                </a:lnTo>
                <a:lnTo>
                  <a:pt x="3373129" y="1810612"/>
                </a:lnTo>
                <a:lnTo>
                  <a:pt x="3410535" y="1778845"/>
                </a:lnTo>
                <a:lnTo>
                  <a:pt x="3447332" y="1746283"/>
                </a:lnTo>
                <a:lnTo>
                  <a:pt x="3483509" y="1712945"/>
                </a:lnTo>
                <a:lnTo>
                  <a:pt x="3519051" y="1678850"/>
                </a:lnTo>
                <a:lnTo>
                  <a:pt x="3553944" y="1644018"/>
                </a:lnTo>
                <a:lnTo>
                  <a:pt x="3588175" y="1608468"/>
                </a:lnTo>
                <a:lnTo>
                  <a:pt x="3621730" y="1572219"/>
                </a:lnTo>
                <a:lnTo>
                  <a:pt x="3654597" y="1535291"/>
                </a:lnTo>
                <a:lnTo>
                  <a:pt x="3686761" y="1497702"/>
                </a:lnTo>
                <a:lnTo>
                  <a:pt x="3718208" y="1459472"/>
                </a:lnTo>
                <a:lnTo>
                  <a:pt x="3748926" y="1420621"/>
                </a:lnTo>
                <a:lnTo>
                  <a:pt x="3778900" y="1381167"/>
                </a:lnTo>
                <a:lnTo>
                  <a:pt x="3808118" y="1341130"/>
                </a:lnTo>
                <a:lnTo>
                  <a:pt x="3836565" y="1300530"/>
                </a:lnTo>
                <a:lnTo>
                  <a:pt x="3864228" y="1259384"/>
                </a:lnTo>
                <a:lnTo>
                  <a:pt x="3891094" y="1217714"/>
                </a:lnTo>
                <a:lnTo>
                  <a:pt x="3917148" y="1175537"/>
                </a:lnTo>
                <a:lnTo>
                  <a:pt x="3942378" y="1132873"/>
                </a:lnTo>
                <a:lnTo>
                  <a:pt x="3966770" y="1089742"/>
                </a:lnTo>
                <a:lnTo>
                  <a:pt x="3990309" y="1046163"/>
                </a:lnTo>
                <a:lnTo>
                  <a:pt x="4012984" y="1002155"/>
                </a:lnTo>
                <a:lnTo>
                  <a:pt x="4034780" y="957737"/>
                </a:lnTo>
                <a:lnTo>
                  <a:pt x="4056262" y="912076"/>
                </a:lnTo>
                <a:lnTo>
                  <a:pt x="4076775" y="866046"/>
                </a:lnTo>
                <a:lnTo>
                  <a:pt x="4096325" y="819668"/>
                </a:lnTo>
                <a:lnTo>
                  <a:pt x="4114917" y="772961"/>
                </a:lnTo>
                <a:lnTo>
                  <a:pt x="4132556" y="725942"/>
                </a:lnTo>
                <a:lnTo>
                  <a:pt x="4149246" y="678632"/>
                </a:lnTo>
                <a:lnTo>
                  <a:pt x="4164993" y="631049"/>
                </a:lnTo>
                <a:lnTo>
                  <a:pt x="4179803" y="583214"/>
                </a:lnTo>
                <a:lnTo>
                  <a:pt x="4193679" y="535143"/>
                </a:lnTo>
                <a:lnTo>
                  <a:pt x="4206628" y="486858"/>
                </a:lnTo>
                <a:lnTo>
                  <a:pt x="4218653" y="438377"/>
                </a:lnTo>
                <a:lnTo>
                  <a:pt x="4229762" y="389719"/>
                </a:lnTo>
                <a:lnTo>
                  <a:pt x="4239957" y="340902"/>
                </a:lnTo>
                <a:lnTo>
                  <a:pt x="4249245" y="291948"/>
                </a:lnTo>
                <a:lnTo>
                  <a:pt x="4257631" y="242873"/>
                </a:lnTo>
                <a:lnTo>
                  <a:pt x="4265119" y="193698"/>
                </a:lnTo>
                <a:lnTo>
                  <a:pt x="4271716" y="144442"/>
                </a:lnTo>
                <a:lnTo>
                  <a:pt x="4277425" y="95123"/>
                </a:lnTo>
                <a:lnTo>
                  <a:pt x="4282252" y="45762"/>
                </a:lnTo>
                <a:lnTo>
                  <a:pt x="4285912" y="0"/>
                </a:lnTo>
                <a:lnTo>
                  <a:pt x="0" y="0"/>
                </a:lnTo>
                <a:close/>
              </a:path>
            </a:pathLst>
          </a:custGeom>
          <a:solidFill>
            <a:srgbClr val="9CAE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53927" y="3571363"/>
            <a:ext cx="2134235" cy="6715759"/>
          </a:xfrm>
          <a:custGeom>
            <a:avLst/>
            <a:gdLst/>
            <a:ahLst/>
            <a:cxnLst/>
            <a:rect l="l" t="t" r="r" b="b"/>
            <a:pathLst>
              <a:path w="2134234" h="6715759">
                <a:moveTo>
                  <a:pt x="1463061" y="6715633"/>
                </a:moveTo>
                <a:lnTo>
                  <a:pt x="1154704" y="3324124"/>
                </a:lnTo>
                <a:lnTo>
                  <a:pt x="1157722" y="3360532"/>
                </a:lnTo>
                <a:lnTo>
                  <a:pt x="1160066" y="3396615"/>
                </a:lnTo>
                <a:lnTo>
                  <a:pt x="1161750" y="3432376"/>
                </a:lnTo>
                <a:lnTo>
                  <a:pt x="1162783" y="3467818"/>
                </a:lnTo>
                <a:lnTo>
                  <a:pt x="1163180" y="3502946"/>
                </a:lnTo>
                <a:lnTo>
                  <a:pt x="1162950" y="3537762"/>
                </a:lnTo>
                <a:lnTo>
                  <a:pt x="1160659" y="3606476"/>
                </a:lnTo>
                <a:lnTo>
                  <a:pt x="1156007" y="3673987"/>
                </a:lnTo>
                <a:lnTo>
                  <a:pt x="1149087" y="3740326"/>
                </a:lnTo>
                <a:lnTo>
                  <a:pt x="1139994" y="3805519"/>
                </a:lnTo>
                <a:lnTo>
                  <a:pt x="1128822" y="3869597"/>
                </a:lnTo>
                <a:lnTo>
                  <a:pt x="1115667" y="3932588"/>
                </a:lnTo>
                <a:lnTo>
                  <a:pt x="1100622" y="3994520"/>
                </a:lnTo>
                <a:lnTo>
                  <a:pt x="1083781" y="4055422"/>
                </a:lnTo>
                <a:lnTo>
                  <a:pt x="1065241" y="4115323"/>
                </a:lnTo>
                <a:lnTo>
                  <a:pt x="1045094" y="4174252"/>
                </a:lnTo>
                <a:lnTo>
                  <a:pt x="1023436" y="4232236"/>
                </a:lnTo>
                <a:lnTo>
                  <a:pt x="1000360" y="4289305"/>
                </a:lnTo>
                <a:lnTo>
                  <a:pt x="975963" y="4345488"/>
                </a:lnTo>
                <a:lnTo>
                  <a:pt x="950337" y="4400813"/>
                </a:lnTo>
                <a:lnTo>
                  <a:pt x="923577" y="4455309"/>
                </a:lnTo>
                <a:lnTo>
                  <a:pt x="895779" y="4509004"/>
                </a:lnTo>
                <a:lnTo>
                  <a:pt x="867036" y="4561927"/>
                </a:lnTo>
                <a:lnTo>
                  <a:pt x="837442" y="4614107"/>
                </a:lnTo>
                <a:lnTo>
                  <a:pt x="807094" y="4665573"/>
                </a:lnTo>
                <a:lnTo>
                  <a:pt x="776084" y="4716352"/>
                </a:lnTo>
                <a:lnTo>
                  <a:pt x="744508" y="4766475"/>
                </a:lnTo>
                <a:lnTo>
                  <a:pt x="712459" y="4815968"/>
                </a:lnTo>
                <a:lnTo>
                  <a:pt x="680034" y="4864862"/>
                </a:lnTo>
                <a:lnTo>
                  <a:pt x="647325" y="4913185"/>
                </a:lnTo>
                <a:lnTo>
                  <a:pt x="597937" y="4984661"/>
                </a:lnTo>
                <a:lnTo>
                  <a:pt x="371224" y="5304918"/>
                </a:lnTo>
                <a:lnTo>
                  <a:pt x="325457" y="5371305"/>
                </a:lnTo>
                <a:lnTo>
                  <a:pt x="295871" y="5415236"/>
                </a:lnTo>
                <a:lnTo>
                  <a:pt x="267136" y="5458941"/>
                </a:lnTo>
                <a:lnTo>
                  <a:pt x="239347" y="5502447"/>
                </a:lnTo>
                <a:lnTo>
                  <a:pt x="212598" y="5545783"/>
                </a:lnTo>
                <a:lnTo>
                  <a:pt x="186983" y="5588978"/>
                </a:lnTo>
                <a:lnTo>
                  <a:pt x="162597" y="5632061"/>
                </a:lnTo>
                <a:lnTo>
                  <a:pt x="139534" y="5675059"/>
                </a:lnTo>
                <a:lnTo>
                  <a:pt x="117889" y="5718003"/>
                </a:lnTo>
                <a:lnTo>
                  <a:pt x="97757" y="5760920"/>
                </a:lnTo>
                <a:lnTo>
                  <a:pt x="79232" y="5803839"/>
                </a:lnTo>
                <a:lnTo>
                  <a:pt x="62408" y="5846789"/>
                </a:lnTo>
                <a:lnTo>
                  <a:pt x="47380" y="5889799"/>
                </a:lnTo>
                <a:lnTo>
                  <a:pt x="34242" y="5932896"/>
                </a:lnTo>
                <a:lnTo>
                  <a:pt x="23090" y="5976111"/>
                </a:lnTo>
                <a:lnTo>
                  <a:pt x="14016" y="6019471"/>
                </a:lnTo>
                <a:lnTo>
                  <a:pt x="7117" y="6063005"/>
                </a:lnTo>
                <a:lnTo>
                  <a:pt x="2486" y="6106742"/>
                </a:lnTo>
                <a:lnTo>
                  <a:pt x="218" y="6150710"/>
                </a:lnTo>
                <a:lnTo>
                  <a:pt x="0" y="6172790"/>
                </a:lnTo>
                <a:lnTo>
                  <a:pt x="407" y="6194939"/>
                </a:lnTo>
                <a:lnTo>
                  <a:pt x="3149" y="6239457"/>
                </a:lnTo>
                <a:lnTo>
                  <a:pt x="8536" y="6284292"/>
                </a:lnTo>
                <a:lnTo>
                  <a:pt x="16665" y="6329473"/>
                </a:lnTo>
                <a:lnTo>
                  <a:pt x="27629" y="6375029"/>
                </a:lnTo>
                <a:lnTo>
                  <a:pt x="41523" y="6420989"/>
                </a:lnTo>
                <a:lnTo>
                  <a:pt x="58441" y="6467381"/>
                </a:lnTo>
                <a:lnTo>
                  <a:pt x="78478" y="6514233"/>
                </a:lnTo>
                <a:lnTo>
                  <a:pt x="101729" y="6561575"/>
                </a:lnTo>
                <a:lnTo>
                  <a:pt x="128287" y="6609436"/>
                </a:lnTo>
                <a:lnTo>
                  <a:pt x="158248" y="6657843"/>
                </a:lnTo>
                <a:lnTo>
                  <a:pt x="191706" y="6706826"/>
                </a:lnTo>
                <a:lnTo>
                  <a:pt x="198145" y="6715633"/>
                </a:lnTo>
                <a:lnTo>
                  <a:pt x="1463061" y="6715633"/>
                </a:lnTo>
                <a:close/>
              </a:path>
              <a:path w="2134234" h="6715759">
                <a:moveTo>
                  <a:pt x="2134071" y="0"/>
                </a:moveTo>
                <a:lnTo>
                  <a:pt x="2077451" y="31444"/>
                </a:lnTo>
                <a:lnTo>
                  <a:pt x="2017899" y="66421"/>
                </a:lnTo>
                <a:lnTo>
                  <a:pt x="1958831" y="103071"/>
                </a:lnTo>
                <a:lnTo>
                  <a:pt x="1900332" y="141356"/>
                </a:lnTo>
                <a:lnTo>
                  <a:pt x="1842482" y="181242"/>
                </a:lnTo>
                <a:lnTo>
                  <a:pt x="1785365" y="222693"/>
                </a:lnTo>
                <a:lnTo>
                  <a:pt x="1729062" y="265672"/>
                </a:lnTo>
                <a:lnTo>
                  <a:pt x="1673656" y="310145"/>
                </a:lnTo>
                <a:lnTo>
                  <a:pt x="1619229" y="356074"/>
                </a:lnTo>
                <a:lnTo>
                  <a:pt x="1565864" y="403424"/>
                </a:lnTo>
                <a:lnTo>
                  <a:pt x="1513641" y="452160"/>
                </a:lnTo>
                <a:lnTo>
                  <a:pt x="1462645" y="502245"/>
                </a:lnTo>
                <a:lnTo>
                  <a:pt x="1412956" y="553644"/>
                </a:lnTo>
                <a:lnTo>
                  <a:pt x="1364658" y="606320"/>
                </a:lnTo>
                <a:lnTo>
                  <a:pt x="1317832" y="660239"/>
                </a:lnTo>
                <a:lnTo>
                  <a:pt x="1272560" y="715363"/>
                </a:lnTo>
                <a:lnTo>
                  <a:pt x="1228926" y="771658"/>
                </a:lnTo>
                <a:lnTo>
                  <a:pt x="1187011" y="829087"/>
                </a:lnTo>
                <a:lnTo>
                  <a:pt x="1146897" y="887614"/>
                </a:lnTo>
                <a:lnTo>
                  <a:pt x="1108667" y="947204"/>
                </a:lnTo>
                <a:lnTo>
                  <a:pt x="1072402" y="1007821"/>
                </a:lnTo>
                <a:lnTo>
                  <a:pt x="1038186" y="1069429"/>
                </a:lnTo>
                <a:lnTo>
                  <a:pt x="1006100" y="1131992"/>
                </a:lnTo>
                <a:lnTo>
                  <a:pt x="976227" y="1195474"/>
                </a:lnTo>
                <a:lnTo>
                  <a:pt x="948648" y="1259839"/>
                </a:lnTo>
                <a:lnTo>
                  <a:pt x="923447" y="1325052"/>
                </a:lnTo>
                <a:lnTo>
                  <a:pt x="900705" y="1391077"/>
                </a:lnTo>
                <a:lnTo>
                  <a:pt x="880505" y="1457877"/>
                </a:lnTo>
                <a:lnTo>
                  <a:pt x="862928" y="1525418"/>
                </a:lnTo>
                <a:lnTo>
                  <a:pt x="848057" y="1593662"/>
                </a:lnTo>
                <a:lnTo>
                  <a:pt x="835975" y="1662575"/>
                </a:lnTo>
                <a:lnTo>
                  <a:pt x="826763" y="1732120"/>
                </a:lnTo>
                <a:lnTo>
                  <a:pt x="820504" y="1802261"/>
                </a:lnTo>
                <a:lnTo>
                  <a:pt x="817280" y="1872963"/>
                </a:lnTo>
                <a:lnTo>
                  <a:pt x="816832" y="1908513"/>
                </a:lnTo>
                <a:lnTo>
                  <a:pt x="817173" y="1944190"/>
                </a:lnTo>
                <a:lnTo>
                  <a:pt x="820266" y="2015906"/>
                </a:lnTo>
                <a:lnTo>
                  <a:pt x="826640" y="2088075"/>
                </a:lnTo>
                <a:lnTo>
                  <a:pt x="836378" y="2160662"/>
                </a:lnTo>
                <a:lnTo>
                  <a:pt x="849563" y="2233630"/>
                </a:lnTo>
                <a:lnTo>
                  <a:pt x="866276" y="2306943"/>
                </a:lnTo>
                <a:lnTo>
                  <a:pt x="886600" y="2380566"/>
                </a:lnTo>
                <a:lnTo>
                  <a:pt x="898141" y="2417482"/>
                </a:lnTo>
                <a:lnTo>
                  <a:pt x="910616" y="2454463"/>
                </a:lnTo>
                <a:lnTo>
                  <a:pt x="924035" y="2491503"/>
                </a:lnTo>
                <a:lnTo>
                  <a:pt x="938408" y="2528598"/>
                </a:lnTo>
                <a:lnTo>
                  <a:pt x="971798" y="2609018"/>
                </a:lnTo>
                <a:lnTo>
                  <a:pt x="988954" y="2651899"/>
                </a:lnTo>
                <a:lnTo>
                  <a:pt x="1005223" y="2694390"/>
                </a:lnTo>
                <a:lnTo>
                  <a:pt x="1020619" y="2736495"/>
                </a:lnTo>
                <a:lnTo>
                  <a:pt x="1035152" y="2778217"/>
                </a:lnTo>
                <a:lnTo>
                  <a:pt x="1048835" y="2819559"/>
                </a:lnTo>
                <a:lnTo>
                  <a:pt x="1061679" y="2860526"/>
                </a:lnTo>
                <a:lnTo>
                  <a:pt x="1073697" y="2901120"/>
                </a:lnTo>
                <a:lnTo>
                  <a:pt x="1084900" y="2941346"/>
                </a:lnTo>
                <a:lnTo>
                  <a:pt x="1095299" y="2981207"/>
                </a:lnTo>
                <a:lnTo>
                  <a:pt x="1104908" y="3020707"/>
                </a:lnTo>
                <a:lnTo>
                  <a:pt x="1113736" y="3059849"/>
                </a:lnTo>
                <a:lnTo>
                  <a:pt x="1121797" y="3098637"/>
                </a:lnTo>
                <a:lnTo>
                  <a:pt x="1129103" y="3137074"/>
                </a:lnTo>
                <a:lnTo>
                  <a:pt x="1135664" y="3175163"/>
                </a:lnTo>
                <a:lnTo>
                  <a:pt x="1141492" y="3212910"/>
                </a:lnTo>
                <a:lnTo>
                  <a:pt x="1151001" y="3287387"/>
                </a:lnTo>
                <a:lnTo>
                  <a:pt x="1463061" y="6715633"/>
                </a:lnTo>
                <a:lnTo>
                  <a:pt x="2134071" y="6715633"/>
                </a:lnTo>
                <a:lnTo>
                  <a:pt x="2134071" y="0"/>
                </a:lnTo>
                <a:close/>
              </a:path>
            </a:pathLst>
          </a:custGeom>
          <a:solidFill>
            <a:srgbClr val="F0DCB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8775759"/>
            <a:ext cx="1458595" cy="1511300"/>
            <a:chOff x="0" y="8775759"/>
            <a:chExt cx="1458595" cy="1511300"/>
          </a:xfrm>
        </p:grpSpPr>
        <p:sp>
          <p:nvSpPr>
            <p:cNvPr id="5" name="object 5"/>
            <p:cNvSpPr/>
            <p:nvPr/>
          </p:nvSpPr>
          <p:spPr>
            <a:xfrm>
              <a:off x="0" y="10011600"/>
              <a:ext cx="1427480" cy="275590"/>
            </a:xfrm>
            <a:custGeom>
              <a:avLst/>
              <a:gdLst/>
              <a:ahLst/>
              <a:cxnLst/>
              <a:rect l="l" t="t" r="r" b="b"/>
              <a:pathLst>
                <a:path w="1427480" h="275590">
                  <a:moveTo>
                    <a:pt x="1427365" y="275399"/>
                  </a:moveTo>
                  <a:lnTo>
                    <a:pt x="1416138" y="229400"/>
                  </a:lnTo>
                  <a:lnTo>
                    <a:pt x="1383309" y="184835"/>
                  </a:lnTo>
                  <a:lnTo>
                    <a:pt x="1330896" y="143510"/>
                  </a:lnTo>
                  <a:lnTo>
                    <a:pt x="1297927" y="124269"/>
                  </a:lnTo>
                  <a:lnTo>
                    <a:pt x="1260779" y="106095"/>
                  </a:lnTo>
                  <a:lnTo>
                    <a:pt x="1219669" y="89065"/>
                  </a:lnTo>
                  <a:lnTo>
                    <a:pt x="1174838" y="73266"/>
                  </a:lnTo>
                  <a:lnTo>
                    <a:pt x="1126528" y="58775"/>
                  </a:lnTo>
                  <a:lnTo>
                    <a:pt x="1074978" y="45681"/>
                  </a:lnTo>
                  <a:lnTo>
                    <a:pt x="1020406" y="34061"/>
                  </a:lnTo>
                  <a:lnTo>
                    <a:pt x="963053" y="23990"/>
                  </a:lnTo>
                  <a:lnTo>
                    <a:pt x="903173" y="15582"/>
                  </a:lnTo>
                  <a:lnTo>
                    <a:pt x="840981" y="8890"/>
                  </a:lnTo>
                  <a:lnTo>
                    <a:pt x="776719" y="4000"/>
                  </a:lnTo>
                  <a:lnTo>
                    <a:pt x="710628" y="1016"/>
                  </a:lnTo>
                  <a:lnTo>
                    <a:pt x="642924" y="0"/>
                  </a:lnTo>
                  <a:lnTo>
                    <a:pt x="575233" y="1016"/>
                  </a:lnTo>
                  <a:lnTo>
                    <a:pt x="509130" y="4000"/>
                  </a:lnTo>
                  <a:lnTo>
                    <a:pt x="444868" y="8890"/>
                  </a:lnTo>
                  <a:lnTo>
                    <a:pt x="382676" y="15582"/>
                  </a:lnTo>
                  <a:lnTo>
                    <a:pt x="322783" y="23990"/>
                  </a:lnTo>
                  <a:lnTo>
                    <a:pt x="265442" y="34061"/>
                  </a:lnTo>
                  <a:lnTo>
                    <a:pt x="210870" y="45681"/>
                  </a:lnTo>
                  <a:lnTo>
                    <a:pt x="159308" y="58775"/>
                  </a:lnTo>
                  <a:lnTo>
                    <a:pt x="111010" y="73266"/>
                  </a:lnTo>
                  <a:lnTo>
                    <a:pt x="66179" y="89065"/>
                  </a:lnTo>
                  <a:lnTo>
                    <a:pt x="25069" y="106095"/>
                  </a:lnTo>
                  <a:lnTo>
                    <a:pt x="0" y="118364"/>
                  </a:lnTo>
                  <a:lnTo>
                    <a:pt x="0" y="275399"/>
                  </a:lnTo>
                  <a:lnTo>
                    <a:pt x="182372" y="275399"/>
                  </a:lnTo>
                  <a:lnTo>
                    <a:pt x="1042073" y="275399"/>
                  </a:lnTo>
                  <a:lnTo>
                    <a:pt x="1427365" y="275399"/>
                  </a:lnTo>
                  <a:close/>
                </a:path>
              </a:pathLst>
            </a:custGeom>
            <a:solidFill>
              <a:srgbClr val="F5C1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0070082"/>
              <a:ext cx="1351915" cy="217170"/>
            </a:xfrm>
            <a:custGeom>
              <a:avLst/>
              <a:gdLst/>
              <a:ahLst/>
              <a:cxnLst/>
              <a:rect l="l" t="t" r="r" b="b"/>
              <a:pathLst>
                <a:path w="1351915" h="217170">
                  <a:moveTo>
                    <a:pt x="1351422" y="0"/>
                  </a:moveTo>
                  <a:lnTo>
                    <a:pt x="0" y="0"/>
                  </a:lnTo>
                  <a:lnTo>
                    <a:pt x="0" y="216916"/>
                  </a:lnTo>
                  <a:lnTo>
                    <a:pt x="1337113" y="216916"/>
                  </a:lnTo>
                  <a:lnTo>
                    <a:pt x="1340059" y="212096"/>
                  </a:lnTo>
                  <a:lnTo>
                    <a:pt x="1348542" y="188788"/>
                  </a:lnTo>
                  <a:lnTo>
                    <a:pt x="1351422" y="164914"/>
                  </a:lnTo>
                  <a:lnTo>
                    <a:pt x="1351422" y="0"/>
                  </a:lnTo>
                  <a:close/>
                </a:path>
              </a:pathLst>
            </a:custGeom>
            <a:solidFill>
              <a:srgbClr val="F89E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9781379"/>
              <a:ext cx="1351915" cy="506095"/>
            </a:xfrm>
            <a:custGeom>
              <a:avLst/>
              <a:gdLst/>
              <a:ahLst/>
              <a:cxnLst/>
              <a:rect l="l" t="t" r="r" b="b"/>
              <a:pathLst>
                <a:path w="1351915" h="506095">
                  <a:moveTo>
                    <a:pt x="566845" y="0"/>
                  </a:moveTo>
                  <a:lnTo>
                    <a:pt x="499152" y="1015"/>
                  </a:lnTo>
                  <a:lnTo>
                    <a:pt x="433058" y="4006"/>
                  </a:lnTo>
                  <a:lnTo>
                    <a:pt x="368797" y="8888"/>
                  </a:lnTo>
                  <a:lnTo>
                    <a:pt x="306605" y="15580"/>
                  </a:lnTo>
                  <a:lnTo>
                    <a:pt x="246719" y="23999"/>
                  </a:lnTo>
                  <a:lnTo>
                    <a:pt x="189373" y="34060"/>
                  </a:lnTo>
                  <a:lnTo>
                    <a:pt x="134804" y="45680"/>
                  </a:lnTo>
                  <a:lnTo>
                    <a:pt x="83246" y="58778"/>
                  </a:lnTo>
                  <a:lnTo>
                    <a:pt x="34935" y="73270"/>
                  </a:lnTo>
                  <a:lnTo>
                    <a:pt x="0" y="467554"/>
                  </a:lnTo>
                  <a:lnTo>
                    <a:pt x="34935" y="479867"/>
                  </a:lnTo>
                  <a:lnTo>
                    <a:pt x="83246" y="494356"/>
                  </a:lnTo>
                  <a:lnTo>
                    <a:pt x="127591" y="505619"/>
                  </a:lnTo>
                  <a:lnTo>
                    <a:pt x="1006101" y="505619"/>
                  </a:lnTo>
                  <a:lnTo>
                    <a:pt x="1050445" y="494356"/>
                  </a:lnTo>
                  <a:lnTo>
                    <a:pt x="1098755" y="479867"/>
                  </a:lnTo>
                  <a:lnTo>
                    <a:pt x="1143582" y="464068"/>
                  </a:lnTo>
                  <a:lnTo>
                    <a:pt x="1184690" y="447040"/>
                  </a:lnTo>
                  <a:lnTo>
                    <a:pt x="1221844" y="428867"/>
                  </a:lnTo>
                  <a:lnTo>
                    <a:pt x="1254809" y="409632"/>
                  </a:lnTo>
                  <a:lnTo>
                    <a:pt x="1307227" y="368306"/>
                  </a:lnTo>
                  <a:lnTo>
                    <a:pt x="1340059" y="323727"/>
                  </a:lnTo>
                  <a:lnTo>
                    <a:pt x="1351422" y="276558"/>
                  </a:lnTo>
                  <a:lnTo>
                    <a:pt x="1348542" y="252699"/>
                  </a:lnTo>
                  <a:lnTo>
                    <a:pt x="1326209" y="206754"/>
                  </a:lnTo>
                  <a:lnTo>
                    <a:pt x="1283348" y="163724"/>
                  </a:lnTo>
                  <a:lnTo>
                    <a:pt x="1221844" y="124275"/>
                  </a:lnTo>
                  <a:lnTo>
                    <a:pt x="1184690" y="106101"/>
                  </a:lnTo>
                  <a:lnTo>
                    <a:pt x="1143582" y="89072"/>
                  </a:lnTo>
                  <a:lnTo>
                    <a:pt x="1098755" y="73270"/>
                  </a:lnTo>
                  <a:lnTo>
                    <a:pt x="1050445" y="58778"/>
                  </a:lnTo>
                  <a:lnTo>
                    <a:pt x="998888" y="45680"/>
                  </a:lnTo>
                  <a:lnTo>
                    <a:pt x="944319" y="34060"/>
                  </a:lnTo>
                  <a:lnTo>
                    <a:pt x="886973" y="23999"/>
                  </a:lnTo>
                  <a:lnTo>
                    <a:pt x="827087" y="15580"/>
                  </a:lnTo>
                  <a:lnTo>
                    <a:pt x="764896" y="8888"/>
                  </a:lnTo>
                  <a:lnTo>
                    <a:pt x="700634" y="4006"/>
                  </a:lnTo>
                  <a:lnTo>
                    <a:pt x="634539" y="1015"/>
                  </a:lnTo>
                  <a:lnTo>
                    <a:pt x="566845" y="0"/>
                  </a:lnTo>
                  <a:close/>
                </a:path>
              </a:pathLst>
            </a:custGeom>
            <a:solidFill>
              <a:srgbClr val="F5C1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8984" y="9859465"/>
              <a:ext cx="615950" cy="397510"/>
            </a:xfrm>
            <a:custGeom>
              <a:avLst/>
              <a:gdLst/>
              <a:ahLst/>
              <a:cxnLst/>
              <a:rect l="l" t="t" r="r" b="b"/>
              <a:pathLst>
                <a:path w="615950" h="397509">
                  <a:moveTo>
                    <a:pt x="164290" y="254030"/>
                  </a:moveTo>
                  <a:lnTo>
                    <a:pt x="0" y="260249"/>
                  </a:lnTo>
                  <a:lnTo>
                    <a:pt x="12513" y="280884"/>
                  </a:lnTo>
                  <a:lnTo>
                    <a:pt x="31153" y="299050"/>
                  </a:lnTo>
                  <a:lnTo>
                    <a:pt x="86851" y="327951"/>
                  </a:lnTo>
                  <a:lnTo>
                    <a:pt x="123414" y="338745"/>
                  </a:lnTo>
                  <a:lnTo>
                    <a:pt x="165095" y="347113"/>
                  </a:lnTo>
                  <a:lnTo>
                    <a:pt x="211894" y="353072"/>
                  </a:lnTo>
                  <a:lnTo>
                    <a:pt x="263812" y="356639"/>
                  </a:lnTo>
                  <a:lnTo>
                    <a:pt x="263812" y="397002"/>
                  </a:lnTo>
                  <a:lnTo>
                    <a:pt x="355074" y="397002"/>
                  </a:lnTo>
                  <a:lnTo>
                    <a:pt x="355074" y="355525"/>
                  </a:lnTo>
                  <a:lnTo>
                    <a:pt x="413113" y="351045"/>
                  </a:lnTo>
                  <a:lnTo>
                    <a:pt x="464408" y="343930"/>
                  </a:lnTo>
                  <a:lnTo>
                    <a:pt x="508981" y="334165"/>
                  </a:lnTo>
                  <a:lnTo>
                    <a:pt x="546855" y="321732"/>
                  </a:lnTo>
                  <a:lnTo>
                    <a:pt x="577925" y="306479"/>
                  </a:lnTo>
                  <a:lnTo>
                    <a:pt x="355074" y="306479"/>
                  </a:lnTo>
                  <a:lnTo>
                    <a:pt x="355074" y="303310"/>
                  </a:lnTo>
                  <a:lnTo>
                    <a:pt x="263812" y="303310"/>
                  </a:lnTo>
                  <a:lnTo>
                    <a:pt x="247196" y="299967"/>
                  </a:lnTo>
                  <a:lnTo>
                    <a:pt x="202072" y="284713"/>
                  </a:lnTo>
                  <a:lnTo>
                    <a:pt x="170465" y="262603"/>
                  </a:lnTo>
                  <a:lnTo>
                    <a:pt x="164290" y="254030"/>
                  </a:lnTo>
                  <a:close/>
                </a:path>
                <a:path w="615950" h="397509">
                  <a:moveTo>
                    <a:pt x="600247" y="219885"/>
                  </a:moveTo>
                  <a:lnTo>
                    <a:pt x="355074" y="219885"/>
                  </a:lnTo>
                  <a:lnTo>
                    <a:pt x="381439" y="223073"/>
                  </a:lnTo>
                  <a:lnTo>
                    <a:pt x="403795" y="226903"/>
                  </a:lnTo>
                  <a:lnTo>
                    <a:pt x="447487" y="242061"/>
                  </a:lnTo>
                  <a:lnTo>
                    <a:pt x="461450" y="262067"/>
                  </a:lnTo>
                  <a:lnTo>
                    <a:pt x="459604" y="270118"/>
                  </a:lnTo>
                  <a:lnTo>
                    <a:pt x="415989" y="296603"/>
                  </a:lnTo>
                  <a:lnTo>
                    <a:pt x="377569" y="304331"/>
                  </a:lnTo>
                  <a:lnTo>
                    <a:pt x="355074" y="306479"/>
                  </a:lnTo>
                  <a:lnTo>
                    <a:pt x="577925" y="306479"/>
                  </a:lnTo>
                  <a:lnTo>
                    <a:pt x="598519" y="291049"/>
                  </a:lnTo>
                  <a:lnTo>
                    <a:pt x="611435" y="273337"/>
                  </a:lnTo>
                  <a:lnTo>
                    <a:pt x="615741" y="254030"/>
                  </a:lnTo>
                  <a:lnTo>
                    <a:pt x="612315" y="236881"/>
                  </a:lnTo>
                  <a:lnTo>
                    <a:pt x="602041" y="221345"/>
                  </a:lnTo>
                  <a:lnTo>
                    <a:pt x="600247" y="219885"/>
                  </a:lnTo>
                  <a:close/>
                </a:path>
                <a:path w="615950" h="397509">
                  <a:moveTo>
                    <a:pt x="355074" y="0"/>
                  </a:moveTo>
                  <a:lnTo>
                    <a:pt x="263812" y="0"/>
                  </a:lnTo>
                  <a:lnTo>
                    <a:pt x="263812" y="21941"/>
                  </a:lnTo>
                  <a:lnTo>
                    <a:pt x="212345" y="25141"/>
                  </a:lnTo>
                  <a:lnTo>
                    <a:pt x="166281" y="30954"/>
                  </a:lnTo>
                  <a:lnTo>
                    <a:pt x="125622" y="39374"/>
                  </a:lnTo>
                  <a:lnTo>
                    <a:pt x="61844" y="63528"/>
                  </a:lnTo>
                  <a:lnTo>
                    <a:pt x="29255" y="94129"/>
                  </a:lnTo>
                  <a:lnTo>
                    <a:pt x="25182" y="111585"/>
                  </a:lnTo>
                  <a:lnTo>
                    <a:pt x="28785" y="128900"/>
                  </a:lnTo>
                  <a:lnTo>
                    <a:pt x="57601" y="159461"/>
                  </a:lnTo>
                  <a:lnTo>
                    <a:pt x="115729" y="184534"/>
                  </a:lnTo>
                  <a:lnTo>
                    <a:pt x="156858" y="194739"/>
                  </a:lnTo>
                  <a:lnTo>
                    <a:pt x="206213" y="203349"/>
                  </a:lnTo>
                  <a:lnTo>
                    <a:pt x="263812" y="210381"/>
                  </a:lnTo>
                  <a:lnTo>
                    <a:pt x="263812" y="303310"/>
                  </a:lnTo>
                  <a:lnTo>
                    <a:pt x="355074" y="303310"/>
                  </a:lnTo>
                  <a:lnTo>
                    <a:pt x="355074" y="219885"/>
                  </a:lnTo>
                  <a:lnTo>
                    <a:pt x="600247" y="219885"/>
                  </a:lnTo>
                  <a:lnTo>
                    <a:pt x="560972" y="195128"/>
                  </a:lnTo>
                  <a:lnTo>
                    <a:pt x="482120" y="174286"/>
                  </a:lnTo>
                  <a:lnTo>
                    <a:pt x="424619" y="165477"/>
                  </a:lnTo>
                  <a:lnTo>
                    <a:pt x="355074" y="157756"/>
                  </a:lnTo>
                  <a:lnTo>
                    <a:pt x="355074" y="147079"/>
                  </a:lnTo>
                  <a:lnTo>
                    <a:pt x="263812" y="147079"/>
                  </a:lnTo>
                  <a:lnTo>
                    <a:pt x="244611" y="143747"/>
                  </a:lnTo>
                  <a:lnTo>
                    <a:pt x="202716" y="130769"/>
                  </a:lnTo>
                  <a:lnTo>
                    <a:pt x="182566" y="108945"/>
                  </a:lnTo>
                  <a:lnTo>
                    <a:pt x="183948" y="102654"/>
                  </a:lnTo>
                  <a:lnTo>
                    <a:pt x="216562" y="80481"/>
                  </a:lnTo>
                  <a:lnTo>
                    <a:pt x="263812" y="70342"/>
                  </a:lnTo>
                  <a:lnTo>
                    <a:pt x="564117" y="70342"/>
                  </a:lnTo>
                  <a:lnTo>
                    <a:pt x="562839" y="69227"/>
                  </a:lnTo>
                  <a:lnTo>
                    <a:pt x="514344" y="45995"/>
                  </a:lnTo>
                  <a:lnTo>
                    <a:pt x="444902" y="30052"/>
                  </a:lnTo>
                  <a:lnTo>
                    <a:pt x="402547" y="25023"/>
                  </a:lnTo>
                  <a:lnTo>
                    <a:pt x="355074" y="21941"/>
                  </a:lnTo>
                  <a:lnTo>
                    <a:pt x="355074" y="0"/>
                  </a:lnTo>
                  <a:close/>
                </a:path>
                <a:path w="615950" h="397509">
                  <a:moveTo>
                    <a:pt x="564117" y="70342"/>
                  </a:moveTo>
                  <a:lnTo>
                    <a:pt x="263812" y="70342"/>
                  </a:lnTo>
                  <a:lnTo>
                    <a:pt x="263812" y="147079"/>
                  </a:lnTo>
                  <a:lnTo>
                    <a:pt x="355074" y="147079"/>
                  </a:lnTo>
                  <a:lnTo>
                    <a:pt x="355074" y="70987"/>
                  </a:lnTo>
                  <a:lnTo>
                    <a:pt x="564857" y="70987"/>
                  </a:lnTo>
                  <a:lnTo>
                    <a:pt x="564117" y="70342"/>
                  </a:lnTo>
                  <a:close/>
                </a:path>
                <a:path w="615950" h="397509">
                  <a:moveTo>
                    <a:pt x="564857" y="70987"/>
                  </a:moveTo>
                  <a:lnTo>
                    <a:pt x="355074" y="70987"/>
                  </a:lnTo>
                  <a:lnTo>
                    <a:pt x="382672" y="76674"/>
                  </a:lnTo>
                  <a:lnTo>
                    <a:pt x="404476" y="84495"/>
                  </a:lnTo>
                  <a:lnTo>
                    <a:pt x="420471" y="94451"/>
                  </a:lnTo>
                  <a:lnTo>
                    <a:pt x="430638" y="106540"/>
                  </a:lnTo>
                  <a:lnTo>
                    <a:pt x="589850" y="99148"/>
                  </a:lnTo>
                  <a:lnTo>
                    <a:pt x="579032" y="83351"/>
                  </a:lnTo>
                  <a:lnTo>
                    <a:pt x="564857" y="70987"/>
                  </a:lnTo>
                  <a:close/>
                </a:path>
              </a:pathLst>
            </a:custGeom>
            <a:solidFill>
              <a:srgbClr val="F89E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7282" y="10128104"/>
              <a:ext cx="285572" cy="15889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10259517"/>
              <a:ext cx="86995" cy="27940"/>
            </a:xfrm>
            <a:custGeom>
              <a:avLst/>
              <a:gdLst/>
              <a:ahLst/>
              <a:cxnLst/>
              <a:rect l="l" t="t" r="r" b="b"/>
              <a:pathLst>
                <a:path w="86995" h="27940">
                  <a:moveTo>
                    <a:pt x="3873" y="1422"/>
                  </a:moveTo>
                  <a:lnTo>
                    <a:pt x="0" y="0"/>
                  </a:lnTo>
                  <a:lnTo>
                    <a:pt x="0" y="27482"/>
                  </a:lnTo>
                  <a:lnTo>
                    <a:pt x="3873" y="27482"/>
                  </a:lnTo>
                  <a:lnTo>
                    <a:pt x="3873" y="1422"/>
                  </a:lnTo>
                  <a:close/>
                </a:path>
                <a:path w="86995" h="27940">
                  <a:moveTo>
                    <a:pt x="48133" y="16319"/>
                  </a:moveTo>
                  <a:lnTo>
                    <a:pt x="34988" y="12103"/>
                  </a:lnTo>
                  <a:lnTo>
                    <a:pt x="22098" y="7810"/>
                  </a:lnTo>
                  <a:lnTo>
                    <a:pt x="22098" y="27482"/>
                  </a:lnTo>
                  <a:lnTo>
                    <a:pt x="48133" y="27482"/>
                  </a:lnTo>
                  <a:lnTo>
                    <a:pt x="48133" y="16319"/>
                  </a:lnTo>
                  <a:close/>
                </a:path>
                <a:path w="86995" h="27940">
                  <a:moveTo>
                    <a:pt x="86385" y="27482"/>
                  </a:moveTo>
                  <a:lnTo>
                    <a:pt x="72796" y="23723"/>
                  </a:lnTo>
                  <a:lnTo>
                    <a:pt x="66395" y="21894"/>
                  </a:lnTo>
                  <a:lnTo>
                    <a:pt x="66395" y="27482"/>
                  </a:lnTo>
                  <a:lnTo>
                    <a:pt x="86385" y="27482"/>
                  </a:lnTo>
                  <a:close/>
                </a:path>
              </a:pathLst>
            </a:custGeom>
            <a:solidFill>
              <a:srgbClr val="E98A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9783080"/>
              <a:ext cx="1458595" cy="441959"/>
            </a:xfrm>
            <a:custGeom>
              <a:avLst/>
              <a:gdLst/>
              <a:ahLst/>
              <a:cxnLst/>
              <a:rect l="l" t="t" r="r" b="b"/>
              <a:pathLst>
                <a:path w="1458595" h="441959">
                  <a:moveTo>
                    <a:pt x="1458208" y="0"/>
                  </a:moveTo>
                  <a:lnTo>
                    <a:pt x="0" y="0"/>
                  </a:lnTo>
                  <a:lnTo>
                    <a:pt x="0" y="306299"/>
                  </a:lnTo>
                  <a:lnTo>
                    <a:pt x="55799" y="335359"/>
                  </a:lnTo>
                  <a:lnTo>
                    <a:pt x="96906" y="352392"/>
                  </a:lnTo>
                  <a:lnTo>
                    <a:pt x="141732" y="368196"/>
                  </a:lnTo>
                  <a:lnTo>
                    <a:pt x="190040" y="382689"/>
                  </a:lnTo>
                  <a:lnTo>
                    <a:pt x="241596" y="395789"/>
                  </a:lnTo>
                  <a:lnTo>
                    <a:pt x="296164" y="407411"/>
                  </a:lnTo>
                  <a:lnTo>
                    <a:pt x="353508" y="417472"/>
                  </a:lnTo>
                  <a:lnTo>
                    <a:pt x="413394" y="425891"/>
                  </a:lnTo>
                  <a:lnTo>
                    <a:pt x="475584" y="432583"/>
                  </a:lnTo>
                  <a:lnTo>
                    <a:pt x="539844" y="437466"/>
                  </a:lnTo>
                  <a:lnTo>
                    <a:pt x="605938" y="440457"/>
                  </a:lnTo>
                  <a:lnTo>
                    <a:pt x="673631" y="441472"/>
                  </a:lnTo>
                  <a:lnTo>
                    <a:pt x="741325" y="440457"/>
                  </a:lnTo>
                  <a:lnTo>
                    <a:pt x="807420" y="437466"/>
                  </a:lnTo>
                  <a:lnTo>
                    <a:pt x="871681" y="432583"/>
                  </a:lnTo>
                  <a:lnTo>
                    <a:pt x="933872" y="425891"/>
                  </a:lnTo>
                  <a:lnTo>
                    <a:pt x="993759" y="417472"/>
                  </a:lnTo>
                  <a:lnTo>
                    <a:pt x="1051104" y="407411"/>
                  </a:lnTo>
                  <a:lnTo>
                    <a:pt x="1105673" y="395789"/>
                  </a:lnTo>
                  <a:lnTo>
                    <a:pt x="1157231" y="382689"/>
                  </a:lnTo>
                  <a:lnTo>
                    <a:pt x="1205540" y="368196"/>
                  </a:lnTo>
                  <a:lnTo>
                    <a:pt x="1250367" y="352392"/>
                  </a:lnTo>
                  <a:lnTo>
                    <a:pt x="1291476" y="335359"/>
                  </a:lnTo>
                  <a:lnTo>
                    <a:pt x="1328630" y="317182"/>
                  </a:lnTo>
                  <a:lnTo>
                    <a:pt x="1361594" y="297943"/>
                  </a:lnTo>
                  <a:lnTo>
                    <a:pt x="1414012" y="256610"/>
                  </a:lnTo>
                  <a:lnTo>
                    <a:pt x="1446845" y="212026"/>
                  </a:lnTo>
                  <a:lnTo>
                    <a:pt x="1458208" y="164855"/>
                  </a:lnTo>
                  <a:lnTo>
                    <a:pt x="1458208" y="0"/>
                  </a:lnTo>
                  <a:close/>
                </a:path>
              </a:pathLst>
            </a:custGeom>
            <a:solidFill>
              <a:srgbClr val="F89E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9494377"/>
              <a:ext cx="1458595" cy="553720"/>
            </a:xfrm>
            <a:custGeom>
              <a:avLst/>
              <a:gdLst/>
              <a:ahLst/>
              <a:cxnLst/>
              <a:rect l="l" t="t" r="r" b="b"/>
              <a:pathLst>
                <a:path w="1458595" h="553720">
                  <a:moveTo>
                    <a:pt x="673631" y="0"/>
                  </a:moveTo>
                  <a:lnTo>
                    <a:pt x="605938" y="1014"/>
                  </a:lnTo>
                  <a:lnTo>
                    <a:pt x="539844" y="4002"/>
                  </a:lnTo>
                  <a:lnTo>
                    <a:pt x="475584" y="8881"/>
                  </a:lnTo>
                  <a:lnTo>
                    <a:pt x="413394" y="15568"/>
                  </a:lnTo>
                  <a:lnTo>
                    <a:pt x="353508" y="23981"/>
                  </a:lnTo>
                  <a:lnTo>
                    <a:pt x="296164" y="34036"/>
                  </a:lnTo>
                  <a:lnTo>
                    <a:pt x="241596" y="45650"/>
                  </a:lnTo>
                  <a:lnTo>
                    <a:pt x="190040" y="58742"/>
                  </a:lnTo>
                  <a:lnTo>
                    <a:pt x="141732" y="73228"/>
                  </a:lnTo>
                  <a:lnTo>
                    <a:pt x="96906" y="89025"/>
                  </a:lnTo>
                  <a:lnTo>
                    <a:pt x="55799" y="106052"/>
                  </a:lnTo>
                  <a:lnTo>
                    <a:pt x="18646" y="124223"/>
                  </a:lnTo>
                  <a:lnTo>
                    <a:pt x="0" y="417934"/>
                  </a:lnTo>
                  <a:lnTo>
                    <a:pt x="18646" y="428815"/>
                  </a:lnTo>
                  <a:lnTo>
                    <a:pt x="55799" y="446990"/>
                  </a:lnTo>
                  <a:lnTo>
                    <a:pt x="96906" y="464021"/>
                  </a:lnTo>
                  <a:lnTo>
                    <a:pt x="141732" y="479826"/>
                  </a:lnTo>
                  <a:lnTo>
                    <a:pt x="190040" y="494320"/>
                  </a:lnTo>
                  <a:lnTo>
                    <a:pt x="241596" y="507421"/>
                  </a:lnTo>
                  <a:lnTo>
                    <a:pt x="296164" y="519045"/>
                  </a:lnTo>
                  <a:lnTo>
                    <a:pt x="353508" y="529109"/>
                  </a:lnTo>
                  <a:lnTo>
                    <a:pt x="413394" y="537530"/>
                  </a:lnTo>
                  <a:lnTo>
                    <a:pt x="475584" y="544224"/>
                  </a:lnTo>
                  <a:lnTo>
                    <a:pt x="539844" y="549109"/>
                  </a:lnTo>
                  <a:lnTo>
                    <a:pt x="605938" y="552101"/>
                  </a:lnTo>
                  <a:lnTo>
                    <a:pt x="673631" y="553117"/>
                  </a:lnTo>
                  <a:lnTo>
                    <a:pt x="741325" y="552101"/>
                  </a:lnTo>
                  <a:lnTo>
                    <a:pt x="807420" y="549109"/>
                  </a:lnTo>
                  <a:lnTo>
                    <a:pt x="871681" y="544224"/>
                  </a:lnTo>
                  <a:lnTo>
                    <a:pt x="933872" y="537530"/>
                  </a:lnTo>
                  <a:lnTo>
                    <a:pt x="993759" y="529109"/>
                  </a:lnTo>
                  <a:lnTo>
                    <a:pt x="1051104" y="519045"/>
                  </a:lnTo>
                  <a:lnTo>
                    <a:pt x="1105673" y="507421"/>
                  </a:lnTo>
                  <a:lnTo>
                    <a:pt x="1157231" y="494320"/>
                  </a:lnTo>
                  <a:lnTo>
                    <a:pt x="1205540" y="479826"/>
                  </a:lnTo>
                  <a:lnTo>
                    <a:pt x="1250367" y="464021"/>
                  </a:lnTo>
                  <a:lnTo>
                    <a:pt x="1291476" y="446990"/>
                  </a:lnTo>
                  <a:lnTo>
                    <a:pt x="1328630" y="428815"/>
                  </a:lnTo>
                  <a:lnTo>
                    <a:pt x="1361594" y="409580"/>
                  </a:lnTo>
                  <a:lnTo>
                    <a:pt x="1414012" y="368260"/>
                  </a:lnTo>
                  <a:lnTo>
                    <a:pt x="1446845" y="323698"/>
                  </a:lnTo>
                  <a:lnTo>
                    <a:pt x="1458208" y="276558"/>
                  </a:lnTo>
                  <a:lnTo>
                    <a:pt x="1455328" y="252683"/>
                  </a:lnTo>
                  <a:lnTo>
                    <a:pt x="1432995" y="206714"/>
                  </a:lnTo>
                  <a:lnTo>
                    <a:pt x="1390134" y="163674"/>
                  </a:lnTo>
                  <a:lnTo>
                    <a:pt x="1328630" y="124223"/>
                  </a:lnTo>
                  <a:lnTo>
                    <a:pt x="1291476" y="106052"/>
                  </a:lnTo>
                  <a:lnTo>
                    <a:pt x="1250367" y="89025"/>
                  </a:lnTo>
                  <a:lnTo>
                    <a:pt x="1205540" y="73228"/>
                  </a:lnTo>
                  <a:lnTo>
                    <a:pt x="1157231" y="58742"/>
                  </a:lnTo>
                  <a:lnTo>
                    <a:pt x="1105673" y="45650"/>
                  </a:lnTo>
                  <a:lnTo>
                    <a:pt x="1051104" y="34036"/>
                  </a:lnTo>
                  <a:lnTo>
                    <a:pt x="993759" y="23981"/>
                  </a:lnTo>
                  <a:lnTo>
                    <a:pt x="933872" y="15568"/>
                  </a:lnTo>
                  <a:lnTo>
                    <a:pt x="871681" y="8881"/>
                  </a:lnTo>
                  <a:lnTo>
                    <a:pt x="807420" y="4002"/>
                  </a:lnTo>
                  <a:lnTo>
                    <a:pt x="741325" y="1014"/>
                  </a:lnTo>
                  <a:lnTo>
                    <a:pt x="673631" y="0"/>
                  </a:lnTo>
                  <a:close/>
                </a:path>
              </a:pathLst>
            </a:custGeom>
            <a:solidFill>
              <a:srgbClr val="F5C1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5810" y="9572346"/>
              <a:ext cx="615950" cy="397510"/>
            </a:xfrm>
            <a:custGeom>
              <a:avLst/>
              <a:gdLst/>
              <a:ahLst/>
              <a:cxnLst/>
              <a:rect l="l" t="t" r="r" b="b"/>
              <a:pathLst>
                <a:path w="615950" h="397509">
                  <a:moveTo>
                    <a:pt x="164249" y="254147"/>
                  </a:moveTo>
                  <a:lnTo>
                    <a:pt x="0" y="260366"/>
                  </a:lnTo>
                  <a:lnTo>
                    <a:pt x="12509" y="280993"/>
                  </a:lnTo>
                  <a:lnTo>
                    <a:pt x="31148" y="299145"/>
                  </a:lnTo>
                  <a:lnTo>
                    <a:pt x="86810" y="328068"/>
                  </a:lnTo>
                  <a:lnTo>
                    <a:pt x="123373" y="338836"/>
                  </a:lnTo>
                  <a:lnTo>
                    <a:pt x="165054" y="347201"/>
                  </a:lnTo>
                  <a:lnTo>
                    <a:pt x="211853" y="353157"/>
                  </a:lnTo>
                  <a:lnTo>
                    <a:pt x="263771" y="356698"/>
                  </a:lnTo>
                  <a:lnTo>
                    <a:pt x="263771" y="397061"/>
                  </a:lnTo>
                  <a:lnTo>
                    <a:pt x="355092" y="397061"/>
                  </a:lnTo>
                  <a:lnTo>
                    <a:pt x="355092" y="355583"/>
                  </a:lnTo>
                  <a:lnTo>
                    <a:pt x="413105" y="351136"/>
                  </a:lnTo>
                  <a:lnTo>
                    <a:pt x="464396" y="344033"/>
                  </a:lnTo>
                  <a:lnTo>
                    <a:pt x="508966" y="334257"/>
                  </a:lnTo>
                  <a:lnTo>
                    <a:pt x="546814" y="321791"/>
                  </a:lnTo>
                  <a:lnTo>
                    <a:pt x="577872" y="306537"/>
                  </a:lnTo>
                  <a:lnTo>
                    <a:pt x="355092" y="306537"/>
                  </a:lnTo>
                  <a:lnTo>
                    <a:pt x="355092" y="303428"/>
                  </a:lnTo>
                  <a:lnTo>
                    <a:pt x="263771" y="303428"/>
                  </a:lnTo>
                  <a:lnTo>
                    <a:pt x="247156" y="300076"/>
                  </a:lnTo>
                  <a:lnTo>
                    <a:pt x="202089" y="284772"/>
                  </a:lnTo>
                  <a:lnTo>
                    <a:pt x="170425" y="262702"/>
                  </a:lnTo>
                  <a:lnTo>
                    <a:pt x="164249" y="254147"/>
                  </a:lnTo>
                  <a:close/>
                </a:path>
                <a:path w="615950" h="397509">
                  <a:moveTo>
                    <a:pt x="600134" y="219944"/>
                  </a:moveTo>
                  <a:lnTo>
                    <a:pt x="355092" y="219944"/>
                  </a:lnTo>
                  <a:lnTo>
                    <a:pt x="381456" y="223131"/>
                  </a:lnTo>
                  <a:lnTo>
                    <a:pt x="403806" y="226962"/>
                  </a:lnTo>
                  <a:lnTo>
                    <a:pt x="447480" y="242144"/>
                  </a:lnTo>
                  <a:lnTo>
                    <a:pt x="461467" y="262126"/>
                  </a:lnTo>
                  <a:lnTo>
                    <a:pt x="459613" y="270144"/>
                  </a:lnTo>
                  <a:lnTo>
                    <a:pt x="415974" y="296687"/>
                  </a:lnTo>
                  <a:lnTo>
                    <a:pt x="377561" y="304390"/>
                  </a:lnTo>
                  <a:lnTo>
                    <a:pt x="355092" y="306537"/>
                  </a:lnTo>
                  <a:lnTo>
                    <a:pt x="577872" y="306537"/>
                  </a:lnTo>
                  <a:lnTo>
                    <a:pt x="598478" y="291108"/>
                  </a:lnTo>
                  <a:lnTo>
                    <a:pt x="611386" y="273445"/>
                  </a:lnTo>
                  <a:lnTo>
                    <a:pt x="615700" y="254147"/>
                  </a:lnTo>
                  <a:lnTo>
                    <a:pt x="612274" y="236999"/>
                  </a:lnTo>
                  <a:lnTo>
                    <a:pt x="602000" y="221462"/>
                  </a:lnTo>
                  <a:lnTo>
                    <a:pt x="600134" y="219944"/>
                  </a:lnTo>
                  <a:close/>
                </a:path>
                <a:path w="615950" h="397509">
                  <a:moveTo>
                    <a:pt x="355092" y="0"/>
                  </a:moveTo>
                  <a:lnTo>
                    <a:pt x="263771" y="0"/>
                  </a:lnTo>
                  <a:lnTo>
                    <a:pt x="263771" y="22000"/>
                  </a:lnTo>
                  <a:lnTo>
                    <a:pt x="212304" y="25201"/>
                  </a:lnTo>
                  <a:lnTo>
                    <a:pt x="166240" y="31020"/>
                  </a:lnTo>
                  <a:lnTo>
                    <a:pt x="125581" y="39457"/>
                  </a:lnTo>
                  <a:lnTo>
                    <a:pt x="61835" y="63612"/>
                  </a:lnTo>
                  <a:lnTo>
                    <a:pt x="29261" y="94213"/>
                  </a:lnTo>
                  <a:lnTo>
                    <a:pt x="25188" y="111702"/>
                  </a:lnTo>
                  <a:lnTo>
                    <a:pt x="28788" y="128993"/>
                  </a:lnTo>
                  <a:lnTo>
                    <a:pt x="57560" y="159570"/>
                  </a:lnTo>
                  <a:lnTo>
                    <a:pt x="115663" y="184616"/>
                  </a:lnTo>
                  <a:lnTo>
                    <a:pt x="156809" y="194798"/>
                  </a:lnTo>
                  <a:lnTo>
                    <a:pt x="206171" y="203384"/>
                  </a:lnTo>
                  <a:lnTo>
                    <a:pt x="263771" y="210381"/>
                  </a:lnTo>
                  <a:lnTo>
                    <a:pt x="263771" y="303428"/>
                  </a:lnTo>
                  <a:lnTo>
                    <a:pt x="355092" y="303428"/>
                  </a:lnTo>
                  <a:lnTo>
                    <a:pt x="355092" y="219944"/>
                  </a:lnTo>
                  <a:lnTo>
                    <a:pt x="600134" y="219944"/>
                  </a:lnTo>
                  <a:lnTo>
                    <a:pt x="560930" y="195245"/>
                  </a:lnTo>
                  <a:lnTo>
                    <a:pt x="482086" y="174381"/>
                  </a:lnTo>
                  <a:lnTo>
                    <a:pt x="424602" y="165569"/>
                  </a:lnTo>
                  <a:lnTo>
                    <a:pt x="355092" y="157874"/>
                  </a:lnTo>
                  <a:lnTo>
                    <a:pt x="355092" y="147138"/>
                  </a:lnTo>
                  <a:lnTo>
                    <a:pt x="263771" y="147138"/>
                  </a:lnTo>
                  <a:lnTo>
                    <a:pt x="244603" y="143806"/>
                  </a:lnTo>
                  <a:lnTo>
                    <a:pt x="202675" y="130887"/>
                  </a:lnTo>
                  <a:lnTo>
                    <a:pt x="182525" y="109004"/>
                  </a:lnTo>
                  <a:lnTo>
                    <a:pt x="183908" y="102720"/>
                  </a:lnTo>
                  <a:lnTo>
                    <a:pt x="216554" y="80515"/>
                  </a:lnTo>
                  <a:lnTo>
                    <a:pt x="263771" y="70400"/>
                  </a:lnTo>
                  <a:lnTo>
                    <a:pt x="564110" y="70400"/>
                  </a:lnTo>
                  <a:lnTo>
                    <a:pt x="562849" y="69300"/>
                  </a:lnTo>
                  <a:lnTo>
                    <a:pt x="514303" y="46112"/>
                  </a:lnTo>
                  <a:lnTo>
                    <a:pt x="444912" y="30162"/>
                  </a:lnTo>
                  <a:lnTo>
                    <a:pt x="402564" y="25099"/>
                  </a:lnTo>
                  <a:lnTo>
                    <a:pt x="355092" y="22000"/>
                  </a:lnTo>
                  <a:lnTo>
                    <a:pt x="355092" y="0"/>
                  </a:lnTo>
                  <a:close/>
                </a:path>
                <a:path w="615950" h="397509">
                  <a:moveTo>
                    <a:pt x="564110" y="70400"/>
                  </a:moveTo>
                  <a:lnTo>
                    <a:pt x="263771" y="70400"/>
                  </a:lnTo>
                  <a:lnTo>
                    <a:pt x="263771" y="147138"/>
                  </a:lnTo>
                  <a:lnTo>
                    <a:pt x="355092" y="147138"/>
                  </a:lnTo>
                  <a:lnTo>
                    <a:pt x="355092" y="71105"/>
                  </a:lnTo>
                  <a:lnTo>
                    <a:pt x="564916" y="71105"/>
                  </a:lnTo>
                  <a:lnTo>
                    <a:pt x="564110" y="70400"/>
                  </a:lnTo>
                  <a:close/>
                </a:path>
                <a:path w="615950" h="397509">
                  <a:moveTo>
                    <a:pt x="564916" y="71105"/>
                  </a:moveTo>
                  <a:lnTo>
                    <a:pt x="355092" y="71105"/>
                  </a:lnTo>
                  <a:lnTo>
                    <a:pt x="382690" y="76806"/>
                  </a:lnTo>
                  <a:lnTo>
                    <a:pt x="404494" y="84598"/>
                  </a:lnTo>
                  <a:lnTo>
                    <a:pt x="420488" y="94502"/>
                  </a:lnTo>
                  <a:lnTo>
                    <a:pt x="430656" y="106540"/>
                  </a:lnTo>
                  <a:lnTo>
                    <a:pt x="589867" y="99265"/>
                  </a:lnTo>
                  <a:lnTo>
                    <a:pt x="579049" y="83436"/>
                  </a:lnTo>
                  <a:lnTo>
                    <a:pt x="564916" y="71105"/>
                  </a:lnTo>
                  <a:close/>
                </a:path>
              </a:pathLst>
            </a:custGeom>
            <a:solidFill>
              <a:srgbClr val="F89E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1025" y="9841044"/>
              <a:ext cx="468614" cy="35030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9923069"/>
              <a:ext cx="951865" cy="289560"/>
            </a:xfrm>
            <a:custGeom>
              <a:avLst/>
              <a:gdLst/>
              <a:ahLst/>
              <a:cxnLst/>
              <a:rect l="l" t="t" r="r" b="b"/>
              <a:pathLst>
                <a:path w="951865" h="289559">
                  <a:moveTo>
                    <a:pt x="22161" y="12382"/>
                  </a:moveTo>
                  <a:lnTo>
                    <a:pt x="15392" y="8775"/>
                  </a:lnTo>
                  <a:lnTo>
                    <a:pt x="8813" y="5105"/>
                  </a:lnTo>
                  <a:lnTo>
                    <a:pt x="2400" y="1409"/>
                  </a:lnTo>
                  <a:lnTo>
                    <a:pt x="0" y="0"/>
                  </a:lnTo>
                  <a:lnTo>
                    <a:pt x="0" y="150596"/>
                  </a:lnTo>
                  <a:lnTo>
                    <a:pt x="2667" y="152298"/>
                  </a:lnTo>
                  <a:lnTo>
                    <a:pt x="9575" y="156464"/>
                  </a:lnTo>
                  <a:lnTo>
                    <a:pt x="16725" y="160515"/>
                  </a:lnTo>
                  <a:lnTo>
                    <a:pt x="19926" y="159639"/>
                  </a:lnTo>
                  <a:lnTo>
                    <a:pt x="22161" y="158343"/>
                  </a:lnTo>
                  <a:lnTo>
                    <a:pt x="22161" y="12382"/>
                  </a:lnTo>
                  <a:close/>
                </a:path>
                <a:path w="951865" h="289559">
                  <a:moveTo>
                    <a:pt x="66395" y="33439"/>
                  </a:moveTo>
                  <a:lnTo>
                    <a:pt x="40386" y="21475"/>
                  </a:lnTo>
                  <a:lnTo>
                    <a:pt x="40386" y="173062"/>
                  </a:lnTo>
                  <a:lnTo>
                    <a:pt x="59740" y="182397"/>
                  </a:lnTo>
                  <a:lnTo>
                    <a:pt x="63614" y="181571"/>
                  </a:lnTo>
                  <a:lnTo>
                    <a:pt x="66395" y="180162"/>
                  </a:lnTo>
                  <a:lnTo>
                    <a:pt x="66395" y="33439"/>
                  </a:lnTo>
                  <a:close/>
                </a:path>
                <a:path w="951865" h="289559">
                  <a:moveTo>
                    <a:pt x="110655" y="50800"/>
                  </a:moveTo>
                  <a:lnTo>
                    <a:pt x="84670" y="40894"/>
                  </a:lnTo>
                  <a:lnTo>
                    <a:pt x="84670" y="193192"/>
                  </a:lnTo>
                  <a:lnTo>
                    <a:pt x="108242" y="202514"/>
                  </a:lnTo>
                  <a:lnTo>
                    <a:pt x="110655" y="200990"/>
                  </a:lnTo>
                  <a:lnTo>
                    <a:pt x="110655" y="50800"/>
                  </a:lnTo>
                  <a:close/>
                </a:path>
                <a:path w="951865" h="289559">
                  <a:moveTo>
                    <a:pt x="154914" y="65646"/>
                  </a:moveTo>
                  <a:lnTo>
                    <a:pt x="128917" y="57200"/>
                  </a:lnTo>
                  <a:lnTo>
                    <a:pt x="128917" y="210146"/>
                  </a:lnTo>
                  <a:lnTo>
                    <a:pt x="154914" y="218770"/>
                  </a:lnTo>
                  <a:lnTo>
                    <a:pt x="154914" y="65646"/>
                  </a:lnTo>
                  <a:close/>
                </a:path>
                <a:path w="951865" h="289559">
                  <a:moveTo>
                    <a:pt x="199212" y="78549"/>
                  </a:moveTo>
                  <a:lnTo>
                    <a:pt x="173202" y="71285"/>
                  </a:lnTo>
                  <a:lnTo>
                    <a:pt x="173202" y="224396"/>
                  </a:lnTo>
                  <a:lnTo>
                    <a:pt x="199212" y="231787"/>
                  </a:lnTo>
                  <a:lnTo>
                    <a:pt x="199212" y="78549"/>
                  </a:lnTo>
                  <a:close/>
                </a:path>
                <a:path w="951865" h="289559">
                  <a:moveTo>
                    <a:pt x="243471" y="89522"/>
                  </a:moveTo>
                  <a:lnTo>
                    <a:pt x="217436" y="83185"/>
                  </a:lnTo>
                  <a:lnTo>
                    <a:pt x="217436" y="236664"/>
                  </a:lnTo>
                  <a:lnTo>
                    <a:pt x="243471" y="243179"/>
                  </a:lnTo>
                  <a:lnTo>
                    <a:pt x="243471" y="89522"/>
                  </a:lnTo>
                  <a:close/>
                </a:path>
                <a:path w="951865" h="289559">
                  <a:moveTo>
                    <a:pt x="287731" y="99085"/>
                  </a:moveTo>
                  <a:lnTo>
                    <a:pt x="261696" y="93637"/>
                  </a:lnTo>
                  <a:lnTo>
                    <a:pt x="261696" y="247281"/>
                  </a:lnTo>
                  <a:lnTo>
                    <a:pt x="287731" y="252793"/>
                  </a:lnTo>
                  <a:lnTo>
                    <a:pt x="287731" y="99085"/>
                  </a:lnTo>
                  <a:close/>
                </a:path>
                <a:path w="951865" h="289559">
                  <a:moveTo>
                    <a:pt x="331952" y="107302"/>
                  </a:moveTo>
                  <a:lnTo>
                    <a:pt x="305968" y="102552"/>
                  </a:lnTo>
                  <a:lnTo>
                    <a:pt x="305968" y="256489"/>
                  </a:lnTo>
                  <a:lnTo>
                    <a:pt x="331952" y="261188"/>
                  </a:lnTo>
                  <a:lnTo>
                    <a:pt x="331952" y="107302"/>
                  </a:lnTo>
                  <a:close/>
                </a:path>
                <a:path w="951865" h="289559">
                  <a:moveTo>
                    <a:pt x="376224" y="114160"/>
                  </a:moveTo>
                  <a:lnTo>
                    <a:pt x="350227" y="110236"/>
                  </a:lnTo>
                  <a:lnTo>
                    <a:pt x="350227" y="264236"/>
                  </a:lnTo>
                  <a:lnTo>
                    <a:pt x="376224" y="268287"/>
                  </a:lnTo>
                  <a:lnTo>
                    <a:pt x="376224" y="114160"/>
                  </a:lnTo>
                  <a:close/>
                </a:path>
                <a:path w="951865" h="289559">
                  <a:moveTo>
                    <a:pt x="420509" y="120027"/>
                  </a:moveTo>
                  <a:lnTo>
                    <a:pt x="394512" y="116751"/>
                  </a:lnTo>
                  <a:lnTo>
                    <a:pt x="394512" y="270802"/>
                  </a:lnTo>
                  <a:lnTo>
                    <a:pt x="420509" y="274154"/>
                  </a:lnTo>
                  <a:lnTo>
                    <a:pt x="420509" y="120027"/>
                  </a:lnTo>
                  <a:close/>
                </a:path>
                <a:path w="951865" h="289559">
                  <a:moveTo>
                    <a:pt x="464794" y="124841"/>
                  </a:moveTo>
                  <a:lnTo>
                    <a:pt x="438785" y="122199"/>
                  </a:lnTo>
                  <a:lnTo>
                    <a:pt x="438785" y="276377"/>
                  </a:lnTo>
                  <a:lnTo>
                    <a:pt x="464794" y="279082"/>
                  </a:lnTo>
                  <a:lnTo>
                    <a:pt x="464794" y="124841"/>
                  </a:lnTo>
                  <a:close/>
                </a:path>
                <a:path w="951865" h="289559">
                  <a:moveTo>
                    <a:pt x="509028" y="128651"/>
                  </a:moveTo>
                  <a:lnTo>
                    <a:pt x="483019" y="126606"/>
                  </a:lnTo>
                  <a:lnTo>
                    <a:pt x="483019" y="280835"/>
                  </a:lnTo>
                  <a:lnTo>
                    <a:pt x="509028" y="282956"/>
                  </a:lnTo>
                  <a:lnTo>
                    <a:pt x="509028" y="128651"/>
                  </a:lnTo>
                  <a:close/>
                </a:path>
                <a:path w="951865" h="289559">
                  <a:moveTo>
                    <a:pt x="553250" y="131648"/>
                  </a:moveTo>
                  <a:lnTo>
                    <a:pt x="527304" y="130009"/>
                  </a:lnTo>
                  <a:lnTo>
                    <a:pt x="527304" y="284238"/>
                  </a:lnTo>
                  <a:lnTo>
                    <a:pt x="553250" y="285889"/>
                  </a:lnTo>
                  <a:lnTo>
                    <a:pt x="553250" y="131648"/>
                  </a:lnTo>
                  <a:close/>
                </a:path>
                <a:path w="951865" h="289559">
                  <a:moveTo>
                    <a:pt x="597535" y="133527"/>
                  </a:moveTo>
                  <a:lnTo>
                    <a:pt x="571525" y="132473"/>
                  </a:lnTo>
                  <a:lnTo>
                    <a:pt x="571525" y="286766"/>
                  </a:lnTo>
                  <a:lnTo>
                    <a:pt x="597535" y="287883"/>
                  </a:lnTo>
                  <a:lnTo>
                    <a:pt x="597535" y="133527"/>
                  </a:lnTo>
                  <a:close/>
                </a:path>
                <a:path w="951865" h="289559">
                  <a:moveTo>
                    <a:pt x="641819" y="134518"/>
                  </a:moveTo>
                  <a:lnTo>
                    <a:pt x="615810" y="134048"/>
                  </a:lnTo>
                  <a:lnTo>
                    <a:pt x="615810" y="288353"/>
                  </a:lnTo>
                  <a:lnTo>
                    <a:pt x="641819" y="288988"/>
                  </a:lnTo>
                  <a:lnTo>
                    <a:pt x="641819" y="134518"/>
                  </a:lnTo>
                  <a:close/>
                </a:path>
                <a:path w="951865" h="289559">
                  <a:moveTo>
                    <a:pt x="686041" y="134759"/>
                  </a:moveTo>
                  <a:lnTo>
                    <a:pt x="660031" y="134696"/>
                  </a:lnTo>
                  <a:lnTo>
                    <a:pt x="660031" y="289052"/>
                  </a:lnTo>
                  <a:lnTo>
                    <a:pt x="673620" y="289229"/>
                  </a:lnTo>
                  <a:lnTo>
                    <a:pt x="686041" y="289052"/>
                  </a:lnTo>
                  <a:lnTo>
                    <a:pt x="686041" y="134759"/>
                  </a:lnTo>
                  <a:close/>
                </a:path>
                <a:path w="951865" h="289559">
                  <a:moveTo>
                    <a:pt x="730389" y="134112"/>
                  </a:moveTo>
                  <a:lnTo>
                    <a:pt x="704380" y="134518"/>
                  </a:lnTo>
                  <a:lnTo>
                    <a:pt x="704380" y="288988"/>
                  </a:lnTo>
                  <a:lnTo>
                    <a:pt x="730389" y="288404"/>
                  </a:lnTo>
                  <a:lnTo>
                    <a:pt x="730389" y="134112"/>
                  </a:lnTo>
                  <a:close/>
                </a:path>
                <a:path w="951865" h="289559">
                  <a:moveTo>
                    <a:pt x="774611" y="132473"/>
                  </a:moveTo>
                  <a:lnTo>
                    <a:pt x="748601" y="133578"/>
                  </a:lnTo>
                  <a:lnTo>
                    <a:pt x="748601" y="287883"/>
                  </a:lnTo>
                  <a:lnTo>
                    <a:pt x="774611" y="286829"/>
                  </a:lnTo>
                  <a:lnTo>
                    <a:pt x="774611" y="132473"/>
                  </a:lnTo>
                  <a:close/>
                </a:path>
                <a:path w="951865" h="289559">
                  <a:moveTo>
                    <a:pt x="818896" y="130009"/>
                  </a:moveTo>
                  <a:lnTo>
                    <a:pt x="792886" y="131648"/>
                  </a:lnTo>
                  <a:lnTo>
                    <a:pt x="792886" y="285940"/>
                  </a:lnTo>
                  <a:lnTo>
                    <a:pt x="818896" y="284302"/>
                  </a:lnTo>
                  <a:lnTo>
                    <a:pt x="818896" y="130009"/>
                  </a:lnTo>
                  <a:close/>
                </a:path>
                <a:path w="951865" h="289559">
                  <a:moveTo>
                    <a:pt x="863117" y="126657"/>
                  </a:moveTo>
                  <a:lnTo>
                    <a:pt x="837107" y="128778"/>
                  </a:lnTo>
                  <a:lnTo>
                    <a:pt x="837107" y="283006"/>
                  </a:lnTo>
                  <a:lnTo>
                    <a:pt x="863117" y="280962"/>
                  </a:lnTo>
                  <a:lnTo>
                    <a:pt x="863117" y="126657"/>
                  </a:lnTo>
                  <a:close/>
                </a:path>
                <a:path w="951865" h="289559">
                  <a:moveTo>
                    <a:pt x="907402" y="122326"/>
                  </a:moveTo>
                  <a:lnTo>
                    <a:pt x="881341" y="124955"/>
                  </a:lnTo>
                  <a:lnTo>
                    <a:pt x="881341" y="279196"/>
                  </a:lnTo>
                  <a:lnTo>
                    <a:pt x="907402" y="276504"/>
                  </a:lnTo>
                  <a:lnTo>
                    <a:pt x="907402" y="122326"/>
                  </a:lnTo>
                  <a:close/>
                </a:path>
                <a:path w="951865" h="289559">
                  <a:moveTo>
                    <a:pt x="951636" y="116928"/>
                  </a:moveTo>
                  <a:lnTo>
                    <a:pt x="925677" y="120205"/>
                  </a:lnTo>
                  <a:lnTo>
                    <a:pt x="925677" y="274332"/>
                  </a:lnTo>
                  <a:lnTo>
                    <a:pt x="951636" y="270979"/>
                  </a:lnTo>
                  <a:lnTo>
                    <a:pt x="951636" y="116928"/>
                  </a:lnTo>
                  <a:close/>
                </a:path>
              </a:pathLst>
            </a:custGeom>
            <a:solidFill>
              <a:srgbClr val="E98A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9532863"/>
              <a:ext cx="1306830" cy="441959"/>
            </a:xfrm>
            <a:custGeom>
              <a:avLst/>
              <a:gdLst/>
              <a:ahLst/>
              <a:cxnLst/>
              <a:rect l="l" t="t" r="r" b="b"/>
              <a:pathLst>
                <a:path w="1306830" h="441959">
                  <a:moveTo>
                    <a:pt x="1306611" y="0"/>
                  </a:moveTo>
                  <a:lnTo>
                    <a:pt x="0" y="0"/>
                  </a:lnTo>
                  <a:lnTo>
                    <a:pt x="0" y="371188"/>
                  </a:lnTo>
                  <a:lnTo>
                    <a:pt x="38422" y="382712"/>
                  </a:lnTo>
                  <a:lnTo>
                    <a:pt x="89980" y="395807"/>
                  </a:lnTo>
                  <a:lnTo>
                    <a:pt x="144549" y="407424"/>
                  </a:lnTo>
                  <a:lnTo>
                    <a:pt x="201895" y="417482"/>
                  </a:lnTo>
                  <a:lnTo>
                    <a:pt x="261783" y="425898"/>
                  </a:lnTo>
                  <a:lnTo>
                    <a:pt x="323976" y="432587"/>
                  </a:lnTo>
                  <a:lnTo>
                    <a:pt x="388239" y="437468"/>
                  </a:lnTo>
                  <a:lnTo>
                    <a:pt x="454337" y="440458"/>
                  </a:lnTo>
                  <a:lnTo>
                    <a:pt x="522034" y="441472"/>
                  </a:lnTo>
                  <a:lnTo>
                    <a:pt x="589736" y="440458"/>
                  </a:lnTo>
                  <a:lnTo>
                    <a:pt x="655838" y="437468"/>
                  </a:lnTo>
                  <a:lnTo>
                    <a:pt x="720104" y="432587"/>
                  </a:lnTo>
                  <a:lnTo>
                    <a:pt x="782299" y="425898"/>
                  </a:lnTo>
                  <a:lnTo>
                    <a:pt x="842187" y="417482"/>
                  </a:lnTo>
                  <a:lnTo>
                    <a:pt x="899534" y="407424"/>
                  </a:lnTo>
                  <a:lnTo>
                    <a:pt x="954103" y="395807"/>
                  </a:lnTo>
                  <a:lnTo>
                    <a:pt x="1005659" y="382712"/>
                  </a:lnTo>
                  <a:lnTo>
                    <a:pt x="1053967" y="368223"/>
                  </a:lnTo>
                  <a:lnTo>
                    <a:pt x="1098791" y="352423"/>
                  </a:lnTo>
                  <a:lnTo>
                    <a:pt x="1139897" y="335396"/>
                  </a:lnTo>
                  <a:lnTo>
                    <a:pt x="1177048" y="317223"/>
                  </a:lnTo>
                  <a:lnTo>
                    <a:pt x="1210010" y="297987"/>
                  </a:lnTo>
                  <a:lnTo>
                    <a:pt x="1262422" y="256662"/>
                  </a:lnTo>
                  <a:lnTo>
                    <a:pt x="1295250" y="212083"/>
                  </a:lnTo>
                  <a:lnTo>
                    <a:pt x="1306611" y="164914"/>
                  </a:lnTo>
                  <a:lnTo>
                    <a:pt x="1306611" y="0"/>
                  </a:lnTo>
                  <a:close/>
                </a:path>
              </a:pathLst>
            </a:custGeom>
            <a:solidFill>
              <a:srgbClr val="F89E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9244102"/>
              <a:ext cx="1306830" cy="553720"/>
            </a:xfrm>
            <a:custGeom>
              <a:avLst/>
              <a:gdLst/>
              <a:ahLst/>
              <a:cxnLst/>
              <a:rect l="l" t="t" r="r" b="b"/>
              <a:pathLst>
                <a:path w="1306830" h="553720">
                  <a:moveTo>
                    <a:pt x="522034" y="0"/>
                  </a:moveTo>
                  <a:lnTo>
                    <a:pt x="454337" y="1014"/>
                  </a:lnTo>
                  <a:lnTo>
                    <a:pt x="388239" y="4004"/>
                  </a:lnTo>
                  <a:lnTo>
                    <a:pt x="323976" y="8885"/>
                  </a:lnTo>
                  <a:lnTo>
                    <a:pt x="261783" y="15575"/>
                  </a:lnTo>
                  <a:lnTo>
                    <a:pt x="201895" y="23991"/>
                  </a:lnTo>
                  <a:lnTo>
                    <a:pt x="144549" y="34049"/>
                  </a:lnTo>
                  <a:lnTo>
                    <a:pt x="89980" y="45668"/>
                  </a:lnTo>
                  <a:lnTo>
                    <a:pt x="38422" y="58765"/>
                  </a:lnTo>
                  <a:lnTo>
                    <a:pt x="0" y="70290"/>
                  </a:lnTo>
                  <a:lnTo>
                    <a:pt x="0" y="482859"/>
                  </a:lnTo>
                  <a:lnTo>
                    <a:pt x="38422" y="494378"/>
                  </a:lnTo>
                  <a:lnTo>
                    <a:pt x="89980" y="507469"/>
                  </a:lnTo>
                  <a:lnTo>
                    <a:pt x="144549" y="519082"/>
                  </a:lnTo>
                  <a:lnTo>
                    <a:pt x="201895" y="529137"/>
                  </a:lnTo>
                  <a:lnTo>
                    <a:pt x="261783" y="537549"/>
                  </a:lnTo>
                  <a:lnTo>
                    <a:pt x="323976" y="544235"/>
                  </a:lnTo>
                  <a:lnTo>
                    <a:pt x="388239" y="549114"/>
                  </a:lnTo>
                  <a:lnTo>
                    <a:pt x="454337" y="552102"/>
                  </a:lnTo>
                  <a:lnTo>
                    <a:pt x="522034" y="553117"/>
                  </a:lnTo>
                  <a:lnTo>
                    <a:pt x="589736" y="552102"/>
                  </a:lnTo>
                  <a:lnTo>
                    <a:pt x="655838" y="549114"/>
                  </a:lnTo>
                  <a:lnTo>
                    <a:pt x="720104" y="544235"/>
                  </a:lnTo>
                  <a:lnTo>
                    <a:pt x="782299" y="537549"/>
                  </a:lnTo>
                  <a:lnTo>
                    <a:pt x="842187" y="529137"/>
                  </a:lnTo>
                  <a:lnTo>
                    <a:pt x="899534" y="519082"/>
                  </a:lnTo>
                  <a:lnTo>
                    <a:pt x="954103" y="507469"/>
                  </a:lnTo>
                  <a:lnTo>
                    <a:pt x="1005659" y="494378"/>
                  </a:lnTo>
                  <a:lnTo>
                    <a:pt x="1053967" y="479894"/>
                  </a:lnTo>
                  <a:lnTo>
                    <a:pt x="1098791" y="464099"/>
                  </a:lnTo>
                  <a:lnTo>
                    <a:pt x="1139897" y="447076"/>
                  </a:lnTo>
                  <a:lnTo>
                    <a:pt x="1177048" y="428908"/>
                  </a:lnTo>
                  <a:lnTo>
                    <a:pt x="1210010" y="409676"/>
                  </a:lnTo>
                  <a:lnTo>
                    <a:pt x="1262422" y="368358"/>
                  </a:lnTo>
                  <a:lnTo>
                    <a:pt x="1295250" y="323784"/>
                  </a:lnTo>
                  <a:lnTo>
                    <a:pt x="1306611" y="276617"/>
                  </a:lnTo>
                  <a:lnTo>
                    <a:pt x="1303732" y="252741"/>
                  </a:lnTo>
                  <a:lnTo>
                    <a:pt x="1281402" y="206769"/>
                  </a:lnTo>
                  <a:lnTo>
                    <a:pt x="1238546" y="163722"/>
                  </a:lnTo>
                  <a:lnTo>
                    <a:pt x="1177048" y="124264"/>
                  </a:lnTo>
                  <a:lnTo>
                    <a:pt x="1139897" y="106088"/>
                  </a:lnTo>
                  <a:lnTo>
                    <a:pt x="1098791" y="89057"/>
                  </a:lnTo>
                  <a:lnTo>
                    <a:pt x="1053967" y="73255"/>
                  </a:lnTo>
                  <a:lnTo>
                    <a:pt x="1005659" y="58765"/>
                  </a:lnTo>
                  <a:lnTo>
                    <a:pt x="954103" y="45668"/>
                  </a:lnTo>
                  <a:lnTo>
                    <a:pt x="899534" y="34049"/>
                  </a:lnTo>
                  <a:lnTo>
                    <a:pt x="842187" y="23991"/>
                  </a:lnTo>
                  <a:lnTo>
                    <a:pt x="782299" y="15575"/>
                  </a:lnTo>
                  <a:lnTo>
                    <a:pt x="720104" y="8885"/>
                  </a:lnTo>
                  <a:lnTo>
                    <a:pt x="655838" y="4004"/>
                  </a:lnTo>
                  <a:lnTo>
                    <a:pt x="589736" y="1014"/>
                  </a:lnTo>
                  <a:lnTo>
                    <a:pt x="522034" y="0"/>
                  </a:lnTo>
                  <a:close/>
                </a:path>
              </a:pathLst>
            </a:custGeom>
            <a:solidFill>
              <a:srgbClr val="F5C1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4173" y="9322188"/>
              <a:ext cx="615950" cy="397510"/>
            </a:xfrm>
            <a:custGeom>
              <a:avLst/>
              <a:gdLst/>
              <a:ahLst/>
              <a:cxnLst/>
              <a:rect l="l" t="t" r="r" b="b"/>
              <a:pathLst>
                <a:path w="615950" h="397509">
                  <a:moveTo>
                    <a:pt x="164290" y="254030"/>
                  </a:moveTo>
                  <a:lnTo>
                    <a:pt x="0" y="260307"/>
                  </a:lnTo>
                  <a:lnTo>
                    <a:pt x="12530" y="280934"/>
                  </a:lnTo>
                  <a:lnTo>
                    <a:pt x="31175" y="299086"/>
                  </a:lnTo>
                  <a:lnTo>
                    <a:pt x="86851" y="328009"/>
                  </a:lnTo>
                  <a:lnTo>
                    <a:pt x="165073" y="347120"/>
                  </a:lnTo>
                  <a:lnTo>
                    <a:pt x="211886" y="353073"/>
                  </a:lnTo>
                  <a:lnTo>
                    <a:pt x="263812" y="356639"/>
                  </a:lnTo>
                  <a:lnTo>
                    <a:pt x="263812" y="397061"/>
                  </a:lnTo>
                  <a:lnTo>
                    <a:pt x="355133" y="397061"/>
                  </a:lnTo>
                  <a:lnTo>
                    <a:pt x="355133" y="355525"/>
                  </a:lnTo>
                  <a:lnTo>
                    <a:pt x="413113" y="351079"/>
                  </a:lnTo>
                  <a:lnTo>
                    <a:pt x="464393" y="343982"/>
                  </a:lnTo>
                  <a:lnTo>
                    <a:pt x="508974" y="334223"/>
                  </a:lnTo>
                  <a:lnTo>
                    <a:pt x="546855" y="321791"/>
                  </a:lnTo>
                  <a:lnTo>
                    <a:pt x="577977" y="306479"/>
                  </a:lnTo>
                  <a:lnTo>
                    <a:pt x="355133" y="306479"/>
                  </a:lnTo>
                  <a:lnTo>
                    <a:pt x="355133" y="303310"/>
                  </a:lnTo>
                  <a:lnTo>
                    <a:pt x="263812" y="303310"/>
                  </a:lnTo>
                  <a:lnTo>
                    <a:pt x="247171" y="299993"/>
                  </a:lnTo>
                  <a:lnTo>
                    <a:pt x="202072" y="284772"/>
                  </a:lnTo>
                  <a:lnTo>
                    <a:pt x="170465" y="262636"/>
                  </a:lnTo>
                  <a:lnTo>
                    <a:pt x="164290" y="254030"/>
                  </a:lnTo>
                  <a:close/>
                </a:path>
                <a:path w="615950" h="397509">
                  <a:moveTo>
                    <a:pt x="600183" y="219885"/>
                  </a:moveTo>
                  <a:lnTo>
                    <a:pt x="355133" y="219885"/>
                  </a:lnTo>
                  <a:lnTo>
                    <a:pt x="381489" y="223073"/>
                  </a:lnTo>
                  <a:lnTo>
                    <a:pt x="403825" y="226903"/>
                  </a:lnTo>
                  <a:lnTo>
                    <a:pt x="447496" y="242094"/>
                  </a:lnTo>
                  <a:lnTo>
                    <a:pt x="461508" y="262067"/>
                  </a:lnTo>
                  <a:lnTo>
                    <a:pt x="459646" y="270118"/>
                  </a:lnTo>
                  <a:lnTo>
                    <a:pt x="415990" y="296628"/>
                  </a:lnTo>
                  <a:lnTo>
                    <a:pt x="377593" y="304332"/>
                  </a:lnTo>
                  <a:lnTo>
                    <a:pt x="355133" y="306479"/>
                  </a:lnTo>
                  <a:lnTo>
                    <a:pt x="577977" y="306479"/>
                  </a:lnTo>
                  <a:lnTo>
                    <a:pt x="598497" y="291100"/>
                  </a:lnTo>
                  <a:lnTo>
                    <a:pt x="611427" y="273371"/>
                  </a:lnTo>
                  <a:lnTo>
                    <a:pt x="615741" y="254030"/>
                  </a:lnTo>
                  <a:lnTo>
                    <a:pt x="612315" y="236915"/>
                  </a:lnTo>
                  <a:lnTo>
                    <a:pt x="602041" y="221396"/>
                  </a:lnTo>
                  <a:lnTo>
                    <a:pt x="600183" y="219885"/>
                  </a:lnTo>
                  <a:close/>
                </a:path>
                <a:path w="615950" h="397509">
                  <a:moveTo>
                    <a:pt x="355133" y="0"/>
                  </a:moveTo>
                  <a:lnTo>
                    <a:pt x="263812" y="0"/>
                  </a:lnTo>
                  <a:lnTo>
                    <a:pt x="263812" y="21941"/>
                  </a:lnTo>
                  <a:lnTo>
                    <a:pt x="212344" y="25142"/>
                  </a:lnTo>
                  <a:lnTo>
                    <a:pt x="166278" y="30961"/>
                  </a:lnTo>
                  <a:lnTo>
                    <a:pt x="125609" y="39398"/>
                  </a:lnTo>
                  <a:lnTo>
                    <a:pt x="61832" y="63570"/>
                  </a:lnTo>
                  <a:lnTo>
                    <a:pt x="29254" y="94138"/>
                  </a:lnTo>
                  <a:lnTo>
                    <a:pt x="25182" y="111644"/>
                  </a:lnTo>
                  <a:lnTo>
                    <a:pt x="28789" y="128934"/>
                  </a:lnTo>
                  <a:lnTo>
                    <a:pt x="57604" y="159511"/>
                  </a:lnTo>
                  <a:lnTo>
                    <a:pt x="115719" y="184567"/>
                  </a:lnTo>
                  <a:lnTo>
                    <a:pt x="156855" y="194768"/>
                  </a:lnTo>
                  <a:lnTo>
                    <a:pt x="206213" y="203375"/>
                  </a:lnTo>
                  <a:lnTo>
                    <a:pt x="263812" y="210381"/>
                  </a:lnTo>
                  <a:lnTo>
                    <a:pt x="263812" y="303310"/>
                  </a:lnTo>
                  <a:lnTo>
                    <a:pt x="355133" y="303310"/>
                  </a:lnTo>
                  <a:lnTo>
                    <a:pt x="355133" y="219885"/>
                  </a:lnTo>
                  <a:lnTo>
                    <a:pt x="600183" y="219885"/>
                  </a:lnTo>
                  <a:lnTo>
                    <a:pt x="560972" y="195186"/>
                  </a:lnTo>
                  <a:lnTo>
                    <a:pt x="482149" y="174337"/>
                  </a:lnTo>
                  <a:lnTo>
                    <a:pt x="424651" y="165511"/>
                  </a:lnTo>
                  <a:lnTo>
                    <a:pt x="355133" y="157756"/>
                  </a:lnTo>
                  <a:lnTo>
                    <a:pt x="355133" y="147138"/>
                  </a:lnTo>
                  <a:lnTo>
                    <a:pt x="263812" y="147138"/>
                  </a:lnTo>
                  <a:lnTo>
                    <a:pt x="244611" y="143772"/>
                  </a:lnTo>
                  <a:lnTo>
                    <a:pt x="202716" y="130828"/>
                  </a:lnTo>
                  <a:lnTo>
                    <a:pt x="182624" y="108945"/>
                  </a:lnTo>
                  <a:lnTo>
                    <a:pt x="183998" y="102661"/>
                  </a:lnTo>
                  <a:lnTo>
                    <a:pt x="216587" y="80456"/>
                  </a:lnTo>
                  <a:lnTo>
                    <a:pt x="263812" y="70342"/>
                  </a:lnTo>
                  <a:lnTo>
                    <a:pt x="564096" y="70342"/>
                  </a:lnTo>
                  <a:lnTo>
                    <a:pt x="562861" y="69264"/>
                  </a:lnTo>
                  <a:lnTo>
                    <a:pt x="514344" y="46053"/>
                  </a:lnTo>
                  <a:lnTo>
                    <a:pt x="444909" y="30081"/>
                  </a:lnTo>
                  <a:lnTo>
                    <a:pt x="402572" y="25032"/>
                  </a:lnTo>
                  <a:lnTo>
                    <a:pt x="355133" y="21941"/>
                  </a:lnTo>
                  <a:lnTo>
                    <a:pt x="355133" y="0"/>
                  </a:lnTo>
                  <a:close/>
                </a:path>
                <a:path w="615950" h="397509">
                  <a:moveTo>
                    <a:pt x="564096" y="70342"/>
                  </a:moveTo>
                  <a:lnTo>
                    <a:pt x="263812" y="70342"/>
                  </a:lnTo>
                  <a:lnTo>
                    <a:pt x="263812" y="147138"/>
                  </a:lnTo>
                  <a:lnTo>
                    <a:pt x="355133" y="147138"/>
                  </a:lnTo>
                  <a:lnTo>
                    <a:pt x="355133" y="70987"/>
                  </a:lnTo>
                  <a:lnTo>
                    <a:pt x="564835" y="70987"/>
                  </a:lnTo>
                  <a:lnTo>
                    <a:pt x="564096" y="70342"/>
                  </a:lnTo>
                  <a:close/>
                </a:path>
                <a:path w="615950" h="397509">
                  <a:moveTo>
                    <a:pt x="564835" y="70987"/>
                  </a:moveTo>
                  <a:lnTo>
                    <a:pt x="355133" y="70987"/>
                  </a:lnTo>
                  <a:lnTo>
                    <a:pt x="382697" y="76706"/>
                  </a:lnTo>
                  <a:lnTo>
                    <a:pt x="404484" y="84532"/>
                  </a:lnTo>
                  <a:lnTo>
                    <a:pt x="420471" y="94459"/>
                  </a:lnTo>
                  <a:lnTo>
                    <a:pt x="430638" y="106481"/>
                  </a:lnTo>
                  <a:lnTo>
                    <a:pt x="589850" y="99206"/>
                  </a:lnTo>
                  <a:lnTo>
                    <a:pt x="579041" y="83385"/>
                  </a:lnTo>
                  <a:lnTo>
                    <a:pt x="564835" y="70987"/>
                  </a:lnTo>
                  <a:close/>
                </a:path>
              </a:pathLst>
            </a:custGeom>
            <a:solidFill>
              <a:srgbClr val="F89E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9429" y="9598101"/>
              <a:ext cx="468672" cy="34308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0" y="9737509"/>
              <a:ext cx="800100" cy="224790"/>
            </a:xfrm>
            <a:custGeom>
              <a:avLst/>
              <a:gdLst/>
              <a:ahLst/>
              <a:cxnLst/>
              <a:rect l="l" t="t" r="r" b="b"/>
              <a:pathLst>
                <a:path w="800100" h="224790">
                  <a:moveTo>
                    <a:pt x="3314" y="1054"/>
                  </a:moveTo>
                  <a:lnTo>
                    <a:pt x="0" y="0"/>
                  </a:lnTo>
                  <a:lnTo>
                    <a:pt x="0" y="153111"/>
                  </a:lnTo>
                  <a:lnTo>
                    <a:pt x="3314" y="154165"/>
                  </a:lnTo>
                  <a:lnTo>
                    <a:pt x="3314" y="1054"/>
                  </a:lnTo>
                  <a:close/>
                </a:path>
                <a:path w="800100" h="224790">
                  <a:moveTo>
                    <a:pt x="47574" y="13843"/>
                  </a:moveTo>
                  <a:lnTo>
                    <a:pt x="21577" y="6616"/>
                  </a:lnTo>
                  <a:lnTo>
                    <a:pt x="21577" y="159740"/>
                  </a:lnTo>
                  <a:lnTo>
                    <a:pt x="47574" y="167132"/>
                  </a:lnTo>
                  <a:lnTo>
                    <a:pt x="47574" y="13843"/>
                  </a:lnTo>
                  <a:close/>
                </a:path>
                <a:path w="800100" h="224790">
                  <a:moveTo>
                    <a:pt x="91846" y="24866"/>
                  </a:moveTo>
                  <a:lnTo>
                    <a:pt x="65811" y="18592"/>
                  </a:lnTo>
                  <a:lnTo>
                    <a:pt x="65811" y="172059"/>
                  </a:lnTo>
                  <a:lnTo>
                    <a:pt x="91846" y="178523"/>
                  </a:lnTo>
                  <a:lnTo>
                    <a:pt x="91846" y="24866"/>
                  </a:lnTo>
                  <a:close/>
                </a:path>
                <a:path w="800100" h="224790">
                  <a:moveTo>
                    <a:pt x="136105" y="34429"/>
                  </a:moveTo>
                  <a:lnTo>
                    <a:pt x="110109" y="28968"/>
                  </a:lnTo>
                  <a:lnTo>
                    <a:pt x="110109" y="182626"/>
                  </a:lnTo>
                  <a:lnTo>
                    <a:pt x="136105" y="188201"/>
                  </a:lnTo>
                  <a:lnTo>
                    <a:pt x="136105" y="34429"/>
                  </a:lnTo>
                  <a:close/>
                </a:path>
                <a:path w="800100" h="224790">
                  <a:moveTo>
                    <a:pt x="180365" y="42646"/>
                  </a:moveTo>
                  <a:lnTo>
                    <a:pt x="154368" y="37947"/>
                  </a:lnTo>
                  <a:lnTo>
                    <a:pt x="154368" y="191833"/>
                  </a:lnTo>
                  <a:lnTo>
                    <a:pt x="180365" y="196532"/>
                  </a:lnTo>
                  <a:lnTo>
                    <a:pt x="180365" y="42646"/>
                  </a:lnTo>
                  <a:close/>
                </a:path>
                <a:path w="800100" h="224790">
                  <a:moveTo>
                    <a:pt x="224663" y="49568"/>
                  </a:moveTo>
                  <a:lnTo>
                    <a:pt x="198628" y="45580"/>
                  </a:lnTo>
                  <a:lnTo>
                    <a:pt x="198628" y="199517"/>
                  </a:lnTo>
                  <a:lnTo>
                    <a:pt x="224663" y="203682"/>
                  </a:lnTo>
                  <a:lnTo>
                    <a:pt x="224663" y="49568"/>
                  </a:lnTo>
                  <a:close/>
                </a:path>
                <a:path w="800100" h="224790">
                  <a:moveTo>
                    <a:pt x="268897" y="55435"/>
                  </a:moveTo>
                  <a:lnTo>
                    <a:pt x="242862" y="52095"/>
                  </a:lnTo>
                  <a:lnTo>
                    <a:pt x="242862" y="206146"/>
                  </a:lnTo>
                  <a:lnTo>
                    <a:pt x="268897" y="209550"/>
                  </a:lnTo>
                  <a:lnTo>
                    <a:pt x="268897" y="55435"/>
                  </a:lnTo>
                  <a:close/>
                </a:path>
                <a:path w="800100" h="224790">
                  <a:moveTo>
                    <a:pt x="313156" y="60185"/>
                  </a:moveTo>
                  <a:lnTo>
                    <a:pt x="287159" y="57543"/>
                  </a:lnTo>
                  <a:lnTo>
                    <a:pt x="287159" y="211721"/>
                  </a:lnTo>
                  <a:lnTo>
                    <a:pt x="313156" y="214426"/>
                  </a:lnTo>
                  <a:lnTo>
                    <a:pt x="313156" y="60185"/>
                  </a:lnTo>
                  <a:close/>
                </a:path>
                <a:path w="800100" h="224790">
                  <a:moveTo>
                    <a:pt x="357365" y="63995"/>
                  </a:moveTo>
                  <a:lnTo>
                    <a:pt x="331355" y="61950"/>
                  </a:lnTo>
                  <a:lnTo>
                    <a:pt x="331355" y="216242"/>
                  </a:lnTo>
                  <a:lnTo>
                    <a:pt x="357365" y="218351"/>
                  </a:lnTo>
                  <a:lnTo>
                    <a:pt x="357365" y="63995"/>
                  </a:lnTo>
                  <a:close/>
                </a:path>
                <a:path w="800100" h="224790">
                  <a:moveTo>
                    <a:pt x="401650" y="66992"/>
                  </a:moveTo>
                  <a:lnTo>
                    <a:pt x="375640" y="65354"/>
                  </a:lnTo>
                  <a:lnTo>
                    <a:pt x="375640" y="219646"/>
                  </a:lnTo>
                  <a:lnTo>
                    <a:pt x="401650" y="221234"/>
                  </a:lnTo>
                  <a:lnTo>
                    <a:pt x="401650" y="66992"/>
                  </a:lnTo>
                  <a:close/>
                </a:path>
                <a:path w="800100" h="224790">
                  <a:moveTo>
                    <a:pt x="445935" y="68872"/>
                  </a:moveTo>
                  <a:lnTo>
                    <a:pt x="419925" y="67818"/>
                  </a:lnTo>
                  <a:lnTo>
                    <a:pt x="419925" y="222161"/>
                  </a:lnTo>
                  <a:lnTo>
                    <a:pt x="445935" y="223278"/>
                  </a:lnTo>
                  <a:lnTo>
                    <a:pt x="445935" y="68872"/>
                  </a:lnTo>
                  <a:close/>
                </a:path>
                <a:path w="800100" h="224790">
                  <a:moveTo>
                    <a:pt x="490220" y="69862"/>
                  </a:moveTo>
                  <a:lnTo>
                    <a:pt x="464210" y="69342"/>
                  </a:lnTo>
                  <a:lnTo>
                    <a:pt x="464210" y="223748"/>
                  </a:lnTo>
                  <a:lnTo>
                    <a:pt x="490220" y="224332"/>
                  </a:lnTo>
                  <a:lnTo>
                    <a:pt x="490220" y="69862"/>
                  </a:lnTo>
                  <a:close/>
                </a:path>
                <a:path w="800100" h="224790">
                  <a:moveTo>
                    <a:pt x="534441" y="70040"/>
                  </a:moveTo>
                  <a:lnTo>
                    <a:pt x="508444" y="70040"/>
                  </a:lnTo>
                  <a:lnTo>
                    <a:pt x="508444" y="224459"/>
                  </a:lnTo>
                  <a:lnTo>
                    <a:pt x="522033" y="224624"/>
                  </a:lnTo>
                  <a:lnTo>
                    <a:pt x="534441" y="224459"/>
                  </a:lnTo>
                  <a:lnTo>
                    <a:pt x="534441" y="70040"/>
                  </a:lnTo>
                  <a:close/>
                </a:path>
                <a:path w="800100" h="224790">
                  <a:moveTo>
                    <a:pt x="578726" y="69392"/>
                  </a:moveTo>
                  <a:lnTo>
                    <a:pt x="552716" y="69862"/>
                  </a:lnTo>
                  <a:lnTo>
                    <a:pt x="552716" y="224332"/>
                  </a:lnTo>
                  <a:lnTo>
                    <a:pt x="578726" y="223748"/>
                  </a:lnTo>
                  <a:lnTo>
                    <a:pt x="578726" y="69392"/>
                  </a:lnTo>
                  <a:close/>
                </a:path>
                <a:path w="800100" h="224790">
                  <a:moveTo>
                    <a:pt x="623011" y="67818"/>
                  </a:moveTo>
                  <a:lnTo>
                    <a:pt x="597001" y="68922"/>
                  </a:lnTo>
                  <a:lnTo>
                    <a:pt x="597001" y="223278"/>
                  </a:lnTo>
                  <a:lnTo>
                    <a:pt x="623011" y="222161"/>
                  </a:lnTo>
                  <a:lnTo>
                    <a:pt x="623011" y="67818"/>
                  </a:lnTo>
                  <a:close/>
                </a:path>
                <a:path w="800100" h="224790">
                  <a:moveTo>
                    <a:pt x="667296" y="65354"/>
                  </a:moveTo>
                  <a:lnTo>
                    <a:pt x="641235" y="66992"/>
                  </a:lnTo>
                  <a:lnTo>
                    <a:pt x="641235" y="221348"/>
                  </a:lnTo>
                  <a:lnTo>
                    <a:pt x="667296" y="219697"/>
                  </a:lnTo>
                  <a:lnTo>
                    <a:pt x="667296" y="65354"/>
                  </a:lnTo>
                  <a:close/>
                </a:path>
                <a:path w="800100" h="224790">
                  <a:moveTo>
                    <a:pt x="711530" y="62001"/>
                  </a:moveTo>
                  <a:lnTo>
                    <a:pt x="685457" y="64122"/>
                  </a:lnTo>
                  <a:lnTo>
                    <a:pt x="685457" y="218351"/>
                  </a:lnTo>
                  <a:lnTo>
                    <a:pt x="711530" y="216306"/>
                  </a:lnTo>
                  <a:lnTo>
                    <a:pt x="711530" y="62001"/>
                  </a:lnTo>
                  <a:close/>
                </a:path>
                <a:path w="800100" h="224790">
                  <a:moveTo>
                    <a:pt x="755802" y="57658"/>
                  </a:moveTo>
                  <a:lnTo>
                    <a:pt x="729742" y="60299"/>
                  </a:lnTo>
                  <a:lnTo>
                    <a:pt x="729742" y="214541"/>
                  </a:lnTo>
                  <a:lnTo>
                    <a:pt x="755802" y="211836"/>
                  </a:lnTo>
                  <a:lnTo>
                    <a:pt x="755802" y="57658"/>
                  </a:lnTo>
                  <a:close/>
                </a:path>
                <a:path w="800100" h="224790">
                  <a:moveTo>
                    <a:pt x="800036" y="52209"/>
                  </a:moveTo>
                  <a:lnTo>
                    <a:pt x="774026" y="55549"/>
                  </a:lnTo>
                  <a:lnTo>
                    <a:pt x="774026" y="209664"/>
                  </a:lnTo>
                  <a:lnTo>
                    <a:pt x="800036" y="206324"/>
                  </a:lnTo>
                  <a:lnTo>
                    <a:pt x="800036" y="52209"/>
                  </a:lnTo>
                  <a:close/>
                </a:path>
              </a:pathLst>
            </a:custGeom>
            <a:solidFill>
              <a:srgbClr val="E98A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9325004"/>
              <a:ext cx="1350645" cy="441959"/>
            </a:xfrm>
            <a:custGeom>
              <a:avLst/>
              <a:gdLst/>
              <a:ahLst/>
              <a:cxnLst/>
              <a:rect l="l" t="t" r="r" b="b"/>
              <a:pathLst>
                <a:path w="1350645" h="441959">
                  <a:moveTo>
                    <a:pt x="1350310" y="0"/>
                  </a:moveTo>
                  <a:lnTo>
                    <a:pt x="0" y="0"/>
                  </a:lnTo>
                  <a:lnTo>
                    <a:pt x="0" y="356301"/>
                  </a:lnTo>
                  <a:lnTo>
                    <a:pt x="82134" y="382712"/>
                  </a:lnTo>
                  <a:lnTo>
                    <a:pt x="133690" y="395807"/>
                  </a:lnTo>
                  <a:lnTo>
                    <a:pt x="188259" y="407424"/>
                  </a:lnTo>
                  <a:lnTo>
                    <a:pt x="245604" y="417482"/>
                  </a:lnTo>
                  <a:lnTo>
                    <a:pt x="305490" y="425898"/>
                  </a:lnTo>
                  <a:lnTo>
                    <a:pt x="367681" y="432587"/>
                  </a:lnTo>
                  <a:lnTo>
                    <a:pt x="431942" y="437468"/>
                  </a:lnTo>
                  <a:lnTo>
                    <a:pt x="498038" y="440458"/>
                  </a:lnTo>
                  <a:lnTo>
                    <a:pt x="565732" y="441472"/>
                  </a:lnTo>
                  <a:lnTo>
                    <a:pt x="633435" y="440458"/>
                  </a:lnTo>
                  <a:lnTo>
                    <a:pt x="699536" y="437468"/>
                  </a:lnTo>
                  <a:lnTo>
                    <a:pt x="763802" y="432587"/>
                  </a:lnTo>
                  <a:lnTo>
                    <a:pt x="825997" y="425898"/>
                  </a:lnTo>
                  <a:lnTo>
                    <a:pt x="885885" y="417482"/>
                  </a:lnTo>
                  <a:lnTo>
                    <a:pt x="943232" y="407424"/>
                  </a:lnTo>
                  <a:lnTo>
                    <a:pt x="997801" y="395807"/>
                  </a:lnTo>
                  <a:lnTo>
                    <a:pt x="1049357" y="382712"/>
                  </a:lnTo>
                  <a:lnTo>
                    <a:pt x="1097665" y="368223"/>
                  </a:lnTo>
                  <a:lnTo>
                    <a:pt x="1142490" y="352423"/>
                  </a:lnTo>
                  <a:lnTo>
                    <a:pt x="1183595" y="335396"/>
                  </a:lnTo>
                  <a:lnTo>
                    <a:pt x="1220746" y="317223"/>
                  </a:lnTo>
                  <a:lnTo>
                    <a:pt x="1253708" y="297987"/>
                  </a:lnTo>
                  <a:lnTo>
                    <a:pt x="1306120" y="256662"/>
                  </a:lnTo>
                  <a:lnTo>
                    <a:pt x="1338948" y="212083"/>
                  </a:lnTo>
                  <a:lnTo>
                    <a:pt x="1350310" y="164914"/>
                  </a:lnTo>
                  <a:lnTo>
                    <a:pt x="1350310" y="0"/>
                  </a:lnTo>
                  <a:close/>
                </a:path>
              </a:pathLst>
            </a:custGeom>
            <a:solidFill>
              <a:srgbClr val="F89E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9036302"/>
              <a:ext cx="1350645" cy="553720"/>
            </a:xfrm>
            <a:custGeom>
              <a:avLst/>
              <a:gdLst/>
              <a:ahLst/>
              <a:cxnLst/>
              <a:rect l="l" t="t" r="r" b="b"/>
              <a:pathLst>
                <a:path w="1350645" h="553720">
                  <a:moveTo>
                    <a:pt x="565732" y="0"/>
                  </a:moveTo>
                  <a:lnTo>
                    <a:pt x="498038" y="1014"/>
                  </a:lnTo>
                  <a:lnTo>
                    <a:pt x="431942" y="4004"/>
                  </a:lnTo>
                  <a:lnTo>
                    <a:pt x="367681" y="8885"/>
                  </a:lnTo>
                  <a:lnTo>
                    <a:pt x="305490" y="15574"/>
                  </a:lnTo>
                  <a:lnTo>
                    <a:pt x="245604" y="23990"/>
                  </a:lnTo>
                  <a:lnTo>
                    <a:pt x="188259" y="34048"/>
                  </a:lnTo>
                  <a:lnTo>
                    <a:pt x="133690" y="45665"/>
                  </a:lnTo>
                  <a:lnTo>
                    <a:pt x="82134" y="58760"/>
                  </a:lnTo>
                  <a:lnTo>
                    <a:pt x="33825" y="73249"/>
                  </a:lnTo>
                  <a:lnTo>
                    <a:pt x="0" y="467945"/>
                  </a:lnTo>
                  <a:lnTo>
                    <a:pt x="33825" y="479867"/>
                  </a:lnTo>
                  <a:lnTo>
                    <a:pt x="82134" y="494356"/>
                  </a:lnTo>
                  <a:lnTo>
                    <a:pt x="133690" y="507451"/>
                  </a:lnTo>
                  <a:lnTo>
                    <a:pt x="188259" y="519069"/>
                  </a:lnTo>
                  <a:lnTo>
                    <a:pt x="245604" y="529127"/>
                  </a:lnTo>
                  <a:lnTo>
                    <a:pt x="305490" y="537542"/>
                  </a:lnTo>
                  <a:lnTo>
                    <a:pt x="367681" y="544231"/>
                  </a:lnTo>
                  <a:lnTo>
                    <a:pt x="431942" y="549112"/>
                  </a:lnTo>
                  <a:lnTo>
                    <a:pt x="498038" y="552102"/>
                  </a:lnTo>
                  <a:lnTo>
                    <a:pt x="565732" y="553117"/>
                  </a:lnTo>
                  <a:lnTo>
                    <a:pt x="633435" y="552102"/>
                  </a:lnTo>
                  <a:lnTo>
                    <a:pt x="699536" y="549112"/>
                  </a:lnTo>
                  <a:lnTo>
                    <a:pt x="763802" y="544231"/>
                  </a:lnTo>
                  <a:lnTo>
                    <a:pt x="825997" y="537542"/>
                  </a:lnTo>
                  <a:lnTo>
                    <a:pt x="885885" y="529127"/>
                  </a:lnTo>
                  <a:lnTo>
                    <a:pt x="943232" y="519069"/>
                  </a:lnTo>
                  <a:lnTo>
                    <a:pt x="997801" y="507451"/>
                  </a:lnTo>
                  <a:lnTo>
                    <a:pt x="1049357" y="494356"/>
                  </a:lnTo>
                  <a:lnTo>
                    <a:pt x="1097665" y="479867"/>
                  </a:lnTo>
                  <a:lnTo>
                    <a:pt x="1142490" y="464068"/>
                  </a:lnTo>
                  <a:lnTo>
                    <a:pt x="1183595" y="447040"/>
                  </a:lnTo>
                  <a:lnTo>
                    <a:pt x="1220746" y="428867"/>
                  </a:lnTo>
                  <a:lnTo>
                    <a:pt x="1253708" y="409632"/>
                  </a:lnTo>
                  <a:lnTo>
                    <a:pt x="1306120" y="368306"/>
                  </a:lnTo>
                  <a:lnTo>
                    <a:pt x="1338948" y="323727"/>
                  </a:lnTo>
                  <a:lnTo>
                    <a:pt x="1350310" y="276558"/>
                  </a:lnTo>
                  <a:lnTo>
                    <a:pt x="1347430" y="252691"/>
                  </a:lnTo>
                  <a:lnTo>
                    <a:pt x="1325100" y="206734"/>
                  </a:lnTo>
                  <a:lnTo>
                    <a:pt x="1282244" y="163699"/>
                  </a:lnTo>
                  <a:lnTo>
                    <a:pt x="1220746" y="124249"/>
                  </a:lnTo>
                  <a:lnTo>
                    <a:pt x="1183595" y="106076"/>
                  </a:lnTo>
                  <a:lnTo>
                    <a:pt x="1142490" y="89049"/>
                  </a:lnTo>
                  <a:lnTo>
                    <a:pt x="1097665" y="73249"/>
                  </a:lnTo>
                  <a:lnTo>
                    <a:pt x="1049357" y="58760"/>
                  </a:lnTo>
                  <a:lnTo>
                    <a:pt x="997801" y="45665"/>
                  </a:lnTo>
                  <a:lnTo>
                    <a:pt x="943232" y="34048"/>
                  </a:lnTo>
                  <a:lnTo>
                    <a:pt x="885885" y="23990"/>
                  </a:lnTo>
                  <a:lnTo>
                    <a:pt x="825997" y="15574"/>
                  </a:lnTo>
                  <a:lnTo>
                    <a:pt x="763802" y="8885"/>
                  </a:lnTo>
                  <a:lnTo>
                    <a:pt x="699536" y="4004"/>
                  </a:lnTo>
                  <a:lnTo>
                    <a:pt x="633435" y="1014"/>
                  </a:lnTo>
                  <a:lnTo>
                    <a:pt x="565732" y="0"/>
                  </a:lnTo>
                  <a:close/>
                </a:path>
              </a:pathLst>
            </a:custGeom>
            <a:solidFill>
              <a:srgbClr val="F5C1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7918" y="9114329"/>
              <a:ext cx="615950" cy="397510"/>
            </a:xfrm>
            <a:custGeom>
              <a:avLst/>
              <a:gdLst/>
              <a:ahLst/>
              <a:cxnLst/>
              <a:rect l="l" t="t" r="r" b="b"/>
              <a:pathLst>
                <a:path w="615950" h="397509">
                  <a:moveTo>
                    <a:pt x="164301" y="254088"/>
                  </a:moveTo>
                  <a:lnTo>
                    <a:pt x="0" y="260366"/>
                  </a:lnTo>
                  <a:lnTo>
                    <a:pt x="12509" y="280959"/>
                  </a:lnTo>
                  <a:lnTo>
                    <a:pt x="31143" y="299094"/>
                  </a:lnTo>
                  <a:lnTo>
                    <a:pt x="86804" y="328009"/>
                  </a:lnTo>
                  <a:lnTo>
                    <a:pt x="123392" y="338778"/>
                  </a:lnTo>
                  <a:lnTo>
                    <a:pt x="165070" y="347142"/>
                  </a:lnTo>
                  <a:lnTo>
                    <a:pt x="211856" y="353098"/>
                  </a:lnTo>
                  <a:lnTo>
                    <a:pt x="263765" y="356639"/>
                  </a:lnTo>
                  <a:lnTo>
                    <a:pt x="263765" y="397061"/>
                  </a:lnTo>
                  <a:lnTo>
                    <a:pt x="355086" y="397061"/>
                  </a:lnTo>
                  <a:lnTo>
                    <a:pt x="355086" y="355525"/>
                  </a:lnTo>
                  <a:lnTo>
                    <a:pt x="413075" y="351103"/>
                  </a:lnTo>
                  <a:lnTo>
                    <a:pt x="464376" y="344004"/>
                  </a:lnTo>
                  <a:lnTo>
                    <a:pt x="508976" y="334231"/>
                  </a:lnTo>
                  <a:lnTo>
                    <a:pt x="546866" y="321791"/>
                  </a:lnTo>
                  <a:lnTo>
                    <a:pt x="577988" y="306479"/>
                  </a:lnTo>
                  <a:lnTo>
                    <a:pt x="355086" y="306479"/>
                  </a:lnTo>
                  <a:lnTo>
                    <a:pt x="355086" y="303428"/>
                  </a:lnTo>
                  <a:lnTo>
                    <a:pt x="263765" y="303428"/>
                  </a:lnTo>
                  <a:lnTo>
                    <a:pt x="247150" y="300084"/>
                  </a:lnTo>
                  <a:lnTo>
                    <a:pt x="202083" y="284772"/>
                  </a:lnTo>
                  <a:lnTo>
                    <a:pt x="170419" y="262669"/>
                  </a:lnTo>
                  <a:lnTo>
                    <a:pt x="164301" y="254088"/>
                  </a:lnTo>
                  <a:close/>
                </a:path>
                <a:path w="615950" h="397509">
                  <a:moveTo>
                    <a:pt x="600100" y="219885"/>
                  </a:moveTo>
                  <a:lnTo>
                    <a:pt x="355086" y="219885"/>
                  </a:lnTo>
                  <a:lnTo>
                    <a:pt x="381442" y="223106"/>
                  </a:lnTo>
                  <a:lnTo>
                    <a:pt x="403778" y="226955"/>
                  </a:lnTo>
                  <a:lnTo>
                    <a:pt x="447474" y="242111"/>
                  </a:lnTo>
                  <a:lnTo>
                    <a:pt x="461461" y="262126"/>
                  </a:lnTo>
                  <a:lnTo>
                    <a:pt x="459607" y="270177"/>
                  </a:lnTo>
                  <a:lnTo>
                    <a:pt x="415976" y="296677"/>
                  </a:lnTo>
                  <a:lnTo>
                    <a:pt x="377579" y="304341"/>
                  </a:lnTo>
                  <a:lnTo>
                    <a:pt x="355086" y="306479"/>
                  </a:lnTo>
                  <a:lnTo>
                    <a:pt x="577988" y="306479"/>
                  </a:lnTo>
                  <a:lnTo>
                    <a:pt x="598474" y="291108"/>
                  </a:lnTo>
                  <a:lnTo>
                    <a:pt x="611381" y="273404"/>
                  </a:lnTo>
                  <a:lnTo>
                    <a:pt x="615694" y="254088"/>
                  </a:lnTo>
                  <a:lnTo>
                    <a:pt x="612268" y="236948"/>
                  </a:lnTo>
                  <a:lnTo>
                    <a:pt x="601994" y="221425"/>
                  </a:lnTo>
                  <a:lnTo>
                    <a:pt x="600100" y="219885"/>
                  </a:lnTo>
                  <a:close/>
                </a:path>
                <a:path w="615950" h="397509">
                  <a:moveTo>
                    <a:pt x="355086" y="0"/>
                  </a:moveTo>
                  <a:lnTo>
                    <a:pt x="263765" y="0"/>
                  </a:lnTo>
                  <a:lnTo>
                    <a:pt x="263765" y="22000"/>
                  </a:lnTo>
                  <a:lnTo>
                    <a:pt x="212298" y="25201"/>
                  </a:lnTo>
                  <a:lnTo>
                    <a:pt x="166234" y="31020"/>
                  </a:lnTo>
                  <a:lnTo>
                    <a:pt x="125575" y="39457"/>
                  </a:lnTo>
                  <a:lnTo>
                    <a:pt x="61817" y="63603"/>
                  </a:lnTo>
                  <a:lnTo>
                    <a:pt x="29223" y="94164"/>
                  </a:lnTo>
                  <a:lnTo>
                    <a:pt x="25146" y="111644"/>
                  </a:lnTo>
                  <a:lnTo>
                    <a:pt x="28754" y="128959"/>
                  </a:lnTo>
                  <a:lnTo>
                    <a:pt x="57574" y="159519"/>
                  </a:lnTo>
                  <a:lnTo>
                    <a:pt x="115682" y="184567"/>
                  </a:lnTo>
                  <a:lnTo>
                    <a:pt x="156811" y="194776"/>
                  </a:lnTo>
                  <a:lnTo>
                    <a:pt x="206166" y="203400"/>
                  </a:lnTo>
                  <a:lnTo>
                    <a:pt x="263765" y="210440"/>
                  </a:lnTo>
                  <a:lnTo>
                    <a:pt x="263765" y="303428"/>
                  </a:lnTo>
                  <a:lnTo>
                    <a:pt x="355086" y="303428"/>
                  </a:lnTo>
                  <a:lnTo>
                    <a:pt x="355086" y="219885"/>
                  </a:lnTo>
                  <a:lnTo>
                    <a:pt x="600100" y="219885"/>
                  </a:lnTo>
                  <a:lnTo>
                    <a:pt x="560925" y="195186"/>
                  </a:lnTo>
                  <a:lnTo>
                    <a:pt x="482102" y="174367"/>
                  </a:lnTo>
                  <a:lnTo>
                    <a:pt x="424605" y="165560"/>
                  </a:lnTo>
                  <a:lnTo>
                    <a:pt x="355086" y="157815"/>
                  </a:lnTo>
                  <a:lnTo>
                    <a:pt x="355086" y="147138"/>
                  </a:lnTo>
                  <a:lnTo>
                    <a:pt x="263765" y="147138"/>
                  </a:lnTo>
                  <a:lnTo>
                    <a:pt x="244573" y="143805"/>
                  </a:lnTo>
                  <a:lnTo>
                    <a:pt x="202669" y="130828"/>
                  </a:lnTo>
                  <a:lnTo>
                    <a:pt x="182519" y="109004"/>
                  </a:lnTo>
                  <a:lnTo>
                    <a:pt x="183902" y="102687"/>
                  </a:lnTo>
                  <a:lnTo>
                    <a:pt x="216548" y="80498"/>
                  </a:lnTo>
                  <a:lnTo>
                    <a:pt x="263765" y="70342"/>
                  </a:lnTo>
                  <a:lnTo>
                    <a:pt x="564087" y="70342"/>
                  </a:lnTo>
                  <a:lnTo>
                    <a:pt x="562850" y="69264"/>
                  </a:lnTo>
                  <a:lnTo>
                    <a:pt x="514356" y="46053"/>
                  </a:lnTo>
                  <a:lnTo>
                    <a:pt x="444913" y="30111"/>
                  </a:lnTo>
                  <a:lnTo>
                    <a:pt x="402559" y="25065"/>
                  </a:lnTo>
                  <a:lnTo>
                    <a:pt x="355086" y="22000"/>
                  </a:lnTo>
                  <a:lnTo>
                    <a:pt x="355086" y="0"/>
                  </a:lnTo>
                  <a:close/>
                </a:path>
                <a:path w="615950" h="397509">
                  <a:moveTo>
                    <a:pt x="564087" y="70342"/>
                  </a:moveTo>
                  <a:lnTo>
                    <a:pt x="263765" y="70342"/>
                  </a:lnTo>
                  <a:lnTo>
                    <a:pt x="263765" y="147138"/>
                  </a:lnTo>
                  <a:lnTo>
                    <a:pt x="355086" y="147138"/>
                  </a:lnTo>
                  <a:lnTo>
                    <a:pt x="355086" y="71046"/>
                  </a:lnTo>
                  <a:lnTo>
                    <a:pt x="564894" y="71046"/>
                  </a:lnTo>
                  <a:lnTo>
                    <a:pt x="564087" y="70342"/>
                  </a:lnTo>
                  <a:close/>
                </a:path>
                <a:path w="615950" h="397509">
                  <a:moveTo>
                    <a:pt x="564894" y="71046"/>
                  </a:moveTo>
                  <a:lnTo>
                    <a:pt x="355086" y="71046"/>
                  </a:lnTo>
                  <a:lnTo>
                    <a:pt x="382675" y="76758"/>
                  </a:lnTo>
                  <a:lnTo>
                    <a:pt x="404459" y="84576"/>
                  </a:lnTo>
                  <a:lnTo>
                    <a:pt x="420433" y="94517"/>
                  </a:lnTo>
                  <a:lnTo>
                    <a:pt x="430591" y="106598"/>
                  </a:lnTo>
                  <a:lnTo>
                    <a:pt x="589862" y="99206"/>
                  </a:lnTo>
                  <a:lnTo>
                    <a:pt x="579044" y="83385"/>
                  </a:lnTo>
                  <a:lnTo>
                    <a:pt x="564894" y="71046"/>
                  </a:lnTo>
                  <a:close/>
                </a:path>
              </a:pathLst>
            </a:custGeom>
            <a:solidFill>
              <a:srgbClr val="F89E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3127" y="9383026"/>
              <a:ext cx="468672" cy="35030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0" y="9514840"/>
              <a:ext cx="843915" cy="240029"/>
            </a:xfrm>
            <a:custGeom>
              <a:avLst/>
              <a:gdLst/>
              <a:ahLst/>
              <a:cxnLst/>
              <a:rect l="l" t="t" r="r" b="b"/>
              <a:pathLst>
                <a:path w="843915" h="240029">
                  <a:moveTo>
                    <a:pt x="2743" y="1016"/>
                  </a:moveTo>
                  <a:lnTo>
                    <a:pt x="0" y="0"/>
                  </a:lnTo>
                  <a:lnTo>
                    <a:pt x="0" y="152603"/>
                  </a:lnTo>
                  <a:lnTo>
                    <a:pt x="330" y="152730"/>
                  </a:lnTo>
                  <a:lnTo>
                    <a:pt x="1752" y="152031"/>
                  </a:lnTo>
                  <a:lnTo>
                    <a:pt x="2743" y="151142"/>
                  </a:lnTo>
                  <a:lnTo>
                    <a:pt x="2743" y="1016"/>
                  </a:lnTo>
                  <a:close/>
                </a:path>
                <a:path w="843915" h="240029">
                  <a:moveTo>
                    <a:pt x="47002" y="15862"/>
                  </a:moveTo>
                  <a:lnTo>
                    <a:pt x="21005" y="7353"/>
                  </a:lnTo>
                  <a:lnTo>
                    <a:pt x="21005" y="160299"/>
                  </a:lnTo>
                  <a:lnTo>
                    <a:pt x="47002" y="168922"/>
                  </a:lnTo>
                  <a:lnTo>
                    <a:pt x="47002" y="15862"/>
                  </a:lnTo>
                  <a:close/>
                </a:path>
                <a:path w="843915" h="240029">
                  <a:moveTo>
                    <a:pt x="91325" y="28702"/>
                  </a:moveTo>
                  <a:lnTo>
                    <a:pt x="65316" y="21437"/>
                  </a:lnTo>
                  <a:lnTo>
                    <a:pt x="65316" y="174548"/>
                  </a:lnTo>
                  <a:lnTo>
                    <a:pt x="91325" y="182003"/>
                  </a:lnTo>
                  <a:lnTo>
                    <a:pt x="91325" y="28702"/>
                  </a:lnTo>
                  <a:close/>
                </a:path>
                <a:path w="843915" h="240029">
                  <a:moveTo>
                    <a:pt x="135610" y="39738"/>
                  </a:moveTo>
                  <a:lnTo>
                    <a:pt x="109550" y="33401"/>
                  </a:lnTo>
                  <a:lnTo>
                    <a:pt x="109550" y="186880"/>
                  </a:lnTo>
                  <a:lnTo>
                    <a:pt x="135610" y="193382"/>
                  </a:lnTo>
                  <a:lnTo>
                    <a:pt x="135610" y="39738"/>
                  </a:lnTo>
                  <a:close/>
                </a:path>
                <a:path w="843915" h="240029">
                  <a:moveTo>
                    <a:pt x="179844" y="49237"/>
                  </a:moveTo>
                  <a:lnTo>
                    <a:pt x="153847" y="43789"/>
                  </a:lnTo>
                  <a:lnTo>
                    <a:pt x="153847" y="197434"/>
                  </a:lnTo>
                  <a:lnTo>
                    <a:pt x="179844" y="203009"/>
                  </a:lnTo>
                  <a:lnTo>
                    <a:pt x="179844" y="49237"/>
                  </a:lnTo>
                  <a:close/>
                </a:path>
                <a:path w="843915" h="240029">
                  <a:moveTo>
                    <a:pt x="224078" y="57454"/>
                  </a:moveTo>
                  <a:lnTo>
                    <a:pt x="198056" y="52755"/>
                  </a:lnTo>
                  <a:lnTo>
                    <a:pt x="198056" y="206641"/>
                  </a:lnTo>
                  <a:lnTo>
                    <a:pt x="224078" y="211404"/>
                  </a:lnTo>
                  <a:lnTo>
                    <a:pt x="224078" y="57454"/>
                  </a:lnTo>
                  <a:close/>
                </a:path>
                <a:path w="843915" h="240029">
                  <a:moveTo>
                    <a:pt x="268338" y="64439"/>
                  </a:moveTo>
                  <a:lnTo>
                    <a:pt x="242341" y="60452"/>
                  </a:lnTo>
                  <a:lnTo>
                    <a:pt x="242341" y="214452"/>
                  </a:lnTo>
                  <a:lnTo>
                    <a:pt x="268338" y="218490"/>
                  </a:lnTo>
                  <a:lnTo>
                    <a:pt x="268338" y="64439"/>
                  </a:lnTo>
                  <a:close/>
                </a:path>
                <a:path w="843915" h="240029">
                  <a:moveTo>
                    <a:pt x="312610" y="70243"/>
                  </a:moveTo>
                  <a:lnTo>
                    <a:pt x="286575" y="66954"/>
                  </a:lnTo>
                  <a:lnTo>
                    <a:pt x="286575" y="221018"/>
                  </a:lnTo>
                  <a:lnTo>
                    <a:pt x="312610" y="224358"/>
                  </a:lnTo>
                  <a:lnTo>
                    <a:pt x="312610" y="70243"/>
                  </a:lnTo>
                  <a:close/>
                </a:path>
                <a:path w="843915" h="240029">
                  <a:moveTo>
                    <a:pt x="356844" y="75057"/>
                  </a:moveTo>
                  <a:lnTo>
                    <a:pt x="330898" y="72415"/>
                  </a:lnTo>
                  <a:lnTo>
                    <a:pt x="330898" y="226593"/>
                  </a:lnTo>
                  <a:lnTo>
                    <a:pt x="356844" y="229235"/>
                  </a:lnTo>
                  <a:lnTo>
                    <a:pt x="356844" y="75057"/>
                  </a:lnTo>
                  <a:close/>
                </a:path>
                <a:path w="843915" h="240029">
                  <a:moveTo>
                    <a:pt x="401129" y="78867"/>
                  </a:moveTo>
                  <a:lnTo>
                    <a:pt x="375119" y="76758"/>
                  </a:lnTo>
                  <a:lnTo>
                    <a:pt x="375119" y="231051"/>
                  </a:lnTo>
                  <a:lnTo>
                    <a:pt x="401129" y="233108"/>
                  </a:lnTo>
                  <a:lnTo>
                    <a:pt x="401129" y="78867"/>
                  </a:lnTo>
                  <a:close/>
                </a:path>
                <a:path w="843915" h="240029">
                  <a:moveTo>
                    <a:pt x="445414" y="81800"/>
                  </a:moveTo>
                  <a:lnTo>
                    <a:pt x="419404" y="80162"/>
                  </a:lnTo>
                  <a:lnTo>
                    <a:pt x="419404" y="234454"/>
                  </a:lnTo>
                  <a:lnTo>
                    <a:pt x="445414" y="236093"/>
                  </a:lnTo>
                  <a:lnTo>
                    <a:pt x="445414" y="81800"/>
                  </a:lnTo>
                  <a:close/>
                </a:path>
                <a:path w="843915" h="240029">
                  <a:moveTo>
                    <a:pt x="489635" y="83680"/>
                  </a:moveTo>
                  <a:lnTo>
                    <a:pt x="463626" y="82626"/>
                  </a:lnTo>
                  <a:lnTo>
                    <a:pt x="463626" y="236982"/>
                  </a:lnTo>
                  <a:lnTo>
                    <a:pt x="489635" y="238036"/>
                  </a:lnTo>
                  <a:lnTo>
                    <a:pt x="489635" y="83680"/>
                  </a:lnTo>
                  <a:close/>
                </a:path>
                <a:path w="843915" h="240029">
                  <a:moveTo>
                    <a:pt x="533920" y="84734"/>
                  </a:moveTo>
                  <a:lnTo>
                    <a:pt x="507911" y="84201"/>
                  </a:lnTo>
                  <a:lnTo>
                    <a:pt x="507911" y="238556"/>
                  </a:lnTo>
                  <a:lnTo>
                    <a:pt x="533920" y="239153"/>
                  </a:lnTo>
                  <a:lnTo>
                    <a:pt x="533920" y="84734"/>
                  </a:lnTo>
                  <a:close/>
                </a:path>
                <a:path w="843915" h="240029">
                  <a:moveTo>
                    <a:pt x="578205" y="84912"/>
                  </a:moveTo>
                  <a:lnTo>
                    <a:pt x="552132" y="84848"/>
                  </a:lnTo>
                  <a:lnTo>
                    <a:pt x="552132" y="239268"/>
                  </a:lnTo>
                  <a:lnTo>
                    <a:pt x="565721" y="239445"/>
                  </a:lnTo>
                  <a:lnTo>
                    <a:pt x="578205" y="239268"/>
                  </a:lnTo>
                  <a:lnTo>
                    <a:pt x="578205" y="84912"/>
                  </a:lnTo>
                  <a:close/>
                </a:path>
                <a:path w="843915" h="240029">
                  <a:moveTo>
                    <a:pt x="622490" y="84201"/>
                  </a:moveTo>
                  <a:lnTo>
                    <a:pt x="596417" y="84734"/>
                  </a:lnTo>
                  <a:lnTo>
                    <a:pt x="596417" y="239153"/>
                  </a:lnTo>
                  <a:lnTo>
                    <a:pt x="622490" y="238620"/>
                  </a:lnTo>
                  <a:lnTo>
                    <a:pt x="622490" y="84201"/>
                  </a:lnTo>
                  <a:close/>
                </a:path>
                <a:path w="843915" h="240029">
                  <a:moveTo>
                    <a:pt x="666711" y="82677"/>
                  </a:moveTo>
                  <a:lnTo>
                    <a:pt x="640702" y="83731"/>
                  </a:lnTo>
                  <a:lnTo>
                    <a:pt x="640702" y="238086"/>
                  </a:lnTo>
                  <a:lnTo>
                    <a:pt x="666711" y="236982"/>
                  </a:lnTo>
                  <a:lnTo>
                    <a:pt x="666711" y="82677"/>
                  </a:lnTo>
                  <a:close/>
                </a:path>
                <a:path w="843915" h="240029">
                  <a:moveTo>
                    <a:pt x="710996" y="80213"/>
                  </a:moveTo>
                  <a:lnTo>
                    <a:pt x="684987" y="81864"/>
                  </a:lnTo>
                  <a:lnTo>
                    <a:pt x="684987" y="236156"/>
                  </a:lnTo>
                  <a:lnTo>
                    <a:pt x="710996" y="234518"/>
                  </a:lnTo>
                  <a:lnTo>
                    <a:pt x="710996" y="80213"/>
                  </a:lnTo>
                  <a:close/>
                </a:path>
                <a:path w="843915" h="240029">
                  <a:moveTo>
                    <a:pt x="755218" y="76873"/>
                  </a:moveTo>
                  <a:lnTo>
                    <a:pt x="729272" y="78981"/>
                  </a:lnTo>
                  <a:lnTo>
                    <a:pt x="729272" y="233222"/>
                  </a:lnTo>
                  <a:lnTo>
                    <a:pt x="755218" y="231114"/>
                  </a:lnTo>
                  <a:lnTo>
                    <a:pt x="755218" y="76873"/>
                  </a:lnTo>
                  <a:close/>
                </a:path>
                <a:path w="843915" h="240029">
                  <a:moveTo>
                    <a:pt x="799566" y="72478"/>
                  </a:moveTo>
                  <a:lnTo>
                    <a:pt x="773442" y="75171"/>
                  </a:lnTo>
                  <a:lnTo>
                    <a:pt x="773442" y="229349"/>
                  </a:lnTo>
                  <a:lnTo>
                    <a:pt x="799566" y="226656"/>
                  </a:lnTo>
                  <a:lnTo>
                    <a:pt x="799566" y="72478"/>
                  </a:lnTo>
                  <a:close/>
                </a:path>
                <a:path w="843915" h="240029">
                  <a:moveTo>
                    <a:pt x="843737" y="67081"/>
                  </a:moveTo>
                  <a:lnTo>
                    <a:pt x="817778" y="70358"/>
                  </a:lnTo>
                  <a:lnTo>
                    <a:pt x="817778" y="224536"/>
                  </a:lnTo>
                  <a:lnTo>
                    <a:pt x="843737" y="221195"/>
                  </a:lnTo>
                  <a:lnTo>
                    <a:pt x="843737" y="67081"/>
                  </a:lnTo>
                  <a:close/>
                </a:path>
              </a:pathLst>
            </a:custGeom>
            <a:solidFill>
              <a:srgbClr val="E98A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9064403"/>
              <a:ext cx="1458595" cy="441959"/>
            </a:xfrm>
            <a:custGeom>
              <a:avLst/>
              <a:gdLst/>
              <a:ahLst/>
              <a:cxnLst/>
              <a:rect l="l" t="t" r="r" b="b"/>
              <a:pathLst>
                <a:path w="1458595" h="441959">
                  <a:moveTo>
                    <a:pt x="1458208" y="0"/>
                  </a:moveTo>
                  <a:lnTo>
                    <a:pt x="0" y="0"/>
                  </a:lnTo>
                  <a:lnTo>
                    <a:pt x="0" y="306358"/>
                  </a:lnTo>
                  <a:lnTo>
                    <a:pt x="55799" y="335418"/>
                  </a:lnTo>
                  <a:lnTo>
                    <a:pt x="96906" y="352450"/>
                  </a:lnTo>
                  <a:lnTo>
                    <a:pt x="141732" y="368255"/>
                  </a:lnTo>
                  <a:lnTo>
                    <a:pt x="190040" y="382748"/>
                  </a:lnTo>
                  <a:lnTo>
                    <a:pt x="241596" y="395847"/>
                  </a:lnTo>
                  <a:lnTo>
                    <a:pt x="296164" y="407469"/>
                  </a:lnTo>
                  <a:lnTo>
                    <a:pt x="353508" y="417531"/>
                  </a:lnTo>
                  <a:lnTo>
                    <a:pt x="413394" y="425950"/>
                  </a:lnTo>
                  <a:lnTo>
                    <a:pt x="475584" y="432642"/>
                  </a:lnTo>
                  <a:lnTo>
                    <a:pt x="539844" y="437525"/>
                  </a:lnTo>
                  <a:lnTo>
                    <a:pt x="605938" y="440516"/>
                  </a:lnTo>
                  <a:lnTo>
                    <a:pt x="673631" y="441531"/>
                  </a:lnTo>
                  <a:lnTo>
                    <a:pt x="741325" y="440516"/>
                  </a:lnTo>
                  <a:lnTo>
                    <a:pt x="807420" y="437525"/>
                  </a:lnTo>
                  <a:lnTo>
                    <a:pt x="871681" y="432642"/>
                  </a:lnTo>
                  <a:lnTo>
                    <a:pt x="933872" y="425950"/>
                  </a:lnTo>
                  <a:lnTo>
                    <a:pt x="993759" y="417531"/>
                  </a:lnTo>
                  <a:lnTo>
                    <a:pt x="1051104" y="407469"/>
                  </a:lnTo>
                  <a:lnTo>
                    <a:pt x="1105673" y="395847"/>
                  </a:lnTo>
                  <a:lnTo>
                    <a:pt x="1157231" y="382748"/>
                  </a:lnTo>
                  <a:lnTo>
                    <a:pt x="1205540" y="368255"/>
                  </a:lnTo>
                  <a:lnTo>
                    <a:pt x="1250367" y="352450"/>
                  </a:lnTo>
                  <a:lnTo>
                    <a:pt x="1291476" y="335418"/>
                  </a:lnTo>
                  <a:lnTo>
                    <a:pt x="1328630" y="317241"/>
                  </a:lnTo>
                  <a:lnTo>
                    <a:pt x="1361594" y="298001"/>
                  </a:lnTo>
                  <a:lnTo>
                    <a:pt x="1414012" y="256669"/>
                  </a:lnTo>
                  <a:lnTo>
                    <a:pt x="1446845" y="212085"/>
                  </a:lnTo>
                  <a:lnTo>
                    <a:pt x="1458208" y="164914"/>
                  </a:lnTo>
                  <a:lnTo>
                    <a:pt x="1458208" y="0"/>
                  </a:lnTo>
                  <a:close/>
                </a:path>
              </a:pathLst>
            </a:custGeom>
            <a:solidFill>
              <a:srgbClr val="F89E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8775759"/>
              <a:ext cx="1458595" cy="553720"/>
            </a:xfrm>
            <a:custGeom>
              <a:avLst/>
              <a:gdLst/>
              <a:ahLst/>
              <a:cxnLst/>
              <a:rect l="l" t="t" r="r" b="b"/>
              <a:pathLst>
                <a:path w="1458595" h="553720">
                  <a:moveTo>
                    <a:pt x="673631" y="0"/>
                  </a:moveTo>
                  <a:lnTo>
                    <a:pt x="605938" y="1014"/>
                  </a:lnTo>
                  <a:lnTo>
                    <a:pt x="539844" y="4002"/>
                  </a:lnTo>
                  <a:lnTo>
                    <a:pt x="475584" y="8881"/>
                  </a:lnTo>
                  <a:lnTo>
                    <a:pt x="413393" y="15568"/>
                  </a:lnTo>
                  <a:lnTo>
                    <a:pt x="353508" y="23979"/>
                  </a:lnTo>
                  <a:lnTo>
                    <a:pt x="296164" y="34034"/>
                  </a:lnTo>
                  <a:lnTo>
                    <a:pt x="241596" y="45647"/>
                  </a:lnTo>
                  <a:lnTo>
                    <a:pt x="190040" y="58738"/>
                  </a:lnTo>
                  <a:lnTo>
                    <a:pt x="141732" y="73222"/>
                  </a:lnTo>
                  <a:lnTo>
                    <a:pt x="96906" y="89017"/>
                  </a:lnTo>
                  <a:lnTo>
                    <a:pt x="55799" y="106040"/>
                  </a:lnTo>
                  <a:lnTo>
                    <a:pt x="18646" y="124209"/>
                  </a:lnTo>
                  <a:lnTo>
                    <a:pt x="0" y="417943"/>
                  </a:lnTo>
                  <a:lnTo>
                    <a:pt x="18646" y="428826"/>
                  </a:lnTo>
                  <a:lnTo>
                    <a:pt x="55799" y="447004"/>
                  </a:lnTo>
                  <a:lnTo>
                    <a:pt x="96906" y="464036"/>
                  </a:lnTo>
                  <a:lnTo>
                    <a:pt x="141732" y="479840"/>
                  </a:lnTo>
                  <a:lnTo>
                    <a:pt x="190040" y="494334"/>
                  </a:lnTo>
                  <a:lnTo>
                    <a:pt x="241596" y="507433"/>
                  </a:lnTo>
                  <a:lnTo>
                    <a:pt x="296164" y="519055"/>
                  </a:lnTo>
                  <a:lnTo>
                    <a:pt x="353508" y="529117"/>
                  </a:lnTo>
                  <a:lnTo>
                    <a:pt x="413394" y="537535"/>
                  </a:lnTo>
                  <a:lnTo>
                    <a:pt x="475584" y="544228"/>
                  </a:lnTo>
                  <a:lnTo>
                    <a:pt x="539844" y="549111"/>
                  </a:lnTo>
                  <a:lnTo>
                    <a:pt x="605938" y="552101"/>
                  </a:lnTo>
                  <a:lnTo>
                    <a:pt x="673631" y="553117"/>
                  </a:lnTo>
                  <a:lnTo>
                    <a:pt x="741325" y="552101"/>
                  </a:lnTo>
                  <a:lnTo>
                    <a:pt x="807420" y="549111"/>
                  </a:lnTo>
                  <a:lnTo>
                    <a:pt x="871681" y="544228"/>
                  </a:lnTo>
                  <a:lnTo>
                    <a:pt x="933872" y="537535"/>
                  </a:lnTo>
                  <a:lnTo>
                    <a:pt x="993759" y="529117"/>
                  </a:lnTo>
                  <a:lnTo>
                    <a:pt x="1051104" y="519055"/>
                  </a:lnTo>
                  <a:lnTo>
                    <a:pt x="1105673" y="507433"/>
                  </a:lnTo>
                  <a:lnTo>
                    <a:pt x="1157231" y="494334"/>
                  </a:lnTo>
                  <a:lnTo>
                    <a:pt x="1205540" y="479840"/>
                  </a:lnTo>
                  <a:lnTo>
                    <a:pt x="1250367" y="464036"/>
                  </a:lnTo>
                  <a:lnTo>
                    <a:pt x="1291476" y="447004"/>
                  </a:lnTo>
                  <a:lnTo>
                    <a:pt x="1328630" y="428826"/>
                  </a:lnTo>
                  <a:lnTo>
                    <a:pt x="1361594" y="409587"/>
                  </a:lnTo>
                  <a:lnTo>
                    <a:pt x="1414012" y="368254"/>
                  </a:lnTo>
                  <a:lnTo>
                    <a:pt x="1446845" y="323670"/>
                  </a:lnTo>
                  <a:lnTo>
                    <a:pt x="1458208" y="276499"/>
                  </a:lnTo>
                  <a:lnTo>
                    <a:pt x="1455328" y="252633"/>
                  </a:lnTo>
                  <a:lnTo>
                    <a:pt x="1432994" y="206679"/>
                  </a:lnTo>
                  <a:lnTo>
                    <a:pt x="1390134" y="163650"/>
                  </a:lnTo>
                  <a:lnTo>
                    <a:pt x="1328630" y="124209"/>
                  </a:lnTo>
                  <a:lnTo>
                    <a:pt x="1291476" y="106040"/>
                  </a:lnTo>
                  <a:lnTo>
                    <a:pt x="1250367" y="89017"/>
                  </a:lnTo>
                  <a:lnTo>
                    <a:pt x="1205540" y="73222"/>
                  </a:lnTo>
                  <a:lnTo>
                    <a:pt x="1157231" y="58738"/>
                  </a:lnTo>
                  <a:lnTo>
                    <a:pt x="1105673" y="45647"/>
                  </a:lnTo>
                  <a:lnTo>
                    <a:pt x="1051104" y="34034"/>
                  </a:lnTo>
                  <a:lnTo>
                    <a:pt x="993759" y="23979"/>
                  </a:lnTo>
                  <a:lnTo>
                    <a:pt x="933872" y="15568"/>
                  </a:lnTo>
                  <a:lnTo>
                    <a:pt x="871681" y="8881"/>
                  </a:lnTo>
                  <a:lnTo>
                    <a:pt x="807420" y="4002"/>
                  </a:lnTo>
                  <a:lnTo>
                    <a:pt x="741325" y="1014"/>
                  </a:lnTo>
                  <a:lnTo>
                    <a:pt x="673631" y="0"/>
                  </a:lnTo>
                  <a:close/>
                </a:path>
              </a:pathLst>
            </a:custGeom>
            <a:solidFill>
              <a:srgbClr val="F5C1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5810" y="8853728"/>
              <a:ext cx="615950" cy="397510"/>
            </a:xfrm>
            <a:custGeom>
              <a:avLst/>
              <a:gdLst/>
              <a:ahLst/>
              <a:cxnLst/>
              <a:rect l="l" t="t" r="r" b="b"/>
              <a:pathLst>
                <a:path w="615950" h="397509">
                  <a:moveTo>
                    <a:pt x="164249" y="254147"/>
                  </a:moveTo>
                  <a:lnTo>
                    <a:pt x="0" y="260366"/>
                  </a:lnTo>
                  <a:lnTo>
                    <a:pt x="12509" y="280992"/>
                  </a:lnTo>
                  <a:lnTo>
                    <a:pt x="31148" y="299138"/>
                  </a:lnTo>
                  <a:lnTo>
                    <a:pt x="86810" y="328009"/>
                  </a:lnTo>
                  <a:lnTo>
                    <a:pt x="123373" y="338836"/>
                  </a:lnTo>
                  <a:lnTo>
                    <a:pt x="165054" y="347216"/>
                  </a:lnTo>
                  <a:lnTo>
                    <a:pt x="211853" y="353164"/>
                  </a:lnTo>
                  <a:lnTo>
                    <a:pt x="263771" y="356698"/>
                  </a:lnTo>
                  <a:lnTo>
                    <a:pt x="263771" y="397061"/>
                  </a:lnTo>
                  <a:lnTo>
                    <a:pt x="355092" y="397061"/>
                  </a:lnTo>
                  <a:lnTo>
                    <a:pt x="355092" y="355583"/>
                  </a:lnTo>
                  <a:lnTo>
                    <a:pt x="413105" y="351128"/>
                  </a:lnTo>
                  <a:lnTo>
                    <a:pt x="464396" y="344011"/>
                  </a:lnTo>
                  <a:lnTo>
                    <a:pt x="508966" y="334232"/>
                  </a:lnTo>
                  <a:lnTo>
                    <a:pt x="546814" y="321791"/>
                  </a:lnTo>
                  <a:lnTo>
                    <a:pt x="577905" y="306537"/>
                  </a:lnTo>
                  <a:lnTo>
                    <a:pt x="355092" y="306537"/>
                  </a:lnTo>
                  <a:lnTo>
                    <a:pt x="355092" y="303428"/>
                  </a:lnTo>
                  <a:lnTo>
                    <a:pt x="263771" y="303428"/>
                  </a:lnTo>
                  <a:lnTo>
                    <a:pt x="247156" y="300084"/>
                  </a:lnTo>
                  <a:lnTo>
                    <a:pt x="202089" y="284772"/>
                  </a:lnTo>
                  <a:lnTo>
                    <a:pt x="170425" y="262719"/>
                  </a:lnTo>
                  <a:lnTo>
                    <a:pt x="164249" y="254147"/>
                  </a:lnTo>
                  <a:close/>
                </a:path>
                <a:path w="615950" h="397509">
                  <a:moveTo>
                    <a:pt x="600170" y="219944"/>
                  </a:moveTo>
                  <a:lnTo>
                    <a:pt x="355092" y="219944"/>
                  </a:lnTo>
                  <a:lnTo>
                    <a:pt x="381456" y="223132"/>
                  </a:lnTo>
                  <a:lnTo>
                    <a:pt x="403806" y="226969"/>
                  </a:lnTo>
                  <a:lnTo>
                    <a:pt x="447480" y="242144"/>
                  </a:lnTo>
                  <a:lnTo>
                    <a:pt x="461467" y="262126"/>
                  </a:lnTo>
                  <a:lnTo>
                    <a:pt x="459613" y="270177"/>
                  </a:lnTo>
                  <a:lnTo>
                    <a:pt x="415974" y="296695"/>
                  </a:lnTo>
                  <a:lnTo>
                    <a:pt x="377561" y="304415"/>
                  </a:lnTo>
                  <a:lnTo>
                    <a:pt x="355092" y="306537"/>
                  </a:lnTo>
                  <a:lnTo>
                    <a:pt x="577905" y="306537"/>
                  </a:lnTo>
                  <a:lnTo>
                    <a:pt x="598456" y="291159"/>
                  </a:lnTo>
                  <a:lnTo>
                    <a:pt x="611386" y="273453"/>
                  </a:lnTo>
                  <a:lnTo>
                    <a:pt x="615700" y="254147"/>
                  </a:lnTo>
                  <a:lnTo>
                    <a:pt x="612274" y="236973"/>
                  </a:lnTo>
                  <a:lnTo>
                    <a:pt x="602000" y="221433"/>
                  </a:lnTo>
                  <a:lnTo>
                    <a:pt x="600170" y="219944"/>
                  </a:lnTo>
                  <a:close/>
                </a:path>
                <a:path w="615950" h="397509">
                  <a:moveTo>
                    <a:pt x="355092" y="0"/>
                  </a:moveTo>
                  <a:lnTo>
                    <a:pt x="263771" y="0"/>
                  </a:lnTo>
                  <a:lnTo>
                    <a:pt x="263771" y="22000"/>
                  </a:lnTo>
                  <a:lnTo>
                    <a:pt x="212304" y="25201"/>
                  </a:lnTo>
                  <a:lnTo>
                    <a:pt x="166240" y="31020"/>
                  </a:lnTo>
                  <a:lnTo>
                    <a:pt x="125581" y="39457"/>
                  </a:lnTo>
                  <a:lnTo>
                    <a:pt x="61835" y="63612"/>
                  </a:lnTo>
                  <a:lnTo>
                    <a:pt x="29261" y="94188"/>
                  </a:lnTo>
                  <a:lnTo>
                    <a:pt x="25188" y="111644"/>
                  </a:lnTo>
                  <a:lnTo>
                    <a:pt x="28788" y="128959"/>
                  </a:lnTo>
                  <a:lnTo>
                    <a:pt x="57560" y="159519"/>
                  </a:lnTo>
                  <a:lnTo>
                    <a:pt x="115663" y="184592"/>
                  </a:lnTo>
                  <a:lnTo>
                    <a:pt x="156809" y="194798"/>
                  </a:lnTo>
                  <a:lnTo>
                    <a:pt x="206171" y="203408"/>
                  </a:lnTo>
                  <a:lnTo>
                    <a:pt x="263771" y="210440"/>
                  </a:lnTo>
                  <a:lnTo>
                    <a:pt x="263771" y="303428"/>
                  </a:lnTo>
                  <a:lnTo>
                    <a:pt x="355092" y="303428"/>
                  </a:lnTo>
                  <a:lnTo>
                    <a:pt x="355092" y="219944"/>
                  </a:lnTo>
                  <a:lnTo>
                    <a:pt x="600170" y="219944"/>
                  </a:lnTo>
                  <a:lnTo>
                    <a:pt x="560930" y="195186"/>
                  </a:lnTo>
                  <a:lnTo>
                    <a:pt x="482086" y="174367"/>
                  </a:lnTo>
                  <a:lnTo>
                    <a:pt x="424602" y="165560"/>
                  </a:lnTo>
                  <a:lnTo>
                    <a:pt x="355092" y="157815"/>
                  </a:lnTo>
                  <a:lnTo>
                    <a:pt x="355092" y="147138"/>
                  </a:lnTo>
                  <a:lnTo>
                    <a:pt x="263771" y="147138"/>
                  </a:lnTo>
                  <a:lnTo>
                    <a:pt x="244603" y="143814"/>
                  </a:lnTo>
                  <a:lnTo>
                    <a:pt x="202675" y="130828"/>
                  </a:lnTo>
                  <a:lnTo>
                    <a:pt x="182525" y="109004"/>
                  </a:lnTo>
                  <a:lnTo>
                    <a:pt x="183908" y="102688"/>
                  </a:lnTo>
                  <a:lnTo>
                    <a:pt x="216554" y="80540"/>
                  </a:lnTo>
                  <a:lnTo>
                    <a:pt x="263771" y="70400"/>
                  </a:lnTo>
                  <a:lnTo>
                    <a:pt x="564120" y="70400"/>
                  </a:lnTo>
                  <a:lnTo>
                    <a:pt x="562849" y="69293"/>
                  </a:lnTo>
                  <a:lnTo>
                    <a:pt x="514303" y="46112"/>
                  </a:lnTo>
                  <a:lnTo>
                    <a:pt x="444912" y="30140"/>
                  </a:lnTo>
                  <a:lnTo>
                    <a:pt x="402564" y="25091"/>
                  </a:lnTo>
                  <a:lnTo>
                    <a:pt x="355092" y="22000"/>
                  </a:lnTo>
                  <a:lnTo>
                    <a:pt x="355092" y="0"/>
                  </a:lnTo>
                  <a:close/>
                </a:path>
                <a:path w="615950" h="397509">
                  <a:moveTo>
                    <a:pt x="564120" y="70400"/>
                  </a:moveTo>
                  <a:lnTo>
                    <a:pt x="263771" y="70400"/>
                  </a:lnTo>
                  <a:lnTo>
                    <a:pt x="263771" y="147138"/>
                  </a:lnTo>
                  <a:lnTo>
                    <a:pt x="355092" y="147138"/>
                  </a:lnTo>
                  <a:lnTo>
                    <a:pt x="355092" y="71105"/>
                  </a:lnTo>
                  <a:lnTo>
                    <a:pt x="564927" y="71105"/>
                  </a:lnTo>
                  <a:lnTo>
                    <a:pt x="564120" y="70400"/>
                  </a:lnTo>
                  <a:close/>
                </a:path>
                <a:path w="615950" h="397509">
                  <a:moveTo>
                    <a:pt x="564927" y="71105"/>
                  </a:moveTo>
                  <a:lnTo>
                    <a:pt x="355092" y="71105"/>
                  </a:lnTo>
                  <a:lnTo>
                    <a:pt x="382690" y="76782"/>
                  </a:lnTo>
                  <a:lnTo>
                    <a:pt x="404494" y="84583"/>
                  </a:lnTo>
                  <a:lnTo>
                    <a:pt x="420488" y="94518"/>
                  </a:lnTo>
                  <a:lnTo>
                    <a:pt x="430656" y="106598"/>
                  </a:lnTo>
                  <a:lnTo>
                    <a:pt x="589867" y="99206"/>
                  </a:lnTo>
                  <a:lnTo>
                    <a:pt x="579049" y="83411"/>
                  </a:lnTo>
                  <a:lnTo>
                    <a:pt x="564927" y="71105"/>
                  </a:lnTo>
                  <a:close/>
                </a:path>
              </a:pathLst>
            </a:custGeom>
            <a:solidFill>
              <a:srgbClr val="F89E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1025" y="9122484"/>
              <a:ext cx="468614" cy="35024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0" y="9204452"/>
              <a:ext cx="951865" cy="289560"/>
            </a:xfrm>
            <a:custGeom>
              <a:avLst/>
              <a:gdLst/>
              <a:ahLst/>
              <a:cxnLst/>
              <a:rect l="l" t="t" r="r" b="b"/>
              <a:pathLst>
                <a:path w="951865" h="289559">
                  <a:moveTo>
                    <a:pt x="22161" y="12433"/>
                  </a:moveTo>
                  <a:lnTo>
                    <a:pt x="15392" y="8801"/>
                  </a:lnTo>
                  <a:lnTo>
                    <a:pt x="8813" y="5118"/>
                  </a:lnTo>
                  <a:lnTo>
                    <a:pt x="2400" y="1409"/>
                  </a:lnTo>
                  <a:lnTo>
                    <a:pt x="0" y="0"/>
                  </a:lnTo>
                  <a:lnTo>
                    <a:pt x="0" y="150634"/>
                  </a:lnTo>
                  <a:lnTo>
                    <a:pt x="2667" y="152361"/>
                  </a:lnTo>
                  <a:lnTo>
                    <a:pt x="9575" y="156464"/>
                  </a:lnTo>
                  <a:lnTo>
                    <a:pt x="16725" y="160515"/>
                  </a:lnTo>
                  <a:lnTo>
                    <a:pt x="19926" y="159626"/>
                  </a:lnTo>
                  <a:lnTo>
                    <a:pt x="22161" y="158394"/>
                  </a:lnTo>
                  <a:lnTo>
                    <a:pt x="22161" y="12433"/>
                  </a:lnTo>
                  <a:close/>
                </a:path>
                <a:path w="951865" h="289559">
                  <a:moveTo>
                    <a:pt x="66395" y="33439"/>
                  </a:moveTo>
                  <a:lnTo>
                    <a:pt x="40386" y="21475"/>
                  </a:lnTo>
                  <a:lnTo>
                    <a:pt x="40386" y="173012"/>
                  </a:lnTo>
                  <a:lnTo>
                    <a:pt x="59740" y="182397"/>
                  </a:lnTo>
                  <a:lnTo>
                    <a:pt x="63614" y="181571"/>
                  </a:lnTo>
                  <a:lnTo>
                    <a:pt x="66395" y="180111"/>
                  </a:lnTo>
                  <a:lnTo>
                    <a:pt x="66395" y="33439"/>
                  </a:lnTo>
                  <a:close/>
                </a:path>
                <a:path w="951865" h="289559">
                  <a:moveTo>
                    <a:pt x="110655" y="50800"/>
                  </a:moveTo>
                  <a:lnTo>
                    <a:pt x="84670" y="40894"/>
                  </a:lnTo>
                  <a:lnTo>
                    <a:pt x="84670" y="193192"/>
                  </a:lnTo>
                  <a:lnTo>
                    <a:pt x="108242" y="202514"/>
                  </a:lnTo>
                  <a:lnTo>
                    <a:pt x="110655" y="200990"/>
                  </a:lnTo>
                  <a:lnTo>
                    <a:pt x="110655" y="50800"/>
                  </a:lnTo>
                  <a:close/>
                </a:path>
                <a:path w="951865" h="289559">
                  <a:moveTo>
                    <a:pt x="154914" y="65646"/>
                  </a:moveTo>
                  <a:lnTo>
                    <a:pt x="128917" y="57200"/>
                  </a:lnTo>
                  <a:lnTo>
                    <a:pt x="128917" y="210083"/>
                  </a:lnTo>
                  <a:lnTo>
                    <a:pt x="154914" y="218821"/>
                  </a:lnTo>
                  <a:lnTo>
                    <a:pt x="154914" y="65646"/>
                  </a:lnTo>
                  <a:close/>
                </a:path>
                <a:path w="951865" h="289559">
                  <a:moveTo>
                    <a:pt x="199212" y="78498"/>
                  </a:moveTo>
                  <a:lnTo>
                    <a:pt x="173202" y="71272"/>
                  </a:lnTo>
                  <a:lnTo>
                    <a:pt x="173202" y="224396"/>
                  </a:lnTo>
                  <a:lnTo>
                    <a:pt x="199212" y="231851"/>
                  </a:lnTo>
                  <a:lnTo>
                    <a:pt x="199212" y="78498"/>
                  </a:lnTo>
                  <a:close/>
                </a:path>
                <a:path w="951865" h="289559">
                  <a:moveTo>
                    <a:pt x="243471" y="89585"/>
                  </a:moveTo>
                  <a:lnTo>
                    <a:pt x="217436" y="83185"/>
                  </a:lnTo>
                  <a:lnTo>
                    <a:pt x="217436" y="236664"/>
                  </a:lnTo>
                  <a:lnTo>
                    <a:pt x="243471" y="243179"/>
                  </a:lnTo>
                  <a:lnTo>
                    <a:pt x="243471" y="89585"/>
                  </a:lnTo>
                  <a:close/>
                </a:path>
                <a:path w="951865" h="289559">
                  <a:moveTo>
                    <a:pt x="287731" y="99021"/>
                  </a:moveTo>
                  <a:lnTo>
                    <a:pt x="261696" y="93624"/>
                  </a:lnTo>
                  <a:lnTo>
                    <a:pt x="261696" y="247281"/>
                  </a:lnTo>
                  <a:lnTo>
                    <a:pt x="287731" y="252793"/>
                  </a:lnTo>
                  <a:lnTo>
                    <a:pt x="287731" y="99021"/>
                  </a:lnTo>
                  <a:close/>
                </a:path>
                <a:path w="951865" h="289559">
                  <a:moveTo>
                    <a:pt x="331952" y="107302"/>
                  </a:moveTo>
                  <a:lnTo>
                    <a:pt x="305968" y="102603"/>
                  </a:lnTo>
                  <a:lnTo>
                    <a:pt x="305968" y="256489"/>
                  </a:lnTo>
                  <a:lnTo>
                    <a:pt x="331952" y="261188"/>
                  </a:lnTo>
                  <a:lnTo>
                    <a:pt x="331952" y="107302"/>
                  </a:lnTo>
                  <a:close/>
                </a:path>
                <a:path w="951865" h="289559">
                  <a:moveTo>
                    <a:pt x="376224" y="114223"/>
                  </a:moveTo>
                  <a:lnTo>
                    <a:pt x="350227" y="110286"/>
                  </a:lnTo>
                  <a:lnTo>
                    <a:pt x="350227" y="264236"/>
                  </a:lnTo>
                  <a:lnTo>
                    <a:pt x="376224" y="268287"/>
                  </a:lnTo>
                  <a:lnTo>
                    <a:pt x="376224" y="114223"/>
                  </a:lnTo>
                  <a:close/>
                </a:path>
                <a:path w="951865" h="289559">
                  <a:moveTo>
                    <a:pt x="420509" y="120027"/>
                  </a:moveTo>
                  <a:lnTo>
                    <a:pt x="394512" y="116751"/>
                  </a:lnTo>
                  <a:lnTo>
                    <a:pt x="394512" y="270865"/>
                  </a:lnTo>
                  <a:lnTo>
                    <a:pt x="420509" y="274205"/>
                  </a:lnTo>
                  <a:lnTo>
                    <a:pt x="420509" y="120027"/>
                  </a:lnTo>
                  <a:close/>
                </a:path>
                <a:path w="951865" h="289559">
                  <a:moveTo>
                    <a:pt x="464794" y="124841"/>
                  </a:moveTo>
                  <a:lnTo>
                    <a:pt x="438785" y="122199"/>
                  </a:lnTo>
                  <a:lnTo>
                    <a:pt x="438785" y="276377"/>
                  </a:lnTo>
                  <a:lnTo>
                    <a:pt x="464794" y="279019"/>
                  </a:lnTo>
                  <a:lnTo>
                    <a:pt x="464794" y="124841"/>
                  </a:lnTo>
                  <a:close/>
                </a:path>
                <a:path w="951865" h="289559">
                  <a:moveTo>
                    <a:pt x="509028" y="128651"/>
                  </a:moveTo>
                  <a:lnTo>
                    <a:pt x="483019" y="126606"/>
                  </a:lnTo>
                  <a:lnTo>
                    <a:pt x="483019" y="280835"/>
                  </a:lnTo>
                  <a:lnTo>
                    <a:pt x="509028" y="282956"/>
                  </a:lnTo>
                  <a:lnTo>
                    <a:pt x="509028" y="128651"/>
                  </a:lnTo>
                  <a:close/>
                </a:path>
                <a:path w="951865" h="289559">
                  <a:moveTo>
                    <a:pt x="553250" y="131648"/>
                  </a:moveTo>
                  <a:lnTo>
                    <a:pt x="527304" y="129946"/>
                  </a:lnTo>
                  <a:lnTo>
                    <a:pt x="527304" y="284302"/>
                  </a:lnTo>
                  <a:lnTo>
                    <a:pt x="553250" y="285940"/>
                  </a:lnTo>
                  <a:lnTo>
                    <a:pt x="553250" y="131648"/>
                  </a:lnTo>
                  <a:close/>
                </a:path>
                <a:path w="951865" h="289559">
                  <a:moveTo>
                    <a:pt x="597535" y="133527"/>
                  </a:moveTo>
                  <a:lnTo>
                    <a:pt x="571525" y="132410"/>
                  </a:lnTo>
                  <a:lnTo>
                    <a:pt x="571525" y="286766"/>
                  </a:lnTo>
                  <a:lnTo>
                    <a:pt x="597535" y="287820"/>
                  </a:lnTo>
                  <a:lnTo>
                    <a:pt x="597535" y="133527"/>
                  </a:lnTo>
                  <a:close/>
                </a:path>
                <a:path w="951865" h="289559">
                  <a:moveTo>
                    <a:pt x="641819" y="134581"/>
                  </a:moveTo>
                  <a:lnTo>
                    <a:pt x="615810" y="134048"/>
                  </a:lnTo>
                  <a:lnTo>
                    <a:pt x="615810" y="288353"/>
                  </a:lnTo>
                  <a:lnTo>
                    <a:pt x="641819" y="288937"/>
                  </a:lnTo>
                  <a:lnTo>
                    <a:pt x="641819" y="134581"/>
                  </a:lnTo>
                  <a:close/>
                </a:path>
                <a:path w="951865" h="289559">
                  <a:moveTo>
                    <a:pt x="686041" y="134696"/>
                  </a:moveTo>
                  <a:lnTo>
                    <a:pt x="660031" y="134696"/>
                  </a:lnTo>
                  <a:lnTo>
                    <a:pt x="660031" y="289115"/>
                  </a:lnTo>
                  <a:lnTo>
                    <a:pt x="673620" y="289229"/>
                  </a:lnTo>
                  <a:lnTo>
                    <a:pt x="686041" y="289115"/>
                  </a:lnTo>
                  <a:lnTo>
                    <a:pt x="686041" y="134696"/>
                  </a:lnTo>
                  <a:close/>
                </a:path>
                <a:path w="951865" h="289559">
                  <a:moveTo>
                    <a:pt x="730389" y="134048"/>
                  </a:moveTo>
                  <a:lnTo>
                    <a:pt x="704380" y="134581"/>
                  </a:lnTo>
                  <a:lnTo>
                    <a:pt x="704380" y="288937"/>
                  </a:lnTo>
                  <a:lnTo>
                    <a:pt x="730389" y="288404"/>
                  </a:lnTo>
                  <a:lnTo>
                    <a:pt x="730389" y="134048"/>
                  </a:lnTo>
                  <a:close/>
                </a:path>
                <a:path w="951865" h="289559">
                  <a:moveTo>
                    <a:pt x="774611" y="132410"/>
                  </a:moveTo>
                  <a:lnTo>
                    <a:pt x="748601" y="133578"/>
                  </a:lnTo>
                  <a:lnTo>
                    <a:pt x="748601" y="287883"/>
                  </a:lnTo>
                  <a:lnTo>
                    <a:pt x="774611" y="286816"/>
                  </a:lnTo>
                  <a:lnTo>
                    <a:pt x="774611" y="132410"/>
                  </a:lnTo>
                  <a:close/>
                </a:path>
                <a:path w="951865" h="289559">
                  <a:moveTo>
                    <a:pt x="818896" y="130009"/>
                  </a:moveTo>
                  <a:lnTo>
                    <a:pt x="792886" y="131648"/>
                  </a:lnTo>
                  <a:lnTo>
                    <a:pt x="792886" y="285940"/>
                  </a:lnTo>
                  <a:lnTo>
                    <a:pt x="818896" y="284353"/>
                  </a:lnTo>
                  <a:lnTo>
                    <a:pt x="818896" y="130009"/>
                  </a:lnTo>
                  <a:close/>
                </a:path>
                <a:path w="951865" h="289559">
                  <a:moveTo>
                    <a:pt x="863117" y="126657"/>
                  </a:moveTo>
                  <a:lnTo>
                    <a:pt x="837107" y="128778"/>
                  </a:lnTo>
                  <a:lnTo>
                    <a:pt x="837107" y="283070"/>
                  </a:lnTo>
                  <a:lnTo>
                    <a:pt x="863117" y="280962"/>
                  </a:lnTo>
                  <a:lnTo>
                    <a:pt x="863117" y="126657"/>
                  </a:lnTo>
                  <a:close/>
                </a:path>
                <a:path w="951865" h="289559">
                  <a:moveTo>
                    <a:pt x="907402" y="122313"/>
                  </a:moveTo>
                  <a:lnTo>
                    <a:pt x="881341" y="124955"/>
                  </a:lnTo>
                  <a:lnTo>
                    <a:pt x="881341" y="279133"/>
                  </a:lnTo>
                  <a:lnTo>
                    <a:pt x="907402" y="276491"/>
                  </a:lnTo>
                  <a:lnTo>
                    <a:pt x="907402" y="122313"/>
                  </a:lnTo>
                  <a:close/>
                </a:path>
                <a:path w="951865" h="289559">
                  <a:moveTo>
                    <a:pt x="951636" y="116916"/>
                  </a:moveTo>
                  <a:lnTo>
                    <a:pt x="925677" y="120205"/>
                  </a:lnTo>
                  <a:lnTo>
                    <a:pt x="925677" y="274332"/>
                  </a:lnTo>
                  <a:lnTo>
                    <a:pt x="951636" y="271043"/>
                  </a:lnTo>
                  <a:lnTo>
                    <a:pt x="951636" y="116916"/>
                  </a:lnTo>
                  <a:close/>
                </a:path>
              </a:pathLst>
            </a:custGeom>
            <a:solidFill>
              <a:srgbClr val="E98A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" name="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965680" y="1441703"/>
            <a:ext cx="3322319" cy="3313176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16" y="132587"/>
            <a:ext cx="2060448" cy="1309116"/>
          </a:xfrm>
          <a:prstGeom prst="rect">
            <a:avLst/>
          </a:prstGeom>
        </p:spPr>
      </p:pic>
      <p:sp>
        <p:nvSpPr>
          <p:cNvPr id="33" name="object 3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0" indent="-374650">
              <a:lnSpc>
                <a:spcPct val="100000"/>
              </a:lnSpc>
              <a:spcBef>
                <a:spcPts val="100"/>
              </a:spcBef>
              <a:buFont typeface="VL PGothic"/>
              <a:buChar char="◦"/>
              <a:tabLst>
                <a:tab pos="387350" algn="l"/>
              </a:tabLst>
            </a:pPr>
            <a:r>
              <a:rPr dirty="0"/>
              <a:t>Să</a:t>
            </a:r>
            <a:r>
              <a:rPr spc="15" dirty="0"/>
              <a:t> </a:t>
            </a:r>
            <a:r>
              <a:rPr dirty="0"/>
              <a:t>identifice</a:t>
            </a:r>
            <a:r>
              <a:rPr spc="-20" dirty="0"/>
              <a:t> </a:t>
            </a:r>
            <a:r>
              <a:rPr spc="80" dirty="0"/>
              <a:t>rolul</a:t>
            </a:r>
            <a:r>
              <a:rPr spc="-5" dirty="0"/>
              <a:t> </a:t>
            </a:r>
            <a:r>
              <a:rPr dirty="0"/>
              <a:t>și</a:t>
            </a:r>
            <a:r>
              <a:rPr spc="5" dirty="0"/>
              <a:t> </a:t>
            </a:r>
            <a:r>
              <a:rPr spc="65" dirty="0"/>
              <a:t>importanța</a:t>
            </a:r>
            <a:r>
              <a:rPr dirty="0"/>
              <a:t> </a:t>
            </a:r>
            <a:r>
              <a:rPr spc="45" dirty="0"/>
              <a:t>banilor</a:t>
            </a:r>
            <a:r>
              <a:rPr spc="-20" dirty="0"/>
              <a:t> </a:t>
            </a:r>
            <a:r>
              <a:rPr dirty="0"/>
              <a:t>în</a:t>
            </a:r>
            <a:r>
              <a:rPr spc="15" dirty="0"/>
              <a:t> </a:t>
            </a:r>
            <a:r>
              <a:rPr dirty="0"/>
              <a:t>viața</a:t>
            </a:r>
            <a:r>
              <a:rPr spc="10" dirty="0"/>
              <a:t> </a:t>
            </a:r>
            <a:r>
              <a:rPr dirty="0"/>
              <a:t>de</a:t>
            </a:r>
            <a:r>
              <a:rPr spc="10" dirty="0"/>
              <a:t> </a:t>
            </a:r>
            <a:r>
              <a:rPr dirty="0"/>
              <a:t>zi</a:t>
            </a:r>
            <a:r>
              <a:rPr spc="5" dirty="0"/>
              <a:t> </a:t>
            </a:r>
            <a:r>
              <a:rPr spc="-30" dirty="0"/>
              <a:t>cu</a:t>
            </a:r>
            <a:r>
              <a:rPr spc="25" dirty="0"/>
              <a:t> </a:t>
            </a:r>
            <a:r>
              <a:rPr spc="-25" dirty="0"/>
              <a:t>zi</a:t>
            </a:r>
          </a:p>
          <a:p>
            <a:pPr marL="387350" indent="-374650">
              <a:lnSpc>
                <a:spcPct val="100000"/>
              </a:lnSpc>
              <a:spcBef>
                <a:spcPts val="2380"/>
              </a:spcBef>
              <a:buFont typeface="VL PGothic"/>
              <a:buChar char="◦"/>
              <a:tabLst>
                <a:tab pos="387350" algn="l"/>
              </a:tabLst>
            </a:pPr>
            <a:r>
              <a:rPr dirty="0"/>
              <a:t>Să</a:t>
            </a:r>
            <a:r>
              <a:rPr spc="135" dirty="0"/>
              <a:t> </a:t>
            </a:r>
            <a:r>
              <a:rPr dirty="0"/>
              <a:t>exploreze</a:t>
            </a:r>
            <a:r>
              <a:rPr spc="100" dirty="0"/>
              <a:t> </a:t>
            </a:r>
            <a:r>
              <a:rPr dirty="0"/>
              <a:t>modul</a:t>
            </a:r>
            <a:r>
              <a:rPr spc="114" dirty="0"/>
              <a:t> </a:t>
            </a:r>
            <a:r>
              <a:rPr dirty="0"/>
              <a:t>în</a:t>
            </a:r>
            <a:r>
              <a:rPr spc="150" dirty="0"/>
              <a:t> </a:t>
            </a:r>
            <a:r>
              <a:rPr dirty="0"/>
              <a:t>care</a:t>
            </a:r>
            <a:r>
              <a:rPr spc="130" dirty="0"/>
              <a:t> </a:t>
            </a:r>
            <a:r>
              <a:rPr dirty="0"/>
              <a:t>banii</a:t>
            </a:r>
            <a:r>
              <a:rPr spc="114" dirty="0"/>
              <a:t> </a:t>
            </a:r>
            <a:r>
              <a:rPr dirty="0"/>
              <a:t>influențează</a:t>
            </a:r>
            <a:r>
              <a:rPr spc="95" dirty="0"/>
              <a:t> </a:t>
            </a:r>
            <a:r>
              <a:rPr spc="50" dirty="0"/>
              <a:t>alegerile</a:t>
            </a:r>
            <a:r>
              <a:rPr spc="85" dirty="0"/>
              <a:t> </a:t>
            </a:r>
            <a:r>
              <a:rPr dirty="0"/>
              <a:t>și</a:t>
            </a:r>
            <a:r>
              <a:rPr spc="130" dirty="0"/>
              <a:t> </a:t>
            </a:r>
            <a:r>
              <a:rPr dirty="0"/>
              <a:t>posibilitățile</a:t>
            </a:r>
            <a:r>
              <a:rPr spc="105" dirty="0"/>
              <a:t> </a:t>
            </a:r>
            <a:r>
              <a:rPr dirty="0"/>
              <a:t>noastre</a:t>
            </a:r>
            <a:r>
              <a:rPr spc="100" dirty="0"/>
              <a:t> </a:t>
            </a:r>
            <a:r>
              <a:rPr dirty="0"/>
              <a:t>în</a:t>
            </a:r>
            <a:r>
              <a:rPr spc="135" dirty="0"/>
              <a:t> </a:t>
            </a:r>
            <a:r>
              <a:rPr spc="-10" dirty="0"/>
              <a:t>viață.</a:t>
            </a:r>
          </a:p>
          <a:p>
            <a:pPr marL="387350" indent="-374650">
              <a:lnSpc>
                <a:spcPct val="100000"/>
              </a:lnSpc>
              <a:spcBef>
                <a:spcPts val="2375"/>
              </a:spcBef>
              <a:buFont typeface="VL PGothic"/>
              <a:buChar char="◦"/>
              <a:tabLst>
                <a:tab pos="387350" algn="l"/>
              </a:tabLst>
            </a:pPr>
            <a:r>
              <a:rPr dirty="0"/>
              <a:t>Să</a:t>
            </a:r>
            <a:r>
              <a:rPr spc="165" dirty="0"/>
              <a:t> </a:t>
            </a:r>
            <a:r>
              <a:rPr dirty="0"/>
              <a:t>prezinte</a:t>
            </a:r>
            <a:r>
              <a:rPr spc="125" dirty="0"/>
              <a:t> </a:t>
            </a:r>
            <a:r>
              <a:rPr dirty="0"/>
              <a:t>anumite</a:t>
            </a:r>
            <a:r>
              <a:rPr spc="150" dirty="0"/>
              <a:t> </a:t>
            </a:r>
            <a:r>
              <a:rPr dirty="0"/>
              <a:t>momente</a:t>
            </a:r>
            <a:r>
              <a:rPr spc="145" dirty="0"/>
              <a:t> </a:t>
            </a:r>
            <a:r>
              <a:rPr dirty="0"/>
              <a:t>din</a:t>
            </a:r>
            <a:r>
              <a:rPr spc="165" dirty="0"/>
              <a:t> </a:t>
            </a:r>
            <a:r>
              <a:rPr dirty="0"/>
              <a:t>istoria</a:t>
            </a:r>
            <a:r>
              <a:rPr spc="130" dirty="0"/>
              <a:t> </a:t>
            </a:r>
            <a:r>
              <a:rPr spc="35" dirty="0"/>
              <a:t>banilor</a:t>
            </a:r>
          </a:p>
          <a:p>
            <a:pPr marL="387350" indent="-374650">
              <a:lnSpc>
                <a:spcPct val="100000"/>
              </a:lnSpc>
              <a:spcBef>
                <a:spcPts val="2390"/>
              </a:spcBef>
              <a:buFont typeface="VL PGothic"/>
              <a:buChar char="◦"/>
              <a:tabLst>
                <a:tab pos="387350" algn="l"/>
              </a:tabLst>
            </a:pPr>
            <a:r>
              <a:rPr dirty="0"/>
              <a:t>Să</a:t>
            </a:r>
            <a:r>
              <a:rPr spc="330" dirty="0"/>
              <a:t> </a:t>
            </a:r>
            <a:r>
              <a:rPr dirty="0"/>
              <a:t>identifice</a:t>
            </a:r>
            <a:r>
              <a:rPr spc="335" dirty="0"/>
              <a:t> </a:t>
            </a:r>
            <a:r>
              <a:rPr dirty="0"/>
              <a:t>și</a:t>
            </a:r>
            <a:r>
              <a:rPr spc="335" dirty="0"/>
              <a:t> </a:t>
            </a:r>
            <a:r>
              <a:rPr dirty="0"/>
              <a:t>să</a:t>
            </a:r>
            <a:r>
              <a:rPr spc="330" dirty="0"/>
              <a:t> </a:t>
            </a:r>
            <a:r>
              <a:rPr dirty="0"/>
              <a:t>discute</a:t>
            </a:r>
            <a:r>
              <a:rPr spc="335" dirty="0"/>
              <a:t> </a:t>
            </a:r>
            <a:r>
              <a:rPr dirty="0"/>
              <a:t>despre</a:t>
            </a:r>
            <a:r>
              <a:rPr spc="335" dirty="0"/>
              <a:t> </a:t>
            </a:r>
            <a:r>
              <a:rPr dirty="0"/>
              <a:t>diversele</a:t>
            </a:r>
            <a:r>
              <a:rPr spc="350" dirty="0"/>
              <a:t> </a:t>
            </a:r>
            <a:r>
              <a:rPr spc="55" dirty="0"/>
              <a:t>forme</a:t>
            </a:r>
            <a:r>
              <a:rPr spc="325" dirty="0"/>
              <a:t> </a:t>
            </a:r>
            <a:r>
              <a:rPr dirty="0"/>
              <a:t>de</a:t>
            </a:r>
            <a:r>
              <a:rPr spc="330" dirty="0"/>
              <a:t> </a:t>
            </a:r>
            <a:r>
              <a:rPr dirty="0"/>
              <a:t>bani</a:t>
            </a:r>
            <a:r>
              <a:rPr spc="330" dirty="0"/>
              <a:t> </a:t>
            </a:r>
            <a:r>
              <a:rPr dirty="0"/>
              <a:t>folosite</a:t>
            </a:r>
            <a:r>
              <a:rPr spc="335" dirty="0"/>
              <a:t> </a:t>
            </a:r>
            <a:r>
              <a:rPr dirty="0"/>
              <a:t>în</a:t>
            </a:r>
            <a:r>
              <a:rPr spc="350" dirty="0"/>
              <a:t> </a:t>
            </a:r>
            <a:r>
              <a:rPr dirty="0"/>
              <a:t>trecut,</a:t>
            </a:r>
            <a:r>
              <a:rPr spc="340" dirty="0"/>
              <a:t> </a:t>
            </a:r>
            <a:r>
              <a:rPr dirty="0"/>
              <a:t>cum</a:t>
            </a:r>
            <a:r>
              <a:rPr spc="355" dirty="0"/>
              <a:t> </a:t>
            </a:r>
            <a:r>
              <a:rPr spc="55" dirty="0"/>
              <a:t>ar</a:t>
            </a:r>
            <a:r>
              <a:rPr spc="335" dirty="0"/>
              <a:t> </a:t>
            </a:r>
            <a:r>
              <a:rPr spc="90" dirty="0"/>
              <a:t>fi</a:t>
            </a:r>
            <a:r>
              <a:rPr spc="350" dirty="0"/>
              <a:t> </a:t>
            </a:r>
            <a:r>
              <a:rPr dirty="0"/>
              <a:t>trocul,</a:t>
            </a:r>
            <a:r>
              <a:rPr spc="340" dirty="0"/>
              <a:t> </a:t>
            </a:r>
            <a:r>
              <a:rPr spc="-10" dirty="0"/>
              <a:t>obiectele</a:t>
            </a:r>
          </a:p>
          <a:p>
            <a:pPr marL="387350">
              <a:lnSpc>
                <a:spcPct val="100000"/>
              </a:lnSpc>
              <a:spcBef>
                <a:spcPts val="2375"/>
              </a:spcBef>
            </a:pPr>
            <a:r>
              <a:rPr dirty="0"/>
              <a:t>prețioase,</a:t>
            </a:r>
            <a:r>
              <a:rPr spc="10" dirty="0"/>
              <a:t> </a:t>
            </a:r>
            <a:r>
              <a:rPr dirty="0"/>
              <a:t>monedele</a:t>
            </a:r>
            <a:r>
              <a:rPr spc="25" dirty="0"/>
              <a:t> </a:t>
            </a:r>
            <a:r>
              <a:rPr dirty="0"/>
              <a:t>din</a:t>
            </a:r>
            <a:r>
              <a:rPr spc="35" dirty="0"/>
              <a:t> </a:t>
            </a:r>
            <a:r>
              <a:rPr dirty="0"/>
              <a:t>diverse</a:t>
            </a:r>
            <a:r>
              <a:rPr spc="20" dirty="0"/>
              <a:t> </a:t>
            </a:r>
            <a:r>
              <a:rPr dirty="0"/>
              <a:t>perioade</a:t>
            </a:r>
            <a:r>
              <a:rPr spc="10" dirty="0"/>
              <a:t> </a:t>
            </a:r>
            <a:r>
              <a:rPr dirty="0"/>
              <a:t>istorice</a:t>
            </a:r>
            <a:r>
              <a:rPr spc="15" dirty="0"/>
              <a:t> </a:t>
            </a:r>
            <a:r>
              <a:rPr spc="-20" dirty="0"/>
              <a:t>etc.</a:t>
            </a:r>
          </a:p>
          <a:p>
            <a:pPr marL="387350" indent="-374650">
              <a:lnSpc>
                <a:spcPct val="100000"/>
              </a:lnSpc>
              <a:spcBef>
                <a:spcPts val="2380"/>
              </a:spcBef>
              <a:buFont typeface="VL PGothic"/>
              <a:buChar char="◦"/>
              <a:tabLst>
                <a:tab pos="387350" algn="l"/>
                <a:tab pos="932815" algn="l"/>
                <a:tab pos="2086610" algn="l"/>
                <a:tab pos="2627630" algn="l"/>
                <a:tab pos="4069715" algn="l"/>
                <a:tab pos="5295265" algn="l"/>
                <a:tab pos="6120765" algn="l"/>
                <a:tab pos="6520180" algn="l"/>
                <a:tab pos="8762365" algn="l"/>
                <a:tab pos="10135870" algn="l"/>
                <a:tab pos="11795760" algn="l"/>
                <a:tab pos="13515975" algn="l"/>
                <a:tab pos="14740255" algn="l"/>
                <a:tab pos="15899765" algn="l"/>
              </a:tabLst>
            </a:pPr>
            <a:r>
              <a:rPr spc="-25" dirty="0"/>
              <a:t>Să</a:t>
            </a:r>
            <a:r>
              <a:rPr dirty="0"/>
              <a:t>	</a:t>
            </a:r>
            <a:r>
              <a:rPr spc="-10" dirty="0"/>
              <a:t>creeze</a:t>
            </a:r>
            <a:r>
              <a:rPr dirty="0"/>
              <a:t>	</a:t>
            </a:r>
            <a:r>
              <a:rPr spc="-25" dirty="0"/>
              <a:t>un</a:t>
            </a:r>
            <a:r>
              <a:rPr dirty="0"/>
              <a:t>	</a:t>
            </a:r>
            <a:r>
              <a:rPr spc="-10" dirty="0"/>
              <a:t>lapbook</a:t>
            </a:r>
            <a:r>
              <a:rPr dirty="0"/>
              <a:t>	</a:t>
            </a:r>
            <a:r>
              <a:rPr spc="-10" dirty="0"/>
              <a:t>despre</a:t>
            </a:r>
            <a:r>
              <a:rPr dirty="0"/>
              <a:t>	</a:t>
            </a:r>
            <a:r>
              <a:rPr spc="-20" dirty="0"/>
              <a:t>bani</a:t>
            </a:r>
            <a:r>
              <a:rPr dirty="0"/>
              <a:t>	</a:t>
            </a:r>
            <a:r>
              <a:rPr spc="-25" dirty="0"/>
              <a:t>și</a:t>
            </a:r>
            <a:r>
              <a:rPr dirty="0"/>
              <a:t>	</a:t>
            </a:r>
            <a:r>
              <a:rPr spc="-10" dirty="0"/>
              <a:t>economisirea</a:t>
            </a:r>
            <a:r>
              <a:rPr dirty="0"/>
              <a:t>	</a:t>
            </a:r>
            <a:r>
              <a:rPr spc="-10" dirty="0"/>
              <a:t>banilor,</a:t>
            </a:r>
            <a:r>
              <a:rPr dirty="0"/>
              <a:t>	</a:t>
            </a:r>
            <a:r>
              <a:rPr spc="-10" dirty="0"/>
              <a:t>incluzând</a:t>
            </a:r>
            <a:r>
              <a:rPr dirty="0"/>
              <a:t>	</a:t>
            </a:r>
            <a:r>
              <a:rPr spc="35" dirty="0"/>
              <a:t>informații</a:t>
            </a:r>
            <a:r>
              <a:rPr dirty="0"/>
              <a:t>	</a:t>
            </a:r>
            <a:r>
              <a:rPr spc="-10" dirty="0"/>
              <a:t>despre</a:t>
            </a:r>
            <a:r>
              <a:rPr dirty="0"/>
              <a:t>	</a:t>
            </a:r>
            <a:r>
              <a:rPr spc="-10" dirty="0"/>
              <a:t>istoria</a:t>
            </a:r>
            <a:r>
              <a:rPr dirty="0"/>
              <a:t>	</a:t>
            </a:r>
            <a:r>
              <a:rPr spc="-10" dirty="0"/>
              <a:t>banilor,</a:t>
            </a:r>
          </a:p>
          <a:p>
            <a:pPr marL="387350">
              <a:lnSpc>
                <a:spcPct val="100000"/>
              </a:lnSpc>
              <a:spcBef>
                <a:spcPts val="2390"/>
              </a:spcBef>
            </a:pPr>
            <a:r>
              <a:rPr spc="65" dirty="0"/>
              <a:t>importanța</a:t>
            </a:r>
            <a:r>
              <a:rPr spc="-25" dirty="0"/>
              <a:t> </a:t>
            </a:r>
            <a:r>
              <a:rPr spc="85" dirty="0"/>
              <a:t>lor</a:t>
            </a:r>
            <a:r>
              <a:rPr spc="-25" dirty="0"/>
              <a:t> </a:t>
            </a:r>
            <a:r>
              <a:rPr dirty="0"/>
              <a:t>în</a:t>
            </a:r>
            <a:r>
              <a:rPr spc="-10" dirty="0"/>
              <a:t> </a:t>
            </a:r>
            <a:r>
              <a:rPr dirty="0"/>
              <a:t>viața</a:t>
            </a:r>
            <a:r>
              <a:rPr spc="-5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zi</a:t>
            </a:r>
            <a:r>
              <a:rPr spc="-15" dirty="0"/>
              <a:t> </a:t>
            </a:r>
            <a:r>
              <a:rPr spc="-30" dirty="0"/>
              <a:t>cu</a:t>
            </a:r>
            <a:r>
              <a:rPr spc="5" dirty="0"/>
              <a:t> </a:t>
            </a:r>
            <a:r>
              <a:rPr dirty="0"/>
              <a:t>zi</a:t>
            </a:r>
            <a:r>
              <a:rPr spc="-20" dirty="0"/>
              <a:t> </a:t>
            </a:r>
            <a:r>
              <a:rPr dirty="0"/>
              <a:t>și</a:t>
            </a:r>
            <a:r>
              <a:rPr spc="-15" dirty="0"/>
              <a:t> </a:t>
            </a:r>
            <a:r>
              <a:rPr spc="50" dirty="0"/>
              <a:t>strategii</a:t>
            </a:r>
            <a:r>
              <a:rPr spc="-15" dirty="0"/>
              <a:t> </a:t>
            </a:r>
            <a:r>
              <a:rPr dirty="0"/>
              <a:t>de</a:t>
            </a:r>
            <a:r>
              <a:rPr spc="-10" dirty="0"/>
              <a:t> economisire.</a:t>
            </a:r>
          </a:p>
          <a:p>
            <a:pPr marL="387350" indent="-374650">
              <a:lnSpc>
                <a:spcPct val="100000"/>
              </a:lnSpc>
              <a:spcBef>
                <a:spcPts val="2375"/>
              </a:spcBef>
              <a:buFont typeface="VL PGothic"/>
              <a:buChar char="◦"/>
              <a:tabLst>
                <a:tab pos="387350" algn="l"/>
              </a:tabLst>
            </a:pPr>
            <a:r>
              <a:rPr dirty="0"/>
              <a:t>Să</a:t>
            </a:r>
            <a:r>
              <a:rPr spc="-45" dirty="0"/>
              <a:t> </a:t>
            </a:r>
            <a:r>
              <a:rPr dirty="0"/>
              <a:t>decoreze</a:t>
            </a:r>
            <a:r>
              <a:rPr spc="-65" dirty="0"/>
              <a:t> </a:t>
            </a:r>
            <a:r>
              <a:rPr dirty="0"/>
              <a:t>și</a:t>
            </a:r>
            <a:r>
              <a:rPr spc="-50" dirty="0"/>
              <a:t> </a:t>
            </a:r>
            <a:r>
              <a:rPr dirty="0"/>
              <a:t>să</a:t>
            </a:r>
            <a:r>
              <a:rPr spc="-55" dirty="0"/>
              <a:t> </a:t>
            </a:r>
            <a:r>
              <a:rPr dirty="0"/>
              <a:t>completeze</a:t>
            </a:r>
            <a:r>
              <a:rPr spc="-60" dirty="0"/>
              <a:t> </a:t>
            </a:r>
            <a:r>
              <a:rPr spc="65" dirty="0"/>
              <a:t>lapbook-ul</a:t>
            </a:r>
            <a:r>
              <a:rPr spc="-80" dirty="0"/>
              <a:t> </a:t>
            </a:r>
            <a:r>
              <a:rPr spc="-20" dirty="0"/>
              <a:t>cu</a:t>
            </a:r>
            <a:r>
              <a:rPr spc="-35" dirty="0"/>
              <a:t> </a:t>
            </a:r>
            <a:r>
              <a:rPr dirty="0"/>
              <a:t>imagini,</a:t>
            </a:r>
            <a:r>
              <a:rPr spc="-60" dirty="0"/>
              <a:t> </a:t>
            </a:r>
            <a:r>
              <a:rPr spc="-10" dirty="0"/>
              <a:t>desene,</a:t>
            </a:r>
            <a:r>
              <a:rPr spc="-60" dirty="0"/>
              <a:t> </a:t>
            </a:r>
            <a:r>
              <a:rPr spc="55" dirty="0"/>
              <a:t>informații</a:t>
            </a:r>
            <a:r>
              <a:rPr spc="-65" dirty="0"/>
              <a:t> scrise</a:t>
            </a:r>
            <a:r>
              <a:rPr spc="-60" dirty="0"/>
              <a:t> </a:t>
            </a:r>
            <a:r>
              <a:rPr dirty="0"/>
              <a:t>și</a:t>
            </a:r>
            <a:r>
              <a:rPr spc="-50" dirty="0"/>
              <a:t> </a:t>
            </a:r>
            <a:r>
              <a:rPr spc="110" dirty="0"/>
              <a:t>alte</a:t>
            </a:r>
            <a:r>
              <a:rPr spc="-50" dirty="0"/>
              <a:t> </a:t>
            </a:r>
            <a:r>
              <a:rPr spc="60" dirty="0"/>
              <a:t>materiale</a:t>
            </a:r>
            <a:r>
              <a:rPr spc="-60" dirty="0"/>
              <a:t> </a:t>
            </a:r>
            <a:r>
              <a:rPr spc="-10" dirty="0"/>
              <a:t>relevante.</a:t>
            </a:r>
          </a:p>
          <a:p>
            <a:pPr marL="387350" indent="-374650">
              <a:lnSpc>
                <a:spcPct val="100000"/>
              </a:lnSpc>
              <a:spcBef>
                <a:spcPts val="2375"/>
              </a:spcBef>
              <a:buFont typeface="VL PGothic"/>
              <a:buChar char="◦"/>
              <a:tabLst>
                <a:tab pos="387350" algn="l"/>
              </a:tabLst>
            </a:pPr>
            <a:r>
              <a:rPr dirty="0"/>
              <a:t>Să</a:t>
            </a:r>
            <a:r>
              <a:rPr spc="85" dirty="0"/>
              <a:t> </a:t>
            </a:r>
            <a:r>
              <a:rPr dirty="0"/>
              <a:t>prezinte</a:t>
            </a:r>
            <a:r>
              <a:rPr spc="55" dirty="0"/>
              <a:t> </a:t>
            </a:r>
            <a:r>
              <a:rPr spc="65" dirty="0"/>
              <a:t>lapbook-</a:t>
            </a:r>
            <a:r>
              <a:rPr spc="50" dirty="0"/>
              <a:t>urile</a:t>
            </a:r>
            <a:r>
              <a:rPr spc="40" dirty="0"/>
              <a:t> </a:t>
            </a:r>
            <a:r>
              <a:rPr spc="50" dirty="0"/>
              <a:t>realizate</a:t>
            </a:r>
            <a:r>
              <a:rPr spc="60" dirty="0"/>
              <a:t> </a:t>
            </a:r>
            <a:r>
              <a:rPr dirty="0"/>
              <a:t>colegilor</a:t>
            </a:r>
            <a:r>
              <a:rPr spc="60" dirty="0"/>
              <a:t> </a:t>
            </a:r>
            <a:r>
              <a:rPr spc="50" dirty="0"/>
              <a:t>pentru</a:t>
            </a:r>
            <a:r>
              <a:rPr spc="75" dirty="0"/>
              <a:t> </a:t>
            </a:r>
            <a:r>
              <a:rPr dirty="0"/>
              <a:t>a</a:t>
            </a:r>
            <a:r>
              <a:rPr spc="100" dirty="0"/>
              <a:t> </a:t>
            </a:r>
            <a:r>
              <a:rPr dirty="0"/>
              <a:t>împărtăși</a:t>
            </a:r>
            <a:r>
              <a:rPr spc="70" dirty="0"/>
              <a:t> </a:t>
            </a:r>
            <a:r>
              <a:rPr dirty="0"/>
              <a:t>cunoștințele</a:t>
            </a:r>
            <a:r>
              <a:rPr spc="55" dirty="0"/>
              <a:t> </a:t>
            </a:r>
            <a:r>
              <a:rPr dirty="0"/>
              <a:t>și</a:t>
            </a:r>
            <a:r>
              <a:rPr spc="80" dirty="0"/>
              <a:t> </a:t>
            </a:r>
            <a:r>
              <a:rPr spc="50" dirty="0"/>
              <a:t>creativitatea</a:t>
            </a:r>
            <a:r>
              <a:rPr spc="105" dirty="0"/>
              <a:t> </a:t>
            </a:r>
            <a:r>
              <a:rPr spc="35" dirty="0"/>
              <a:t>lor.</a:t>
            </a:r>
          </a:p>
        </p:txBody>
      </p:sp>
      <p:pic>
        <p:nvPicPr>
          <p:cNvPr id="3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607284" y="8633458"/>
            <a:ext cx="2680715" cy="1653539"/>
          </a:xfrm>
          <a:prstGeom prst="rect">
            <a:avLst/>
          </a:prstGeom>
        </p:spPr>
      </p:pic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4299966" y="377619"/>
            <a:ext cx="10025634" cy="744434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4050" spc="-10" dirty="0" err="1">
                <a:solidFill>
                  <a:srgbClr val="396308"/>
                </a:solidFill>
              </a:rPr>
              <a:t>Obiectivele</a:t>
            </a:r>
            <a:r>
              <a:rPr lang="ro-RO" sz="4050" dirty="0"/>
              <a:t> </a:t>
            </a:r>
            <a:r>
              <a:rPr sz="4050" spc="-114" dirty="0" err="1">
                <a:solidFill>
                  <a:srgbClr val="396308"/>
                </a:solidFill>
              </a:rPr>
              <a:t>activității</a:t>
            </a:r>
            <a:endParaRPr sz="40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333</Words>
  <Application>Microsoft Office PowerPoint</Application>
  <PresentationFormat>Particularizare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5" baseType="lpstr">
      <vt:lpstr>Liberation Sans</vt:lpstr>
      <vt:lpstr>Liberation Sans Narrow</vt:lpstr>
      <vt:lpstr>Times New Roman</vt:lpstr>
      <vt:lpstr>VL PGothic</vt:lpstr>
      <vt:lpstr>Office Theme</vt:lpstr>
      <vt:lpstr>Banii în viața noastră</vt:lpstr>
      <vt:lpstr>Prezentare PowerPoint</vt:lpstr>
      <vt:lpstr>Obiectivele activității</vt:lpstr>
      <vt:lpstr>Captarea atenției s-a efectuat cu ajutorul unei ghicitori...</vt:lpstr>
      <vt:lpstr>Prezentare PowerPoint</vt:lpstr>
      <vt:lpstr>AU DECUPAT, AU SCRIS...</vt:lpstr>
      <vt:lpstr>Au colorat...</vt:lpstr>
      <vt:lpstr>Prezentare PowerPoint</vt:lpstr>
      <vt:lpstr>În final, fiecare și-a prezentat produsul obținut și s-au făcut aprecieri.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Banii în viața noastră</dc:title>
  <cp:lastModifiedBy>Dorina Turosu</cp:lastModifiedBy>
  <cp:revision>2</cp:revision>
  <dcterms:created xsi:type="dcterms:W3CDTF">2024-03-24T14:05:56Z</dcterms:created>
  <dcterms:modified xsi:type="dcterms:W3CDTF">2024-03-24T14:08:56Z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2024-03-24T00:00:00Z</vt:filetime>
  </property>
  <property fmtid="{D5CDD505-2E9C-101B-9397-08002B2CF9AE}" pid="5" name="Producer">
    <vt:lpwstr>3-Heights(TM) PDF Security Shell 4.8.25.2 (http://www.pdf-tools.com)</vt:lpwstr>
  </property>
</Properties>
</file>