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490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99458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86099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3254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851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84352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7224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8845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03468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62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0671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F56EC51-9F82-42CE-B23B-E7BBC38C261F}" type="datetimeFigureOut">
              <a:rPr lang="ro-RO" smtClean="0"/>
              <a:pPr/>
              <a:t>17.05.2023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61E9F7-168F-4477-9C88-5B2B370EDA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8704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BDE16-8CE9-0D06-BCE6-87F39B7E9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489" y="801840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es-ES" sz="4800" i="0" dirty="0" err="1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Proiect</a:t>
            </a:r>
            <a: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800" i="0" dirty="0" err="1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naţional</a:t>
            </a:r>
            <a: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“De la </a:t>
            </a:r>
            <a:r>
              <a:rPr lang="es-ES" sz="4800" i="0" dirty="0" err="1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joc</a:t>
            </a:r>
            <a: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la </a:t>
            </a:r>
            <a:r>
              <a:rPr lang="es-ES" sz="4800" i="0" dirty="0" err="1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educaţie</a:t>
            </a:r>
            <a: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4800" i="0" dirty="0" err="1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financiară</a:t>
            </a:r>
            <a: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” </a:t>
            </a:r>
            <a:b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s-ES" sz="48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sz="27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AN </a:t>
            </a:r>
            <a:r>
              <a:rPr lang="ro-RO" sz="27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Ș</a:t>
            </a:r>
            <a:r>
              <a:rPr lang="es-ES" sz="2700" i="0" dirty="0">
                <a:solidFill>
                  <a:srgbClr val="2C2C2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COLAR: 2022-2023</a:t>
            </a:r>
            <a:endParaRPr lang="ro-RO" sz="27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299D89-AA09-26BE-F96F-AB44E8723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589" y="4263307"/>
            <a:ext cx="8767860" cy="185530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Gr</a:t>
            </a:r>
            <a:r>
              <a:rPr lang="ro-RO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ădinița P.P.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ro-RO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Piticot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</a:t>
            </a:r>
            <a:r>
              <a:rPr lang="ro-RO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Arad</a:t>
            </a:r>
          </a:p>
          <a:p>
            <a:r>
              <a:rPr lang="ro-RO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Grupa Mi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jlocie</a:t>
            </a:r>
            <a:r>
              <a:rPr lang="ro-RO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“”</a:t>
            </a:r>
            <a:endParaRPr lang="ro-RO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o-RO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Profesor pt. învățământ preșcolar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Pagubă Cosmina Lucia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FD30EB-AE2C-1CF0-6D3A-66FC4D360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002" y="1683771"/>
            <a:ext cx="1855305" cy="185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DE3105-5F2D-D87D-8D12-C785EBF3D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355" y="1881809"/>
            <a:ext cx="1720795" cy="173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79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69B15-A43B-11E6-CD9E-F413FF08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Din </a:t>
            </a:r>
            <a:r>
              <a:rPr lang="en-US" b="1" dirty="0" err="1"/>
              <a:t>activit</a:t>
            </a:r>
            <a:r>
              <a:rPr lang="ro-RO" b="1" dirty="0"/>
              <a:t>ățile noastre...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8F7B47-E7F5-62C1-255C-CF086F2BA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316811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In cadrul Proiectului Național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De la joc la educație financiară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, preșcolarii din grupa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ijloci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e de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la Grădinița P.P.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Piticot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, Arad, sub coordonarea doamnei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educatoare,Pagubă Cosmina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au desfășurat activități de Educație financiară specifice preșcolarilor.</a:t>
            </a:r>
          </a:p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Dupa ce am purtat o discuție despre ce înseamnă a economisi și a păstra  bănuții pe care la vârsta noastră ii primim cu diferite ocazii: ziua de naștere,Sărbătoarea Crăciunului, Ziua copilului, etc. , copiii au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desfasurat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 o activitate practică unde au confecționat o pușculiță. Pușculița a fost reprezentată de clasicul porcușor norocos,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iar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 la final 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 primit și un bănuț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adev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ărat, o monedă,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 care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au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introdus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-o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burtica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porcusorului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. Copiii au fost îndrumați de către doamna educatoare să își achiziționeze pentru acasă o pușculiță adevărată și să strângă în ea banii pe care ii vor primi în viitor. După o perioadă vor observa că au adunat o sumă de bani pe care o vor putea folosi pentru a-și achiziționa ceea ce își doresc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5B1D47-96CE-1EFE-4889-4E70271440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3427" y="495577"/>
            <a:ext cx="1821234" cy="18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77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9E204-8124-CC99-1460-8AD31A41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22296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/>
              <a:t>Pușculița </a:t>
            </a:r>
            <a:r>
              <a:rPr lang="en-US" sz="2800" b="1" dirty="0"/>
              <a:t>“</a:t>
            </a:r>
            <a:r>
              <a:rPr lang="ro-RO" sz="2800" b="1" dirty="0"/>
              <a:t>Porcușorul</a:t>
            </a:r>
            <a:r>
              <a:rPr lang="en-US" sz="2800" b="1" dirty="0"/>
              <a:t>”</a:t>
            </a:r>
            <a:br>
              <a:rPr lang="en-US" sz="2800" b="1" dirty="0"/>
            </a:br>
            <a:r>
              <a:rPr lang="en-US" sz="2800" b="1" dirty="0"/>
              <a:t>-</a:t>
            </a:r>
            <a:r>
              <a:rPr lang="en-US" sz="2800" b="1" dirty="0" err="1"/>
              <a:t>confectionare</a:t>
            </a:r>
            <a:r>
              <a:rPr lang="en-US" sz="2800" b="1" dirty="0"/>
              <a:t>-</a:t>
            </a:r>
            <a:endParaRPr lang="ro-RO" sz="28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A7F144C-FCE5-4172-A2B8-8CD409EE5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832" y="1379550"/>
            <a:ext cx="7468336" cy="5061999"/>
          </a:xfrm>
        </p:spPr>
      </p:pic>
    </p:spTree>
    <p:extLst>
      <p:ext uri="{BB962C8B-B14F-4D97-AF65-F5344CB8AC3E}">
        <p14:creationId xmlns:p14="http://schemas.microsoft.com/office/powerpoint/2010/main" xmlns="" val="231841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65900E-2712-EBC8-3052-F776E125A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867" y="397566"/>
            <a:ext cx="4235411" cy="318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C02E3F-BC06-12E6-96FD-1787D6972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552077"/>
            <a:ext cx="4978209" cy="374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636CCD-A27E-133C-CF92-EE57D44C0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7359" y="4505739"/>
            <a:ext cx="2719198" cy="195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03920" y="1685109"/>
            <a:ext cx="4108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dirty="0" smtClean="0"/>
              <a:t>Familiarizarea cu noţiuni de educaţie </a:t>
            </a:r>
          </a:p>
          <a:p>
            <a:pPr algn="ctr"/>
            <a:r>
              <a:rPr lang="ro-RO" sz="2000" dirty="0" smtClean="0"/>
              <a:t>financiară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9657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EC9927-135D-3AD9-6F7D-4901349E7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452" y="728870"/>
            <a:ext cx="4066078" cy="540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2E1B00-32A0-ADDB-72B6-52AE2C4C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407" y="1140757"/>
            <a:ext cx="6078141" cy="457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5E46AC-5231-ED45-0223-17062357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211" y="4099145"/>
            <a:ext cx="2048789" cy="20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35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DA48F-15A4-8569-7E0C-AC0600DB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35" y="658882"/>
            <a:ext cx="10461929" cy="1687664"/>
          </a:xfrm>
        </p:spPr>
        <p:txBody>
          <a:bodyPr/>
          <a:lstStyle/>
          <a:p>
            <a:pPr algn="ctr"/>
            <a:r>
              <a:rPr lang="ro-RO" b="1" dirty="0"/>
              <a:t>Mulțumim pentru atenția acordată!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C14B43-8B5C-4098-4469-813F8E67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469" y="2203378"/>
            <a:ext cx="3703983" cy="370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874605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125</TotalTime>
  <Words>224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Basis</vt:lpstr>
      <vt:lpstr>Proiect naţional  “De la joc la educaţie financiară”   AN ȘCOLAR: 2022-2023</vt:lpstr>
      <vt:lpstr>Din activitățile noastre...</vt:lpstr>
      <vt:lpstr>Pușculița “Porcușorul” -confectionare-</vt:lpstr>
      <vt:lpstr>Slide 4</vt:lpstr>
      <vt:lpstr>Slide 5</vt:lpstr>
      <vt:lpstr>Mulțumim pentru atenția acordată!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naţional  “De la joc la educaţie financiară”</dc:title>
  <dc:creator>admin</dc:creator>
  <cp:lastModifiedBy>user</cp:lastModifiedBy>
  <cp:revision>10</cp:revision>
  <dcterms:created xsi:type="dcterms:W3CDTF">2023-03-23T19:29:50Z</dcterms:created>
  <dcterms:modified xsi:type="dcterms:W3CDTF">2023-05-17T13:56:14Z</dcterms:modified>
</cp:coreProperties>
</file>