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53068BF-79EC-98E6-C091-329C99A76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62B78A15-32FE-1CEC-262B-43A81C05E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0578B37-AD3D-6E9B-3E76-E3A92956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8E5-A8B4-47A2-87F3-FB2AA5212638}" type="datetimeFigureOut">
              <a:rPr lang="ro-RO" smtClean="0"/>
              <a:t>14.05.2023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BDC5EC9-EF4E-B723-AF70-A3F1F42D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E95FEF6-B773-90BB-2378-CA2754BE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6BF7-91D4-482F-A44F-7C26681116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365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F3D589-6A43-1C88-1E4E-816FF7D9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A8C65A4E-BCA2-7A85-F0C1-2E616CC25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4518D4B-573E-E73A-F5D4-384DC41B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8E5-A8B4-47A2-87F3-FB2AA5212638}" type="datetimeFigureOut">
              <a:rPr lang="ro-RO" smtClean="0"/>
              <a:t>14.05.2023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8829024-F9C1-A746-D5D4-BD3C388F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E0BA4B1-FED3-536C-6FC0-B47EF927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6BF7-91D4-482F-A44F-7C26681116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7517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032F6277-17D4-2407-160F-A391AC22E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889FC463-1A68-4A7E-FEBB-196D855B7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EB1B878-CD88-3A53-2EB1-27F7A856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8E5-A8B4-47A2-87F3-FB2AA5212638}" type="datetimeFigureOut">
              <a:rPr lang="ro-RO" smtClean="0"/>
              <a:t>14.05.2023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63E5F9E-2810-E867-2145-BD2AEC001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B49669B-404C-83C6-61E7-C705DE3A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6BF7-91D4-482F-A44F-7C26681116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2516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18C8801-BC24-CC2B-0128-D4A6DCED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3A27E72-2072-15DB-1A95-8104720BA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66B1C24-32EF-7B51-8D8E-C6FADBB29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8E5-A8B4-47A2-87F3-FB2AA5212638}" type="datetimeFigureOut">
              <a:rPr lang="ro-RO" smtClean="0"/>
              <a:t>14.05.2023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39935A7-F5E0-E681-CAD4-DA3EF094E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F1C05BE-1843-D1A9-0E12-17B1ECB2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6BF7-91D4-482F-A44F-7C26681116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6248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B2097C8-78C8-FC5C-10F0-2CC3CE6F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40EAE59-9A0D-B543-E63C-ACD9627BD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7D59EF9-485B-50AF-E9FB-AA22A1DE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8E5-A8B4-47A2-87F3-FB2AA5212638}" type="datetimeFigureOut">
              <a:rPr lang="ro-RO" smtClean="0"/>
              <a:t>14.05.2023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0A98F7C-E031-50AE-AF70-772BD9A7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01531BB-6A1C-0778-A344-6775CC5D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6BF7-91D4-482F-A44F-7C26681116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0428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C9B847C-891F-1402-46A6-16DCFB2A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BABC262-9A31-6AF2-CB86-5FE5A8FC4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2159E5F-D6D5-EADF-8355-4EEE496CF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C5725F6-2382-552B-D82F-8EF87ECE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8E5-A8B4-47A2-87F3-FB2AA5212638}" type="datetimeFigureOut">
              <a:rPr lang="ro-RO" smtClean="0"/>
              <a:t>14.05.2023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945905A-502E-330C-36BF-B34C0853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257316B-3661-6E48-041C-8F8804ED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6BF7-91D4-482F-A44F-7C26681116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5136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3CB259A-9D77-1A5E-469E-66521652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E04344C-E538-89CF-F253-997AE5D3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AC95F1C-FA53-F09C-684A-7E49E4546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543BB0F-B62A-66D2-83B8-C58951656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6B03940-1FAF-AFA7-2A73-37B6BAF68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4C36B01A-E55C-6CBB-3E58-F2DC8ACD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8E5-A8B4-47A2-87F3-FB2AA5212638}" type="datetimeFigureOut">
              <a:rPr lang="ro-RO" smtClean="0"/>
              <a:t>14.05.2023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8EBF4B96-68E3-BC2E-6B62-FDCD2F7C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37133CDA-A2AC-6156-8803-66B4C61D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6BF7-91D4-482F-A44F-7C26681116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6154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0E4C3F9-66BA-454C-4C2F-B1EC1EA4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7435979F-3998-2A95-B157-65BEC436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8E5-A8B4-47A2-87F3-FB2AA5212638}" type="datetimeFigureOut">
              <a:rPr lang="ro-RO" smtClean="0"/>
              <a:t>14.05.2023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6B66A572-D59B-795B-281E-992A68A3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FC58CB66-1121-3438-97C2-F34BA928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6BF7-91D4-482F-A44F-7C26681116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9069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0DC53F6C-1D67-7E18-D358-0C58BDA5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8E5-A8B4-47A2-87F3-FB2AA5212638}" type="datetimeFigureOut">
              <a:rPr lang="ro-RO" smtClean="0"/>
              <a:t>14.05.2023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52562FD9-2677-8DA0-EAE1-1A55727F6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EE183DAD-D92B-B265-111D-43E1D9D3C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6BF7-91D4-482F-A44F-7C26681116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627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FCD38BE-F9EC-9B29-F39D-2E1024A4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36D3845-4437-0748-98F0-5CAFB0B1A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755BB9E-2ACB-A249-6CDF-23CA9913D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D3742B99-7853-E5FD-D18C-8973CEE8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8E5-A8B4-47A2-87F3-FB2AA5212638}" type="datetimeFigureOut">
              <a:rPr lang="ro-RO" smtClean="0"/>
              <a:t>14.05.2023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A24F37CD-2A51-5FA0-8298-2446E90F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300E32B-9732-57AB-FCCC-140B72BC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6BF7-91D4-482F-A44F-7C26681116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989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3D6B0B3-062F-1911-3E0B-A266437BB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5976417C-CDC8-1637-597A-B10D33957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67D76323-48F1-26DA-4C83-F7B86E807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E457BCD-E84F-EAA3-4EEC-54F162BF6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8E5-A8B4-47A2-87F3-FB2AA5212638}" type="datetimeFigureOut">
              <a:rPr lang="ro-RO" smtClean="0"/>
              <a:t>14.05.2023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07833B4-B821-E88E-1F18-1F80ECAE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6BDE45F-15A4-306C-D934-23E835AA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6BF7-91D4-482F-A44F-7C26681116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4548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E07C0228-B78E-DD77-C983-329F4D8B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E517136-146E-2A93-4F6A-809BC08F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35807B8-8C34-81E9-DEFD-3C7647A57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158E5-A8B4-47A2-87F3-FB2AA5212638}" type="datetimeFigureOut">
              <a:rPr lang="ro-RO" smtClean="0"/>
              <a:t>14.05.2023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CAD7F2D-F0AF-6ACE-5029-34D217827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8C87FC3-2025-43DE-012F-27F9EDEA2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96BF7-91D4-482F-A44F-7C26681116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8399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3D2A80-412B-BB1A-BF22-14AC6D308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o-RO" dirty="0"/>
              <a:t>EDUCAȚIE FINANCIARĂ</a:t>
            </a:r>
            <a:br>
              <a:rPr lang="ro-RO" dirty="0"/>
            </a:br>
            <a:r>
              <a:rPr lang="ro-RO" dirty="0"/>
              <a:t>în grădinița noastră din 2019!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5A89B2EA-25F5-BB7A-845E-D85DF4897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o-RO" dirty="0"/>
              <a:t>ȘCOALA GIMNAZIALĂ ”ECATERINA TEODOROIU”</a:t>
            </a:r>
          </a:p>
          <a:p>
            <a:r>
              <a:rPr lang="ro-RO" dirty="0"/>
              <a:t>STRUCTURĂ”GRĂDINIȚA cu PROGRAM Prelungit NR. 33 </a:t>
            </a:r>
          </a:p>
          <a:p>
            <a:r>
              <a:rPr lang="ro-RO" dirty="0"/>
              <a:t>Step </a:t>
            </a:r>
            <a:r>
              <a:rPr lang="ro-RO" dirty="0" err="1"/>
              <a:t>by</a:t>
            </a:r>
            <a:r>
              <a:rPr lang="ro-RO" dirty="0"/>
              <a:t> Step</a:t>
            </a:r>
          </a:p>
          <a:p>
            <a:r>
              <a:rPr lang="ro-RO" dirty="0"/>
              <a:t>BRĂILA</a:t>
            </a:r>
          </a:p>
        </p:txBody>
      </p:sp>
    </p:spTree>
    <p:extLst>
      <p:ext uri="{BB962C8B-B14F-4D97-AF65-F5344CB8AC3E}">
        <p14:creationId xmlns:p14="http://schemas.microsoft.com/office/powerpoint/2010/main" val="18449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D54D3F6-1DF4-67FE-18CF-3FD2D0C68A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o-RO" dirty="0"/>
              <a:t>COPIII LUCRÂND CU AUXILIARELE DIDACTICE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98F66EF-1AAE-B18C-EA2E-14A83E580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25439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956DD86-1873-FE0D-661A-4676624F25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ro-RO" dirty="0"/>
              <a:t>HĂRNICIA COPILAȘILOR PREȘCOLARI 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5AADB36F-C0BB-D85C-F278-2F3676DBE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71685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C8AACA4-47B0-7E98-2BE9-E845F0A4E5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o-RO" dirty="0"/>
              <a:t>SATISFACȚIA FIECĂRUI PARTICIPANT!</a:t>
            </a:r>
          </a:p>
        </p:txBody>
      </p:sp>
      <p:pic>
        <p:nvPicPr>
          <p:cNvPr id="13" name="Substituent conținut 12">
            <a:extLst>
              <a:ext uri="{FF2B5EF4-FFF2-40B4-BE49-F238E27FC236}">
                <a16:creationId xmlns:a16="http://schemas.microsoft.com/office/drawing/2014/main" id="{B074337F-DB08-0F76-CAE8-EFA50F620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77085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6ACA9B4-A7A2-0991-9D88-E1F2E51CCC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ro-RO" sz="3600" dirty="0"/>
              <a:t>În fiecare SĂPTAMÂNĂ studiem ca opțional :”EDUCAȚIA FINANCIARĂ ÎN GRĂDINIȚA NOASTRĂ!”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18AA361A-5762-4653-78CA-8652AC7D3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0209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u 9">
            <a:extLst>
              <a:ext uri="{FF2B5EF4-FFF2-40B4-BE49-F238E27FC236}">
                <a16:creationId xmlns:a16="http://schemas.microsoft.com/office/drawing/2014/main" id="{06913349-F9C8-3FDA-4DD3-1D0A4FA26F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ro-RO" dirty="0"/>
              <a:t>Cea mai interesanta activitate desfășurată cu preșcolarii noștri!</a:t>
            </a:r>
          </a:p>
        </p:txBody>
      </p:sp>
      <p:pic>
        <p:nvPicPr>
          <p:cNvPr id="9" name="Substituent conținut 8">
            <a:extLst>
              <a:ext uri="{FF2B5EF4-FFF2-40B4-BE49-F238E27FC236}">
                <a16:creationId xmlns:a16="http://schemas.microsoft.com/office/drawing/2014/main" id="{0B0B02AC-B7D8-109A-A2C8-919D3DC9AD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49" y="1825625"/>
            <a:ext cx="1958102" cy="4351338"/>
          </a:xfrm>
        </p:spPr>
      </p:pic>
      <p:pic>
        <p:nvPicPr>
          <p:cNvPr id="13" name="Substituent conținut 12">
            <a:extLst>
              <a:ext uri="{FF2B5EF4-FFF2-40B4-BE49-F238E27FC236}">
                <a16:creationId xmlns:a16="http://schemas.microsoft.com/office/drawing/2014/main" id="{7469C3A7-60FE-09ED-8618-7DE4002C14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00351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978DD08-248C-4026-7333-D528EED2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Profesor: </a:t>
            </a:r>
            <a:r>
              <a:rPr lang="ro-RO" dirty="0" err="1"/>
              <a:t>Tița</a:t>
            </a:r>
            <a:r>
              <a:rPr lang="ro-RO" dirty="0"/>
              <a:t> Tomescu</a:t>
            </a:r>
            <a:br>
              <a:rPr lang="ro-RO" dirty="0"/>
            </a:br>
            <a:r>
              <a:rPr lang="ro-RO" dirty="0"/>
              <a:t>Ne revedem curând!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Substituent conținut 6" descr="Plant creature">
                <a:extLst>
                  <a:ext uri="{FF2B5EF4-FFF2-40B4-BE49-F238E27FC236}">
                    <a16:creationId xmlns:a16="http://schemas.microsoft.com/office/drawing/2014/main" id="{133EF95B-8D18-BE48-9FE2-E256A8A5590B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805809658"/>
                  </p:ext>
                </p:extLst>
              </p:nvPr>
            </p:nvGraphicFramePr>
            <p:xfrm>
              <a:off x="2113624" y="2436557"/>
              <a:ext cx="2630751" cy="312947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630751" cy="3129473"/>
                    </a:xfrm>
                    <a:prstGeom prst="rect">
                      <a:avLst/>
                    </a:prstGeom>
                  </am3d:spPr>
                  <am3d:camera>
                    <am3d:pos x="0" y="0" z="6228448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087180" d="1000000"/>
                    <am3d:preTrans dx="-813758" dy="-18012136" dz="-259404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27987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Substituent conținut 6" descr="Plant creature">
                <a:extLst>
                  <a:ext uri="{FF2B5EF4-FFF2-40B4-BE49-F238E27FC236}">
                    <a16:creationId xmlns:a16="http://schemas.microsoft.com/office/drawing/2014/main" id="{133EF95B-8D18-BE48-9FE2-E256A8A5590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3624" y="2436557"/>
                <a:ext cx="2630751" cy="3129473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Substituent conținut 8">
            <a:extLst>
              <a:ext uri="{FF2B5EF4-FFF2-40B4-BE49-F238E27FC236}">
                <a16:creationId xmlns:a16="http://schemas.microsoft.com/office/drawing/2014/main" id="{EADB87F5-2953-3C85-BEF5-D7B94BF78B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44020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71</Words>
  <Application>Microsoft Office PowerPoint</Application>
  <PresentationFormat>Ecran lat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Temă Office</vt:lpstr>
      <vt:lpstr>EDUCAȚIE FINANCIARĂ în grădinița noastră din 2019!</vt:lpstr>
      <vt:lpstr>COPIII LUCRÂND CU AUXILIARELE DIDACTICE</vt:lpstr>
      <vt:lpstr>HĂRNICIA COPILAȘILOR PREȘCOLARI </vt:lpstr>
      <vt:lpstr>SATISFACȚIA FIECĂRUI PARTICIPANT!</vt:lpstr>
      <vt:lpstr>În fiecare SĂPTAMÂNĂ studiem ca opțional :”EDUCAȚIA FINANCIARĂ ÎN GRĂDINIȚA NOASTRĂ!”</vt:lpstr>
      <vt:lpstr>Cea mai interesanta activitate desfășurată cu preșcolarii noștri!</vt:lpstr>
      <vt:lpstr>Profesor: Tița Tomescu Ne revedem curând!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EDUCAȚIE FINANCIARĂ în grădinița noastră din 2019!</dc:title>
  <dc:creator>tomescu tita</dc:creator>
  <cp:lastModifiedBy>tomescu tita</cp:lastModifiedBy>
  <cp:revision>1</cp:revision>
  <dcterms:created xsi:type="dcterms:W3CDTF">2023-05-14T16:02:05Z</dcterms:created>
  <dcterms:modified xsi:type="dcterms:W3CDTF">2023-05-14T16:18:46Z</dcterms:modified>
</cp:coreProperties>
</file>