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58" r:id="rId6"/>
    <p:sldId id="261" r:id="rId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10.024"/>
    </inkml:context>
    <inkml:brush xml:id="br0">
      <inkml:brushProperty name="width" value="0.35" units="cm"/>
      <inkml:brushProperty name="height" value="0.35" units="cm"/>
      <inkml:brushProperty name="color" value="#5B2D90"/>
    </inkml:brush>
  </inkml:definitions>
  <inkml:trace contextRef="#ctx0" brushRef="#br0">246 0 24575,'-7'1'0,"0"0"0,0 1 0,0-1 0,0 2 0,0-1 0,1 1 0,-1 0 0,1 0 0,0 0 0,0 1 0,0 0 0,1 0 0,-1 1 0,1 0 0,0 0 0,0 0 0,0 0 0,1 1 0,0 0 0,-7 11 0,-6 13 0,1 1 0,-22 59 0,28-57 0,0 0 0,2 0 0,2 1 0,1 0 0,-1 36 0,8 177 0,2-95 0,-5-49 0,3 112 0,0-204 0,1 0 0,-1 0 0,2 0 0,-1 0 0,2-1 0,-1 0 0,1 1 0,1-2 0,0 1 0,0-1 0,1 0 0,0 0 0,9 8 0,-12-13 0,-1 0 0,1 0 0,0-1 0,0 1 0,0-1 0,1 0 0,-1 0 0,1-1 0,0 1 0,-1-1 0,1 0 0,0-1 0,0 1 0,0-1 0,1 0 0,-1 0 0,0 0 0,0-1 0,1 1 0,-1-2 0,0 1 0,0 0 0,1-1 0,-1 0 0,0 0 0,0-1 0,0 1 0,0-1 0,7-4 0,-6 2 0,0-1 0,-1 0 0,1 0 0,-1-1 0,-1 0 0,1 1 0,-1-2 0,0 1 0,0 0 0,-1-1 0,1 0 0,-2 0 0,1 0 0,1-8 0,3-10 0,-1-1 0,5-42 0,-5-46 0,-7-125 0,-3 70 0,5 115 0,3 1 0,15-78 0,-5 59-68,20-125-1229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25.662"/>
    </inkml:context>
    <inkml:brush xml:id="br0">
      <inkml:brushProperty name="width" value="0.35" units="cm"/>
      <inkml:brushProperty name="height" value="0.35" units="cm"/>
      <inkml:brushProperty name="color" value="#5B2D90"/>
    </inkml:brush>
  </inkml:definitions>
  <inkml:trace contextRef="#ctx0" brushRef="#br0">566 46 24575,'-5'-4'0,"0"0"0,0 1 0,-1 0 0,1-1 0,-1 2 0,1-1 0,-1 1 0,0 0 0,0 0 0,0 0 0,-12-1 0,-75-2 0,71 4 0,-31-1 0,24 0 0,-1 0 0,0 3 0,1 0 0,-1 2 0,-31 7 0,55-8 0,0 0 0,0 0 0,1 1 0,-1 0 0,1 0 0,0 1 0,-1-1 0,2 1 0,-1 0 0,0 1 0,1-1 0,0 1 0,0 0 0,0 0 0,0 0 0,1 0 0,0 0 0,0 1 0,1 0 0,-1 0 0,1-1 0,0 1 0,1 0 0,-2 8 0,-1 15 0,1 0 0,2 0 0,3 57 0,0-49 0,2 25 0,2-1 0,3-1 0,33 114 0,-38-165 0,0 0 0,0-1 0,0 0 0,1 1 0,0-2 0,1 1 0,0-1 0,0 0 0,1 0 0,0 0 0,0-1 0,0 0 0,1 0 0,9 5 0,14 6 0,2 0 0,44 16 0,-65-29 0,18 6 0,0-2 0,1-1 0,-1-2 0,1 0 0,0-3 0,1 0 0,46-5 0,-71 3 0,0-1 0,1 1 0,-1-2 0,0 1 0,0-1 0,0 0 0,0-1 0,-1 0 0,1 0 0,-1 0 0,1-1 0,-1 0 0,0 0 0,-1 0 0,1-1 0,-1 0 0,0 0 0,0 0 0,9-13 0,0-5 0,0-1 0,-1-1 0,18-51 0,-10 24 0,-12 32 0,-1-1 0,-1 0 0,-1 0 0,-1-1 0,0 1 0,-2-1 0,1-23 0,-4 34 0,-1-1 0,0 1 0,0-1 0,-1 1 0,-1-1 0,0 1 0,0 0 0,-1 0 0,-1 0 0,0 1 0,0-1 0,-1 1 0,0 1 0,-1-1 0,-8-9 0,-42-38-1365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30.508"/>
    </inkml:context>
    <inkml:brush xml:id="br0">
      <inkml:brushProperty name="width" value="0.35" units="cm"/>
      <inkml:brushProperty name="height" value="0.35" units="cm"/>
      <inkml:brushProperty name="color" value="#5B2D90"/>
    </inkml:brush>
  </inkml:definitions>
  <inkml:trace contextRef="#ctx0" brushRef="#br0">472 207 24575,'-7'-5'0,"0"0"0,-1 0 0,1 1 0,-1 1 0,0-1 0,0 1 0,0 1 0,-1-1 0,1 1 0,-1 1 0,1 0 0,-1 0 0,-11 0 0,-43-8 0,7-10 0,45 13 0,-1 2 0,0 0 0,0 0 0,-1 1 0,1 0 0,-25-1 0,34 5 0,0 0 0,-1 0 0,1 0 0,0 1 0,0-1 0,0 1 0,0-1 0,1 1 0,-1 0 0,0 0 0,1 1 0,-1-1 0,1 1 0,0-1 0,0 1 0,0-1 0,0 1 0,0 0 0,-1 4 0,-31 65 0,29-61 0,0 0 0,1 1 0,-1 0 0,2 0 0,0 0 0,0 0 0,1 1 0,0 20 0,2-29 0,0 0 0,1 0 0,-1-1 0,1 1 0,0 0 0,0-1 0,1 1 0,-1-1 0,1 1 0,-1-1 0,1 0 0,0 1 0,0-1 0,1 0 0,-1 0 0,1-1 0,-1 1 0,1 0 0,0-1 0,0 0 0,0 0 0,0 1 0,0-2 0,1 1 0,-1 0 0,1-1 0,-1 1 0,1-1 0,4 1 0,14 3 0,0-1 0,1-1 0,37 0 0,-40-3 0,1 1 0,-1 1 0,0 1 0,0 0 0,23 8 0,-17 1 0,0 1 0,0 1 0,-1 1 0,-1 1 0,0 1 0,23 23 0,-15-14 0,-26-21 0,0-1 0,0 0 0,1 0 0,-1 0 0,1 0 0,0-1 0,0 0 0,0-1 0,0 0 0,1 0 0,-1 0 0,12 0 0,-16-2 0,1 0 0,-1 0 0,0-1 0,0 1 0,0-1 0,0 0 0,0 0 0,0 0 0,0 0 0,0-1 0,0 1 0,0-1 0,0 1 0,-1-1 0,1 0 0,-1 0 0,1 0 0,-1-1 0,0 1 0,0-1 0,0 1 0,0-1 0,-1 0 0,1 1 0,-1-1 0,1 0 0,-1 0 0,0 0 0,0 0 0,0 0 0,0-5 0,2-8 0,0 0 0,-1-1 0,-1 1 0,-1 0 0,0 0 0,-1-1 0,-1 1 0,-1 0 0,0 0 0,-1 0 0,0 1 0,-1-1 0,-9-17 0,3 11 0,0 1 0,-1 0 0,-1 1 0,-1 0 0,-1 1 0,-1 0 0,-1 1 0,-22-19 0,24 26 0,-1 2 0,1-1 0,-2 2 0,1 0 0,-32-10 0,25 10 0,1-2 0,-36-19 0,36 15-455,-1 2 0,-39-16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35.383"/>
    </inkml:context>
    <inkml:brush xml:id="br0">
      <inkml:brushProperty name="width" value="0.35" units="cm"/>
      <inkml:brushProperty name="height" value="0.35" units="cm"/>
      <inkml:brushProperty name="color" value="#5B2D90"/>
    </inkml:brush>
  </inkml:definitions>
  <inkml:trace contextRef="#ctx0" brushRef="#br0">124 50 24575,'0'-3'0,"0"1"0,-1 0 0,1-1 0,-1 1 0,0 0 0,1 0 0,-1 0 0,0 0 0,0 0 0,0 0 0,-1 0 0,1 0 0,-1 0 0,1 0 0,-1 0 0,1 1 0,-1-1 0,0 1 0,0-1 0,1 1 0,-1 0 0,0 0 0,0 0 0,-1 0 0,1 0 0,0 0 0,0 0 0,0 1 0,-1-1 0,1 1 0,0 0 0,0-1 0,-1 1 0,1 0 0,0 1 0,-1-1 0,1 0 0,0 0 0,-1 1 0,1 0 0,0-1 0,0 1 0,0 0 0,0 0 0,0 0 0,0 0 0,0 0 0,0 1 0,0-1 0,0 1 0,1-1 0,-1 1 0,0 0 0,1-1 0,-3 4 0,0 6 0,-1-1 0,2 1 0,-1-1 0,2 1 0,-1 0 0,1 0 0,0 18 0,2 86 0,1-75 0,3 442 0,-5-476 0,1 0 0,0 0 0,1 0 0,-1 0 0,1 0 0,0 0 0,0-1 0,1 1 0,0 0 0,0-1 0,0 1 0,1-1 0,0 0 0,0 1 0,0-1 0,1-1 0,-1 1 0,1 0 0,0-1 0,0 0 0,1 0 0,-1 0 0,1-1 0,0 1 0,0-1 0,0 0 0,1-1 0,-1 1 0,1-1 0,-1 0 0,1 0 0,9 1 0,10 3 0,1-2 0,-1 0 0,1-2 0,0-1 0,0 0 0,0-2 0,-1-2 0,44-8 0,-62 9 0,1 0 0,-1 0 0,0-1 0,-1 0 0,1 0 0,0 0 0,-1-1 0,0 0 0,0-1 0,0 1 0,0-1 0,-1 0 0,0-1 0,0 1 0,0-1 0,-1 0 0,1 0 0,-1-1 0,-1 1 0,0-1 0,1 0 0,-2 1 0,1-2 0,-1 1 0,0 0 0,-1 0 0,1-10 0,13-70 0,-4-2 0,-4 1 0,-7-165 0,0 247 0,-1 1 0,0-1 0,0 1 0,0 0 0,0-1 0,-1 1 0,1 0 0,-2 0 0,1 0 0,0 0 0,-1 0 0,0 1 0,0-1 0,0 1 0,-1 0 0,1 0 0,-1 0 0,-5-4 0,2 3 0,0 2 0,0-1 0,-1 1 0,1 0 0,-1 0 0,1 0 0,-1 1 0,0 1 0,0-1 0,0 2 0,-15-1 0,-51-5-1365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41.196"/>
    </inkml:context>
    <inkml:brush xml:id="br0">
      <inkml:brushProperty name="width" value="0.35" units="cm"/>
      <inkml:brushProperty name="height" value="0.35" units="cm"/>
      <inkml:brushProperty name="color" value="#5B2D90"/>
    </inkml:brush>
  </inkml:definitions>
  <inkml:trace contextRef="#ctx0" brushRef="#br0">203 470 24575,'18'-19'0,"-1"-1"0,24-37 0,13-16 0,-24 36 0,43-73 0,-30 42 0,-39 62 0,0-1 0,1 1 0,0 0 0,0 0 0,1 1 0,0 0 0,0-1 0,0 2 0,0-1 0,1 1 0,0 0 0,0 0 0,0 1 0,0 0 0,0 0 0,1 1 0,-1 0 0,1 0 0,12 0 0,-10 1 0,0 2 0,0 0 0,-1 0 0,1 0 0,0 1 0,-1 1 0,1 0 0,-1 0 0,0 1 0,0 0 0,0 0 0,-1 1 0,1 0 0,-1 1 0,12 10 0,-10-6 0,0 0 0,-1 1 0,0 0 0,0 0 0,-1 1 0,-1 0 0,0 1 0,-1-1 0,0 1 0,-1 1 0,0-1 0,-1 1 0,-1-1 0,3 24 0,-2 4 0,-1 0 0,-2 1 0,-9 73 0,6-87 0,-2-1 0,-1 0 0,-1 0 0,-2 0 0,0-1 0,-2 0 0,-1 0 0,0-1 0,-2-1 0,-1 0 0,-1 0 0,-1-2 0,-37 40 0,27-37 0,-1-2 0,-1 0 0,-1-2 0,-1-1 0,-1-1 0,-1-2 0,-34 13 0,1-4 0,0-4 0,-118 24 0,179-44 0,1-1 0,-1-1 0,0 1 0,1 0 0,-1-1 0,0 0 0,1 0 0,-1 0 0,0 0 0,1-1 0,-1 1 0,1-1 0,-1 0 0,1 0 0,-1 0 0,1 0 0,-1-1 0,1 0 0,0 1 0,0-1 0,0 0 0,0-1 0,0 1 0,0 0 0,0-1 0,1 0 0,0 1 0,-1-1 0,1 0 0,0 0 0,0-1 0,0 1 0,1 0 0,-1-1 0,1 1 0,0 0 0,-1-7 0,-1-3-50,0-1-1,1 1 1,1-1-1,0 1 0,1-1 1,0 1-1,1-1 1,1 0-1,0 1 1,1 0-1,0 0 0,1 0 1,1 0-1,0 0 1,0 1-1,1 0 1,1 0-1,0 0 0,1 1 1,0 0-1,1 0 1,0 1-1,0 1 1,1-1-1,1 1 1,11-8-1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44.365"/>
    </inkml:context>
    <inkml:brush xml:id="br0">
      <inkml:brushProperty name="width" value="0.35" units="cm"/>
      <inkml:brushProperty name="height" value="0.35" units="cm"/>
      <inkml:brushProperty name="color" value="#5B2D90"/>
    </inkml:brush>
  </inkml:definitions>
  <inkml:trace contextRef="#ctx0" brushRef="#br0">1 0 24575,'0'7'0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46.983"/>
    </inkml:context>
    <inkml:brush xml:id="br0">
      <inkml:brushProperty name="width" value="0.35" units="cm"/>
      <inkml:brushProperty name="height" value="0.35" units="cm"/>
      <inkml:brushProperty name="color" value="#5B2D90"/>
    </inkml:brush>
  </inkml:definitions>
  <inkml:trace contextRef="#ctx0" brushRef="#br0">1 47 24575,'0'-7'0,"0"-9"0,0-8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48.624"/>
    </inkml:context>
    <inkml:brush xml:id="br0">
      <inkml:brushProperty name="width" value="0.35" units="cm"/>
      <inkml:brushProperty name="height" value="0.35" units="cm"/>
      <inkml:brushProperty name="color" value="#5B2D90"/>
    </inkml:brush>
  </inkml:definitions>
  <inkml:trace contextRef="#ctx0" brushRef="#br0">1 32 24575,'7'0'0,"2"-14"0,6-4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50.493"/>
    </inkml:context>
    <inkml:brush xml:id="br0">
      <inkml:brushProperty name="width" value="0.35" units="cm"/>
      <inkml:brushProperty name="height" value="0.35" units="cm"/>
      <inkml:brushProperty name="color" value="#5B2D90"/>
    </inkml:brush>
  </inkml:definitions>
  <inkml:trace contextRef="#ctx0" brushRef="#br0">0 0 24575,'0'7'0,"0"9"0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52.278"/>
    </inkml:context>
    <inkml:brush xml:id="br0">
      <inkml:brushProperty name="width" value="0.35" units="cm"/>
      <inkml:brushProperty name="height" value="0.35" units="cm"/>
      <inkml:brushProperty name="color" value="#5B2D90"/>
    </inkml:brush>
  </inkml:definitions>
  <inkml:trace contextRef="#ctx0" brushRef="#br0">1 1 24575,'7'0'0,"8"0"0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53.634"/>
    </inkml:context>
    <inkml:brush xml:id="br0">
      <inkml:brushProperty name="width" value="0.35" units="cm"/>
      <inkml:brushProperty name="height" value="0.35" units="cm"/>
      <inkml:brushProperty name="color" value="#5B2D90"/>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23.771"/>
    </inkml:context>
    <inkml:brush xml:id="br0">
      <inkml:brushProperty name="width" value="0.35" units="cm"/>
      <inkml:brushProperty name="height" value="0.35" units="cm"/>
      <inkml:brushProperty name="color" value="#5B2D90"/>
    </inkml:brush>
  </inkml:definitions>
  <inkml:trace contextRef="#ctx0" brushRef="#br0">720 169 24575,'0'-1'0,"0"0"0,-1 0 0,1-1 0,0 1 0,-1 0 0,1 0 0,-1 0 0,1 0 0,-1 0 0,0 0 0,0 0 0,1 0 0,-1 1 0,0-1 0,0 0 0,0 0 0,0 0 0,0 1 0,0-1 0,0 1 0,0-1 0,0 1 0,0-1 0,0 1 0,0-1 0,0 1 0,-2 0 0,-37-7 0,33 6 0,-18-2 0,1 1 0,-1 2 0,1 0 0,-1 1 0,0 2 0,1 1 0,-31 8 0,38-7 0,-1 1 0,1 1 0,0 0 0,0 2 0,1 0 0,0 0 0,1 2 0,0 0 0,1 0 0,-19 20 0,4 0 0,1 1 0,2 2 0,-43 72 0,57-83 0,1 0 0,1 1 0,1 0 0,1 1 0,2 0 0,0 0 0,-4 49 0,6 12 0,11 126 0,-3-184 0,2 0 0,1-1 0,1 0 0,1 0 0,20 40 0,-13-32 0,-1 1 0,9 42 0,15 79 0,-33-132 0,1 0 0,1 0 0,2-1 0,22 45 0,63 84 0,-89-145 0,0-2 0,1 1 0,0-1 0,0 0 0,0 0 0,0-1 0,1 1 0,0-2 0,0 1 0,1-1 0,-1-1 0,1 0 0,0 0 0,0 0 0,0-1 0,0 0 0,0-1 0,0 0 0,0-1 0,14 0 0,-6-1 0,0 0 0,-1 0 0,1-2 0,-1 0 0,0-1 0,0-1 0,0 0 0,0-1 0,-1-1 0,24-14 0,-30 13 0,0-1 0,0 0 0,-1-1 0,0 0 0,-1 0 0,0-1 0,0 0 0,-1 0 0,-1 0 0,8-21 0,13-25 0,1 8 0,-3-2 0,-2 0 0,-2-2 0,23-97 0,-35 119 0,2 1 0,1 0 0,16-29 0,-14 32 0,-2-1 0,0 0 0,12-50 0,12-112 0,-26 130 0,-3 0 0,-2 0 0,-7-98 0,0 37 0,4 40 0,-3-91 0,1 167 0,1 1 0,0-1 0,-1 1 0,0-1 0,0 1 0,0-1 0,-1 1 0,1-1 0,-1 1 0,0 0 0,0 0 0,-1 0 0,1 0 0,-1 1 0,0-1 0,0 1 0,0-1 0,0 1 0,-6-4 0,2 3 0,0 0 0,-1 1 0,1 0 0,-1 0 0,1 1 0,-1 0 0,0 0 0,0 1 0,0 0 0,-10 0 0,-7 0 0,0 0 0,0 2 0,-35 5 0,50-5 0,-1 2 0,1 0 0,-1 0 0,1 1 0,0 0 0,1 1 0,-1 0 0,1 0 0,0 1 0,-13 11 0,-1 5 0,1 2 0,2 1 0,0 0 0,-25 45 0,-24 30 0,27-45 0,3 2 0,1 1 0,4 2 0,-29 67 0,57-110 0,0 0 0,1 0 0,0 0 0,2 1 0,0 0 0,1-1 0,0 1 0,2 0 0,0 0 0,1 0 0,1 0 0,6 27 0,-7-42 0,-1-1 0,1 0 0,0 0 0,0 0 0,0 0 0,0 1 0,0-1 0,1-1 0,-1 1 0,1 0 0,-1 0 0,1 0 0,-1-1 0,1 1 0,0-1 0,0 1 0,0-1 0,0 0 0,0 0 0,0 0 0,0 0 0,1 0 0,-1 0 0,0-1 0,0 1 0,1-1 0,-1 1 0,0-1 0,1 0 0,-1 0 0,1 0 0,-1 0 0,0 0 0,1-1 0,-1 1 0,0-1 0,0 0 0,4-1 0,10-4 0,-2-1 0,1 0 0,-1-1 0,22-15 0,-18 10 0,11-4 0,-1-1 0,-1-2 0,0-1 0,-2-1 0,-1-1 0,0-2 0,36-49 0,-25 24 0,53-85 0,-76 102 0,-12 32 0,0 1 0,1-1 0,-1 1 0,0-1 0,0 1 0,0-1 0,1 1 0,-1-1 0,0 0 0,0 1 0,0-1 0,0 1 0,0-1 0,0 1 0,0-1 0,0 0 0,0 1 0,0-1 0,0 1 0,0-1 0,-1 1 0,1-1 0,0 1 0,0-1 0,-1 0 0,1 1 0,0-1 0,-1 1 0,1 0 0,0-1 0,-1 1 0,1-1 0,-1 1 0,1 0 0,0-1 0,-1 1 0,1 0 0,-1-1 0,1 1 0,-1 0 0,0 0 0,1-1 0,-1 1 0,1 0 0,-1 0 0,1 0 0,-1 0 0,1 0 0,-1 0 0,-1 0 0,-1 2 0,0 1 0,0-1 0,0 1 0,1 0 0,-1 0 0,1 0 0,-1 0 0,1 0 0,0 0 0,0 1 0,1-1 0,-1 1 0,1 0 0,-1-1 0,0 6 0,-1-1 0,-11 35 0,1 0 0,-7 50 0,7-31 0,-18 118 0,25-125 0,-3-1 0,-2 0 0,-3-1 0,-32 80 0,23-84 0,14-34 0,1 1 0,0 0 0,1 0 0,1 1 0,1 0 0,1 0 0,-5 27 0,9-42 0,0 0 0,0 0 0,0 1 0,0-1 0,0 0 0,0 0 0,0 0 0,1 0 0,-1 1 0,1-1 0,0 0 0,0 0 0,-1 0 0,1 0 0,1 0 0,-1 0 0,0-1 0,0 1 0,1 0 0,-1 0 0,1-1 0,-1 1 0,4 1 0,-2-2 0,0 1 0,0-1 0,0 0 0,0-1 0,0 1 0,0 0 0,1-1 0,-1 0 0,0 0 0,0 0 0,1 0 0,-1 0 0,0-1 0,4 0 0,8-3 0,1-1 0,-1 0 0,-1-1 0,1-1 0,17-11 0,27-20-227,-2-4-1,-2-1 1,-1-4-1,-3-1 1,50-61-1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9:58.364"/>
    </inkml:context>
    <inkml:brush xml:id="br0">
      <inkml:brushProperty name="width" value="0.35" units="cm"/>
      <inkml:brushProperty name="height" value="0.35" units="cm"/>
      <inkml:brushProperty name="color" value="#5B2D90"/>
    </inkml:brush>
  </inkml:definitions>
  <inkml:trace contextRef="#ctx0" brushRef="#br0">33 48 24575,'-7'0'0,"-2"-7"0,0-9 0,2-8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10:02.023"/>
    </inkml:context>
    <inkml:brush xml:id="br0">
      <inkml:brushProperty name="width" value="0.35" units="cm"/>
      <inkml:brushProperty name="height" value="0.35" units="cm"/>
      <inkml:brushProperty name="color" value="#5B2D90"/>
    </inkml:brush>
  </inkml:definitions>
  <inkml:trace contextRef="#ctx0" brushRef="#br0">1 0 24575,'0'7'0,"0"9"0,0 8 0,0 7 0,0 6 0,0 2 0,0 2 0,0 0 0,0-13 0,6-11 0,3-16 0,0-15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10:05.245"/>
    </inkml:context>
    <inkml:brush xml:id="br0">
      <inkml:brushProperty name="width" value="0.35" units="cm"/>
      <inkml:brushProperty name="height" value="0.35" units="cm"/>
      <inkml:brushProperty name="color" value="#5B2D90"/>
    </inkml:brush>
  </inkml:definitions>
  <inkml:trace contextRef="#ctx0" brushRef="#br0">1 0 24575,'7'0'0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10:06.933"/>
    </inkml:context>
    <inkml:brush xml:id="br0">
      <inkml:brushProperty name="width" value="0.35" units="cm"/>
      <inkml:brushProperty name="height" value="0.35" units="cm"/>
      <inkml:brushProperty name="color" value="#5B2D90"/>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10:08.308"/>
    </inkml:context>
    <inkml:brush xml:id="br0">
      <inkml:brushProperty name="width" value="0.35" units="cm"/>
      <inkml:brushProperty name="height" value="0.35" units="cm"/>
      <inkml:brushProperty name="color" value="#5B2D90"/>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10:15.563"/>
    </inkml:context>
    <inkml:brush xml:id="br0">
      <inkml:brushProperty name="width" value="0.35" units="cm"/>
      <inkml:brushProperty name="height" value="0.35" units="cm"/>
      <inkml:brushProperty name="color" value="#5B2D90"/>
    </inkml:brush>
  </inkml:definitions>
  <inkml:trace contextRef="#ctx0" brushRef="#br0">83 0 24575,'-6'0'0,"-10"0"0,-2 7 0,3 8 0,3 10 0,4 6 0,3 5 0,3 3 0,1 2 0,8-7 0,3-1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10:27.630"/>
    </inkml:context>
    <inkml:brush xml:id="br0">
      <inkml:brushProperty name="width" value="0.35" units="cm"/>
      <inkml:brushProperty name="height" value="0.35" units="cm"/>
      <inkml:brushProperty name="color" value="#5B2D90"/>
    </inkml:brush>
  </inkml:definitions>
  <inkml:trace contextRef="#ctx0" brushRef="#br0">0 29 24575,'8'-1'0,"1"2"0,-1-1 0,0 1 0,0 0 0,0 1 0,0 0 0,0 0 0,0 1 0,0 0 0,-1 0 0,1 1 0,-1 0 0,0 0 0,0 1 0,0-1 0,-1 2 0,0-1 0,0 1 0,0 0 0,-1 0 0,0 0 0,0 1 0,0 0 0,-1 0 0,0 0 0,0 1 0,4 13 0,4 12 0,-1 0 0,-2 1 0,-1 1 0,-2-1 0,3 55 0,-10 185 0,-2-136 0,3 317 0,0-455 0,0 0 0,0 0 0,0 0 0,0 0 0,0 0 0,0 0 0,0-1 0,0 1 0,0 0 0,0 0 0,0 0 0,0 0 0,-1 0 0,1 0 0,0 0 0,0 0 0,0-1 0,0 1 0,0 0 0,0 0 0,0 0 0,0 0 0,0 0 0,0 0 0,0 0 0,0 0 0,-1 0 0,1 0 0,0 0 0,0 0 0,0 0 0,0-1 0,0 1 0,0 0 0,0 0 0,-1 0 0,1 0 0,0 0 0,0 0 0,0 0 0,0 0 0,0 0 0,0 0 0,0 0 0,-1 0 0,1 1 0,0-1 0,0 0 0,0 0 0,0 0 0,0 0 0,0 0 0,0 0 0,0 0 0,-1 0 0,1 0 0,0 0 0,0 0 0,0 0 0,0 0 0,0 1 0,0-1 0,0 0 0,0 0 0,0 0 0,0 0 0,0 0 0,0 0 0,0 0 0,-12-15 0,-11-23 0,6-9 0,1 0 0,3-1 0,1-1 0,-8-91 0,16-232 0,7 189 0,-2 124 0,1 33 0,-1 0 0,-2 0 0,-1-1 0,0 1 0,-2 1 0,-13-45 0,8 27 0,11 28 0,-1 15 0,0 0 0,-1 0 0,1 0 0,0-1 0,-1 2 0,1-1 0,-1 0 0,1 0 0,0 0 0,-1 0 0,1 0 0,-1 0 0,1 1 0,-1-1 0,1 0 0,0 0 0,-1 1 0,1-1 0,-1 0 0,1 1 0,-1-1 0,0 1 0,1-1 0,-1 1 0,1-1 0,-1 1 0,0-1 0,1 1 0,6 7 0,-1 0 0,0 0 0,-1 0 0,7 14 0,23 30 0,-2-13 0,46 68 0,-56-58 0,-19-38 0,1-1 0,-1 0 0,2 0 0,7 10 0,22 26 0,-15-23 0,-2 2 0,0 0 0,-2 0 0,0 2 0,-2 0 0,13 35 0,-14-18 0,-2 1 0,-1 0 0,-3 0 0,-2 1 0,-1 79 0,-3-66 0,-5 84 0,4-140-57,-1 1 0,1-1 1,-1 1-1,0-1 0,0 1 0,0-1 0,0 1 0,0-1 0,-1 0 0,0 0 1,1 0-1,-1 0 0,0 0 0,-1 0 0,1 0 0,0-1 0,-1 1 0,1-1 0,-1 1 1,0-1-1,0 0 0,0 0 0,-4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27.470"/>
    </inkml:context>
    <inkml:brush xml:id="br0">
      <inkml:brushProperty name="width" value="0.35" units="cm"/>
      <inkml:brushProperty name="height" value="0.35" units="cm"/>
      <inkml:brushProperty name="color" value="#5B2D90"/>
    </inkml:brush>
  </inkml:definitions>
  <inkml:trace contextRef="#ctx0" brushRef="#br0">2 42 24575,'-2'159'0,"5"176"0,-2-328 0,0 1 0,0-1 0,0 0 0,1 0 0,0 0 0,0 0 0,1-1 0,0 1 0,0 0 0,0-1 0,1 0 0,0 0 0,0 0 0,1 0 0,0-1 0,0 0 0,6 6 0,-6-7 0,0-1 0,1 0 0,-1 0 0,1 0 0,-1-1 0,1 1 0,0-1 0,0-1 0,0 1 0,0-1 0,0 0 0,0-1 0,1 1 0,-1-1 0,0 0 0,0-1 0,0 0 0,0 0 0,0 0 0,10-3 0,-11 2 0,1 0 0,-1-1 0,0 0 0,0 0 0,0 0 0,0 0 0,-1-1 0,1 1 0,-1-1 0,0 0 0,0-1 0,-1 1 0,1-1 0,-1 1 0,0-1 0,0 0 0,0 0 0,-1-1 0,0 1 0,0-1 0,0 1 0,0-1 0,-1 1 0,1-9 0,1-15 0,-1 1 0,-1-1 0,-5-49 0,2 37 0,-2-317-1365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30.915"/>
    </inkml:context>
    <inkml:brush xml:id="br0">
      <inkml:brushProperty name="width" value="0.35" units="cm"/>
      <inkml:brushProperty name="height" value="0.35" units="cm"/>
      <inkml:brushProperty name="color" value="#5B2D90"/>
    </inkml:brush>
  </inkml:definitions>
  <inkml:trace contextRef="#ctx0" brushRef="#br0">250 5 24575,'-45'-2'0,"27"0"0,1 1 0,-1 2 0,0-1 0,-20 5 0,34-4 0,0-1 0,0 2 0,0-1 0,0 0 0,0 1 0,0 0 0,1-1 0,-1 1 0,1 1 0,-1-1 0,1 1 0,0-1 0,0 1 0,0 0 0,0 0 0,1 0 0,-1 0 0,1 1 0,0-1 0,0 1 0,0-1 0,0 1 0,-1 4 0,-2 11 0,0 1 0,1 0 0,1-1 0,-1 40 0,10 87 0,-2-53 0,-4-42 0,-1-32 0,1 0 0,1 0 0,0 0 0,1 0 0,8 29 0,-9-43 0,1-1 0,0 1 0,1 0 0,-1-1 0,1 1 0,0-1 0,0 0 0,0 0 0,0 0 0,1 0 0,0 0 0,0-1 0,0 0 0,0 0 0,0 0 0,1 0 0,-1-1 0,1 1 0,-1-1 0,1 0 0,0-1 0,0 1 0,0-1 0,0 0 0,6 1 0,-6-2 0,0 1 0,0 0 0,-1-1 0,1 0 0,0 0 0,0 0 0,0-1 0,0 0 0,-1 0 0,1 0 0,0 0 0,-1-1 0,1 1 0,-1-1 0,1-1 0,-1 1 0,0 0 0,0-1 0,0 0 0,0 0 0,6-7 0,-2 0 0,-1-1 0,1 0 0,-1 0 0,-1-1 0,0 0 0,-1 0 0,4-15 0,2-8 0,-3 0 0,0-1 0,2-42 0,13-65 0,-9 78-1365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36.013"/>
    </inkml:context>
    <inkml:brush xml:id="br0">
      <inkml:brushProperty name="width" value="0.35" units="cm"/>
      <inkml:brushProperty name="height" value="0.35" units="cm"/>
      <inkml:brushProperty name="color" value="#5B2D90"/>
    </inkml:brush>
  </inkml:definitions>
  <inkml:trace contextRef="#ctx0" brushRef="#br0">525 51 24575,'-12'0'0,"1"-1"0,-1 1 0,1 0 0,0 1 0,-1 1 0,1 0 0,-12 3 0,20-3 0,-1-1 0,1 1 0,0 0 0,0 0 0,-1 0 0,1 0 0,0 1 0,1-1 0,-1 1 0,0 0 0,1 0 0,0 0 0,0 0 0,0 0 0,0 0 0,0 1 0,0-1 0,1 1 0,0-1 0,-1 1 0,1 0 0,0 4 0,-4 22 0,2 1 0,1 0 0,1-1 0,5 51 0,-1-53 0,-1 0 0,-2 0 0,-1 1 0,-1-1 0,-11 52 0,4-40 0,2-1 0,2 2 0,1-1 0,3 59 0,0-99 0,1 1 0,0-1 0,0 0 0,0 0 0,0 1 0,-1-1 0,1 0 0,0 0 0,0 1 0,0-1 0,0 0 0,0 1 0,0-1 0,0 0 0,0 0 0,0 1 0,0-1 0,0 0 0,0 1 0,0-1 0,0 0 0,0 0 0,0 1 0,0-1 0,0 0 0,0 1 0,1-1 0,-1 0 0,0 0 0,0 1 0,0-1 0,0 0 0,1 0 0,-1 0 0,0 1 0,0-1 0,0 0 0,1 0 0,-1 0 0,0 0 0,0 1 0,1-1 0,-1 0 0,0 0 0,0 0 0,1 0 0,7-16 0,6-30 0,4-131 0,-17 140 0,2 0 0,1-1 0,2 2 0,1-1 0,19-52 0,47-61 0,-30 66 0,-41 82 0,-1-1 0,0 1 0,0 0 0,0-1 0,0 1 0,0 0 0,-1-1 0,1 1 0,-1-1 0,1 0 0,-1 1 0,0-1 0,0 1 0,0-1 0,0 1 0,-1-1 0,1 0 0,-1 1 0,0-3 0,-1 3 0,1 0 0,-1 0 0,1 1 0,-1-1 0,0 1 0,1-1 0,-1 1 0,0 0 0,0-1 0,0 1 0,0 0 0,0 0 0,-1 0 0,1 1 0,0-1 0,0 1 0,-1-1 0,1 1 0,0 0 0,-4-1 0,-13 0 0,1 1 0,-1 1 0,1 1 0,0 0 0,0 1 0,0 1 0,0 1 0,0 0 0,1 1 0,0 1 0,-24 13 0,18-6 0,0 0 0,1 1 0,1 1 0,0 1 0,1 1 0,1 1 0,-23 28 0,34-35 0,1-1 0,0 1 0,1 0 0,0 0 0,1 0 0,1 1 0,0 0 0,0 0 0,1 0 0,-2 27 0,2 8 0,7 86 0,0-46 0,-3-71 0,1 1 0,0-1 0,1 0 0,1 0 0,0 0 0,2-1 0,0 1 0,0-1 0,12 19 0,-13-25 0,1-1 0,0-1 0,0 1 0,1-1 0,-1 0 0,2 0 0,-1-1 0,1 0 0,0-1 0,1 1 0,0-2 0,0 1 0,0-1 0,0 0 0,1-1 0,15 5 0,-20-9 0,-1 0 0,1 0 0,-1 0 0,1 0 0,-1-1 0,1 0 0,-1 0 0,0 0 0,1 0 0,-1-1 0,0 0 0,0 0 0,0 0 0,0 0 0,0 0 0,-1-1 0,1 0 0,-1 0 0,1 0 0,4-5 0,6-7 0,0-1 0,-1 0 0,12-19 0,-18 22-124,-1-1 0,0 0 0,0 0 0,-2-1 0,1 1 0,-2-1-1,0 0 1,-1 0 0,0 0 0,-1-15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39.723"/>
    </inkml:context>
    <inkml:brush xml:id="br0">
      <inkml:brushProperty name="width" value="0.35" units="cm"/>
      <inkml:brushProperty name="height" value="0.35" units="cm"/>
      <inkml:brushProperty name="color" value="#5B2D90"/>
    </inkml:brush>
  </inkml:definitions>
  <inkml:trace contextRef="#ctx0" brushRef="#br0">281 1 24575,'-17'-1'0,"0"2"0,0 0 0,0 1 0,0 1 0,0 0 0,-22 8 0,33-8 0,0-1 0,0 1 0,1 0 0,-1 0 0,1 1 0,0-1 0,-1 1 0,2 1 0,-1-1 0,1 1 0,-1-1 0,1 1 0,0 0 0,1 1 0,-1-1 0,1 1 0,0-1 0,1 1 0,0 0 0,-3 9 0,-10 46 0,3 1 0,3 1 0,2 0 0,3 0 0,8 106 0,-4-164 0,1 0 0,-1 0 0,1 0 0,1 1 0,-1-1 0,1 0 0,0-1 0,0 1 0,0 0 0,1 0 0,0-1 0,0 0 0,0 1 0,0-1 0,0 0 0,1-1 0,0 1 0,0 0 0,0-1 0,0 0 0,1 0 0,-1 0 0,1-1 0,-1 0 0,1 0 0,0 0 0,0 0 0,8 1 0,7 1 0,0-1 0,0 0 0,-1-2 0,1 0 0,0-2 0,27-3 0,-40 3 0,-1 1 0,1-1 0,-1-1 0,1 1 0,-1-1 0,0-1 0,0 1 0,0-1 0,0 0 0,0 0 0,0 0 0,-1-1 0,1 0 0,-1 0 0,0-1 0,4-4 0,-4 2 0,-1 1 0,0-1 0,0 0 0,-1 0 0,0 0 0,0-1 0,0 1 0,-1-1 0,0 0 0,-1 1 0,0-1 0,0 0 0,0-9 0,-5-239 133,-2 69-1631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46.683"/>
    </inkml:context>
    <inkml:brush xml:id="br0">
      <inkml:brushProperty name="width" value="0.35" units="cm"/>
      <inkml:brushProperty name="height" value="0.35" units="cm"/>
      <inkml:brushProperty name="color" value="#5B2D90"/>
    </inkml:brush>
  </inkml:definitions>
  <inkml:trace contextRef="#ctx0" brushRef="#br0">566 132 24575,'-87'-1'0,"-101"3"0,181-1 0,0 0 0,1 0 0,-1 1 0,1 0 0,-1 0 0,1 0 0,0 1 0,0 0 0,0 0 0,0 0 0,1 1 0,-1 0 0,1 0 0,0 1 0,0-1 0,1 1 0,-1 0 0,1 0 0,0 1 0,0-1 0,1 1 0,0 0 0,-5 9 0,-2 12 0,1 0 0,2 1 0,0 0 0,-3 37 0,-1-2 0,-36 125 0,-9 47 0,56-234 0,-1 1 0,1 0 0,-1 0 0,1 0 0,0 0 0,0 0 0,0 0 0,0 0 0,0 0 0,0 0 0,1 0 0,-1 0 0,0 0 0,1 0 0,0 0 0,0 0 0,-1 0 0,1-1 0,0 1 0,0 0 0,1 0 0,-1-1 0,0 1 0,3 2 0,-2-3 0,1 0 0,-1 0 0,0 0 0,1-1 0,-1 1 0,1-1 0,-1 1 0,1-1 0,0 0 0,-1 0 0,1 0 0,-1 0 0,1 0 0,-1-1 0,1 1 0,-1-1 0,1 0 0,-1 1 0,3-2 0,24-11 0,-1 0 0,-1-1 0,33-23 0,16-9 0,-15 13 0,-3-3 0,-1-3 0,65-56 0,-108 83 0,0-1 0,0-1 0,-2 0 0,0 0 0,0-1 0,-1-1 0,-1 0 0,-1-1 0,0 0 0,7-22 0,9-37 0,28-83 0,-16 41 0,-32 100 0,-4 15 0,-1 0 0,1 0 0,0 0 0,1 1 0,-1-1 0,0 0 0,1 1 0,0-1 0,-1 1 0,1-1 0,0 1 0,0 0 0,0-1 0,1 1 0,-1 0 0,3-1 0,-3 2 0,-1 0 0,1 1 0,0-1 0,-1 1 0,1 0 0,0 0 0,0-1 0,-1 1 0,1 0 0,0 0 0,0 1 0,-1-1 0,1 0 0,0 1 0,-1-1 0,1 1 0,0-1 0,-1 1 0,1 0 0,-1-1 0,1 1 0,-1 0 0,1 0 0,-1 0 0,0 0 0,1 0 0,-1 1 0,0-1 0,0 0 0,1 2 0,4 4 0,-2 0 0,1 1 0,-1-1 0,0 1 0,0-1 0,-1 1 0,0 0 0,0 0 0,-1 1 0,0-1 0,0 10 0,3 19 0,-2 45 0,-3-65 0,1 0 0,-1 4 0,0 1 0,-1-1 0,-4 24 0,4-39 0,0 0 0,-1 0 0,0 1 0,0-2 0,-1 1 0,0 0 0,0 0 0,0-1 0,-1 1 0,1-1 0,-1 0 0,-1 0 0,1-1 0,-10 9 0,-91 55 0,78-53 0,-1 2 0,2 1 0,-36 32 0,35-22 0,1 0 0,2 2 0,-29 44 0,28-39 0,-35 38 0,35-46 0,3 1 0,-30 45 0,49-67 0,-1 0 0,0-1 0,0 1 0,0-1 0,-1 0 0,0-1 0,0 1 0,0-1 0,0 0 0,-1 0 0,0 0 0,1-1 0,-1 0 0,-1 0 0,1 0 0,0-1 0,-10 2 0,12-3 0,-1 0 0,0-1 0,0 0 0,1 0 0,-1 0 0,0 0 0,0-1 0,0 0 0,1 0 0,-1 0 0,1-1 0,-1 1 0,1-1 0,-1 0 0,1 0 0,0-1 0,0 1 0,0-1 0,0 0 0,0 0 0,1 0 0,-1-1 0,1 1 0,0-1 0,-3-4 0,-4-8 0,1 0 0,0 0 0,1-1 0,1-1 0,1 1 0,0-1 0,1 0 0,-3-29 0,-8-152 0,16-172 0,2 171 0,4 131 0,-6 66 0,0 0 0,1 0 0,0 1 0,0-1 0,0 0 0,0 0 0,0 0 0,0 1 0,1-1 0,-1 1 0,1-1 0,0 1 0,0-1 0,0 1 0,0 0 0,0 0 0,0 0 0,0 0 0,6-3 0,-7 5 0,0 0 0,0 0 0,1 0 0,-1 0 0,0 0 0,0 0 0,0 0 0,0 1 0,1-1 0,-1 0 0,0 1 0,0-1 0,0 0 0,0 1 0,0-1 0,0 1 0,0 0 0,0-1 0,0 1 0,0 0 0,0 0 0,-1 0 0,1-1 0,0 1 0,0 0 0,-1 0 0,1 0 0,0 2 0,22 36 0,-19-30 0,10 14 67,31 40 0,4 4-1566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50.965"/>
    </inkml:context>
    <inkml:brush xml:id="br0">
      <inkml:brushProperty name="width" value="0.35" units="cm"/>
      <inkml:brushProperty name="height" value="0.35" units="cm"/>
      <inkml:brushProperty name="color" value="#5B2D90"/>
    </inkml:brush>
  </inkml:definitions>
  <inkml:trace contextRef="#ctx0" brushRef="#br0">285 550 24575,'-7'-1'0,"-1"1"0,1 1 0,0 0 0,0 0 0,0 0 0,0 1 0,0 0 0,1 0 0,-1 0 0,0 1 0,1 0 0,0 1 0,0-1 0,0 1 0,0 1 0,0-1 0,1 1 0,0 0 0,0 0 0,0 0 0,1 1 0,-7 10 0,3-6 0,-38 43 0,45-51 0,-1 0 0,0 0 0,0 0 0,1-1 0,-1 1 0,0-1 0,-1 1 0,1-1 0,0 0 0,0 0 0,-1 0 0,1 0 0,0 0 0,-1 0 0,1-1 0,-1 1 0,1-1 0,-1 0 0,1 0 0,-1 0 0,1 0 0,-4 0 0,4-2 0,0 1 0,0-1 0,0 0 0,0 0 0,0 0 0,0 0 0,0 0 0,1-1 0,-1 1 0,1 0 0,0-1 0,-1 1 0,1-1 0,0 0 0,1 1 0,-1-1 0,0 0 0,1 1 0,-1-1 0,1 0 0,0-5 0,0-63 0,0 71 0,5-51 0,3 0 0,26-92 0,-25 116 0,2 1 0,26-48 0,-20 45 0,16-46 0,-29 66 0,-1 0 0,1 0 0,1 0 0,0 1 0,0 0 0,0 0 0,1 0 0,0 1 0,8-7 0,-12 12 0,0 0 0,1 0 0,-1 0 0,1 0 0,-1 1 0,1-1 0,-1 1 0,1 0 0,0 0 0,0 0 0,0 0 0,0 0 0,0 1 0,0-1 0,0 1 0,0 0 0,0 0 0,0 0 0,0 0 0,0 0 0,0 1 0,0-1 0,-1 1 0,1 0 0,0 0 0,0 0 0,0 0 0,-1 1 0,1-1 0,0 1 0,-1-1 0,4 4 0,24 19-1365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1T11:08:56.894"/>
    </inkml:context>
    <inkml:brush xml:id="br0">
      <inkml:brushProperty name="width" value="0.35" units="cm"/>
      <inkml:brushProperty name="height" value="0.35" units="cm"/>
      <inkml:brushProperty name="color" value="#5B2D90"/>
    </inkml:brush>
  </inkml:definitions>
  <inkml:trace contextRef="#ctx0" brushRef="#br0">390 266 24575,'0'-24'0,"-2"-1"0,0 1 0,-11-42 0,11 58 0,0 0 0,0 0 0,-1 0 0,0 0 0,-1 0 0,0 1 0,0-1 0,0 1 0,-1 0 0,0 0 0,-1 1 0,0 0 0,-12-12 0,15 17 0,0-1 0,0 0 0,0 1 0,0 0 0,0-1 0,0 1 0,0 1 0,0-1 0,0 0 0,-1 1 0,1-1 0,0 1 0,-1 0 0,1 0 0,0 0 0,0 1 0,-1-1 0,1 1 0,0 0 0,0 0 0,0 0 0,0 0 0,-1 0 0,2 1 0,-1-1 0,0 1 0,0 0 0,0 0 0,1 0 0,-1 0 0,1 1 0,0-1 0,0 0 0,-3 4 0,-7 9 0,1 1 0,1 0 0,0 0 0,-11 25 0,20-39 0,-19 46 0,2 1 0,2 1 0,3 1 0,2-1 0,-7 71 0,10 9 0,6-78 0,-9 57 0,5-74 0,1 1 0,0 64 0,6-85 0,0 0 0,1 0 0,1 0 0,0-1 0,1 1 0,1-1 0,0 0 0,1 0 0,11 19 0,-1-9 0,1 0 0,31 31 0,13 18 0,-47-54 0,0-2 0,2 1 0,0-2 0,1 0 0,0-1 0,1-1 0,40 24 0,-51-34 0,1 0 0,-1 0 0,1-1 0,0 0 0,0 0 0,0-1 0,0 0 0,1 0 0,-1-1 0,0 0 0,1 0 0,-1-1 0,1 0 0,-1-1 0,1 0 0,-1 0 0,0 0 0,0-1 0,1-1 0,-1 1 0,-1-2 0,1 1 0,0-1 0,12-8 0,-13 6 0,0 0 0,-1 0 0,0-1 0,0 0 0,0-1 0,-1 1 0,0-1 0,0 0 0,-1 0 0,5-12 0,3-14 0,11-45 0,-13 43 0,-2 0 0,-2 0 0,-1 0 0,0-54 0,-3 46 0,12-75 0,2 3 0,-11 72 0,14-59 0,-18 97 0,1 0 0,-1 0 0,0 0 0,0 0 0,-1 0 0,0 0 0,0 0 0,0 0 0,-2-8 0,1 11 0,0 0 0,0 1 0,0-1 0,-1 0 0,1 0 0,-1 0 0,0 1 0,0-1 0,0 1 0,0 0 0,0-1 0,0 1 0,0 0 0,-1 0 0,1 0 0,-1 1 0,0-1 0,1 0 0,-1 1 0,-5-2 0,1 0 0,-1 0 0,0 0 0,0 1 0,1 1 0,-1-1 0,-1 1 0,1 0 0,0 1 0,0 0 0,0 0 0,0 1 0,0 0 0,0 0 0,0 1 0,0 0 0,0 0 0,0 1 0,1 0 0,0 1 0,-1-1 0,-6 6 0,5-2 0,0 0 0,1 0 0,0 1 0,0 0 0,1 0 0,0 1 0,1 0 0,-1 0 0,2 1 0,0-1 0,0 1 0,0 0 0,1 1 0,1-1 0,-3 15 0,0 6 67,-2 62 0,-1 7-1566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4ED4-3B43-182D-86E0-2D1FFF9CF5E7}"/>
              </a:ext>
            </a:extLst>
          </p:cNvPr>
          <p:cNvSpPr txBox="1">
            <a:spLocks noGrp="1"/>
          </p:cNvSpPr>
          <p:nvPr>
            <p:ph type="ctrTitle"/>
          </p:nvPr>
        </p:nvSpPr>
        <p:spPr>
          <a:xfrm>
            <a:off x="2589215" y="2514600"/>
            <a:ext cx="8915400" cy="2262783"/>
          </a:xfrm>
        </p:spPr>
        <p:txBody>
          <a:bodyPr anchor="b"/>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id="{74A2CAC5-E011-388D-C448-112BCB09D309}"/>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A33BF9CA-DF09-8D1D-64B1-53130D74204C}"/>
              </a:ext>
            </a:extLst>
          </p:cNvPr>
          <p:cNvSpPr txBox="1">
            <a:spLocks noGrp="1"/>
          </p:cNvSpPr>
          <p:nvPr>
            <p:ph type="dt" sz="half" idx="7"/>
          </p:nvPr>
        </p:nvSpPr>
        <p:spPr/>
        <p:txBody>
          <a:bodyPr/>
          <a:lstStyle>
            <a:lvl1pPr>
              <a:defRPr/>
            </a:lvl1pPr>
          </a:lstStyle>
          <a:p>
            <a:pPr lvl="0"/>
            <a:fld id="{E3CD59D0-5B48-4BB9-9625-ED515AD4099F}" type="datetime1">
              <a:rPr lang="en-US"/>
              <a:pPr lvl="0"/>
              <a:t>4/1/2023</a:t>
            </a:fld>
            <a:endParaRPr lang="en-US"/>
          </a:p>
        </p:txBody>
      </p:sp>
      <p:sp>
        <p:nvSpPr>
          <p:cNvPr id="5" name="Footer Placeholder 4">
            <a:extLst>
              <a:ext uri="{FF2B5EF4-FFF2-40B4-BE49-F238E27FC236}">
                <a16:creationId xmlns:a16="http://schemas.microsoft.com/office/drawing/2014/main" id="{686FB428-8D8E-0386-2F0A-E79A9966EA44}"/>
              </a:ext>
            </a:extLst>
          </p:cNvPr>
          <p:cNvSpPr txBox="1">
            <a:spLocks noGrp="1"/>
          </p:cNvSpPr>
          <p:nvPr>
            <p:ph type="ftr" sz="quarter" idx="9"/>
          </p:nvPr>
        </p:nvSpPr>
        <p:spPr/>
        <p:txBody>
          <a:bodyPr/>
          <a:lstStyle>
            <a:lvl1pPr>
              <a:defRPr/>
            </a:lvl1pPr>
          </a:lstStyle>
          <a:p>
            <a:pPr lvl="0"/>
            <a:endParaRPr lang="en-US"/>
          </a:p>
        </p:txBody>
      </p:sp>
      <p:sp>
        <p:nvSpPr>
          <p:cNvPr id="6" name="Freeform 6">
            <a:extLst>
              <a:ext uri="{FF2B5EF4-FFF2-40B4-BE49-F238E27FC236}">
                <a16:creationId xmlns:a16="http://schemas.microsoft.com/office/drawing/2014/main" id="{6D542A89-F73D-C214-633C-0DFFE79A3B9E}"/>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val f2"/>
              <a:gd name="f24" fmla="val f3"/>
              <a:gd name="f25" fmla="val f4"/>
              <a:gd name="f26" fmla="+- f25 0 f23"/>
              <a:gd name="f27" fmla="+- f24 0 f23"/>
              <a:gd name="f28" fmla="*/ f27 1 372"/>
              <a:gd name="f29" fmla="*/ f26 1 166"/>
              <a:gd name="f30" fmla="*/ 0 1 f28"/>
              <a:gd name="f31" fmla="*/ f24 1 f28"/>
              <a:gd name="f32" fmla="*/ 0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rnd">
            <a:noFill/>
            <a:prstDash val="solid"/>
          </a:ln>
        </p:spPr>
        <p:txBody>
          <a:bodyPr lIns="0" tIns="0" rIns="0" bIns="0"/>
          <a:lstStyle/>
          <a:p>
            <a:endParaRPr lang="ro-RO"/>
          </a:p>
        </p:txBody>
      </p:sp>
      <p:sp>
        <p:nvSpPr>
          <p:cNvPr id="7" name="Slide Number Placeholder 5">
            <a:extLst>
              <a:ext uri="{FF2B5EF4-FFF2-40B4-BE49-F238E27FC236}">
                <a16:creationId xmlns:a16="http://schemas.microsoft.com/office/drawing/2014/main" id="{6F23EA26-DCFE-531E-44AB-7A8F76103961}"/>
              </a:ext>
            </a:extLst>
          </p:cNvPr>
          <p:cNvSpPr txBox="1">
            <a:spLocks noGrp="1"/>
          </p:cNvSpPr>
          <p:nvPr>
            <p:ph type="sldNum" sz="quarter" idx="8"/>
          </p:nvPr>
        </p:nvSpPr>
        <p:spPr>
          <a:xfrm>
            <a:off x="531815" y="4529544"/>
            <a:ext cx="779763" cy="365129"/>
          </a:xfrm>
        </p:spPr>
        <p:txBody>
          <a:bodyPr/>
          <a:lstStyle>
            <a:lvl1pPr>
              <a:defRPr/>
            </a:lvl1pPr>
          </a:lstStyle>
          <a:p>
            <a:pPr lvl="0"/>
            <a:fld id="{E274E5FB-5394-4B24-96C9-8E66829D68C9}" type="slidenum">
              <a:t>‹#›</a:t>
            </a:fld>
            <a:endParaRPr lang="en-US"/>
          </a:p>
        </p:txBody>
      </p:sp>
    </p:spTree>
    <p:extLst>
      <p:ext uri="{BB962C8B-B14F-4D97-AF65-F5344CB8AC3E}">
        <p14:creationId xmlns:p14="http://schemas.microsoft.com/office/powerpoint/2010/main" val="18576681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162D-B20C-3D99-D098-54E4664EF77F}"/>
              </a:ext>
            </a:extLst>
          </p:cNvPr>
          <p:cNvSpPr txBox="1">
            <a:spLocks noGrp="1"/>
          </p:cNvSpPr>
          <p:nvPr>
            <p:ph type="title"/>
          </p:nvPr>
        </p:nvSpPr>
        <p:spPr>
          <a:xfrm>
            <a:off x="2589215" y="609603"/>
            <a:ext cx="8915400" cy="3117043"/>
          </a:xfrm>
        </p:spPr>
        <p:txBody>
          <a:bodyPr anchor="ctr"/>
          <a:lstStyle>
            <a:lvl1pPr>
              <a:defRPr sz="4800"/>
            </a:lvl1pPr>
          </a:lstStyle>
          <a:p>
            <a:pPr lvl="0"/>
            <a:r>
              <a:rPr lang="en-US"/>
              <a:t>Click to edit Master title style</a:t>
            </a:r>
          </a:p>
        </p:txBody>
      </p:sp>
      <p:sp>
        <p:nvSpPr>
          <p:cNvPr id="3" name="Text Placeholder 2">
            <a:extLst>
              <a:ext uri="{FF2B5EF4-FFF2-40B4-BE49-F238E27FC236}">
                <a16:creationId xmlns:a16="http://schemas.microsoft.com/office/drawing/2014/main" id="{20C7CAD1-B3BC-2BC5-E957-511C452AE32A}"/>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EABD65D-20F3-42C5-AB62-F42D04D82ABE}"/>
              </a:ext>
            </a:extLst>
          </p:cNvPr>
          <p:cNvSpPr txBox="1">
            <a:spLocks noGrp="1"/>
          </p:cNvSpPr>
          <p:nvPr>
            <p:ph type="dt" sz="half" idx="7"/>
          </p:nvPr>
        </p:nvSpPr>
        <p:spPr/>
        <p:txBody>
          <a:bodyPr/>
          <a:lstStyle>
            <a:lvl1pPr>
              <a:defRPr/>
            </a:lvl1pPr>
          </a:lstStyle>
          <a:p>
            <a:pPr lvl="0"/>
            <a:fld id="{6A88FB82-DD2E-485D-BCBE-7E8376B56114}" type="datetime1">
              <a:rPr lang="en-US"/>
              <a:pPr lvl="0"/>
              <a:t>4/1/2023</a:t>
            </a:fld>
            <a:endParaRPr lang="en-US"/>
          </a:p>
        </p:txBody>
      </p:sp>
      <p:sp>
        <p:nvSpPr>
          <p:cNvPr id="5" name="Footer Placeholder 4">
            <a:extLst>
              <a:ext uri="{FF2B5EF4-FFF2-40B4-BE49-F238E27FC236}">
                <a16:creationId xmlns:a16="http://schemas.microsoft.com/office/drawing/2014/main" id="{A9275BA1-7187-831F-1F3E-BCCA9168AEAC}"/>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67E663C2-E0DD-1340-CA91-95254FC8DFDD}"/>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7" name="Slide Number Placeholder 5">
            <a:extLst>
              <a:ext uri="{FF2B5EF4-FFF2-40B4-BE49-F238E27FC236}">
                <a16:creationId xmlns:a16="http://schemas.microsoft.com/office/drawing/2014/main" id="{766ABB1F-7906-B702-2770-97FE307EF1FF}"/>
              </a:ext>
            </a:extLst>
          </p:cNvPr>
          <p:cNvSpPr txBox="1">
            <a:spLocks noGrp="1"/>
          </p:cNvSpPr>
          <p:nvPr>
            <p:ph type="sldNum" sz="quarter" idx="8"/>
          </p:nvPr>
        </p:nvSpPr>
        <p:spPr>
          <a:xfrm>
            <a:off x="531815" y="3244135"/>
            <a:ext cx="779763" cy="365129"/>
          </a:xfrm>
        </p:spPr>
        <p:txBody>
          <a:bodyPr/>
          <a:lstStyle>
            <a:lvl1pPr>
              <a:defRPr/>
            </a:lvl1pPr>
          </a:lstStyle>
          <a:p>
            <a:pPr lvl="0"/>
            <a:fld id="{44514FAE-9D7F-4139-A131-0E28D6F52830}" type="slidenum">
              <a:t>‹#›</a:t>
            </a:fld>
            <a:endParaRPr lang="en-US"/>
          </a:p>
        </p:txBody>
      </p:sp>
    </p:spTree>
    <p:extLst>
      <p:ext uri="{BB962C8B-B14F-4D97-AF65-F5344CB8AC3E}">
        <p14:creationId xmlns:p14="http://schemas.microsoft.com/office/powerpoint/2010/main" val="281208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BBAA-9254-5245-9E4F-F2E5B20092CC}"/>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83D0C69B-C2BA-E133-587C-DA76B7894518}"/>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C5B14EBE-61AA-D5E5-800D-35AA88F72127}"/>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199FB214-DF53-7C67-F6FB-DC5EA863D548}"/>
              </a:ext>
            </a:extLst>
          </p:cNvPr>
          <p:cNvSpPr txBox="1">
            <a:spLocks noGrp="1"/>
          </p:cNvSpPr>
          <p:nvPr>
            <p:ph type="dt" sz="half" idx="7"/>
          </p:nvPr>
        </p:nvSpPr>
        <p:spPr/>
        <p:txBody>
          <a:bodyPr/>
          <a:lstStyle>
            <a:lvl1pPr>
              <a:defRPr/>
            </a:lvl1pPr>
          </a:lstStyle>
          <a:p>
            <a:pPr lvl="0"/>
            <a:fld id="{2114F841-77D4-42E9-B87E-F8968DA328F0}" type="datetime1">
              <a:rPr lang="en-US"/>
              <a:pPr lvl="0"/>
              <a:t>4/1/2023</a:t>
            </a:fld>
            <a:endParaRPr lang="en-US"/>
          </a:p>
        </p:txBody>
      </p:sp>
      <p:sp>
        <p:nvSpPr>
          <p:cNvPr id="6" name="Footer Placeholder 4">
            <a:extLst>
              <a:ext uri="{FF2B5EF4-FFF2-40B4-BE49-F238E27FC236}">
                <a16:creationId xmlns:a16="http://schemas.microsoft.com/office/drawing/2014/main" id="{05E6A118-BE38-9A95-A434-D43E88C87A6F}"/>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50920553-5492-06BD-317A-C44B4756F9B8}"/>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8" name="Slide Number Placeholder 5">
            <a:extLst>
              <a:ext uri="{FF2B5EF4-FFF2-40B4-BE49-F238E27FC236}">
                <a16:creationId xmlns:a16="http://schemas.microsoft.com/office/drawing/2014/main" id="{970DE8E4-AD63-3630-3D08-68C5B4D92598}"/>
              </a:ext>
            </a:extLst>
          </p:cNvPr>
          <p:cNvSpPr txBox="1">
            <a:spLocks noGrp="1"/>
          </p:cNvSpPr>
          <p:nvPr>
            <p:ph type="sldNum" sz="quarter" idx="8"/>
          </p:nvPr>
        </p:nvSpPr>
        <p:spPr>
          <a:xfrm>
            <a:off x="531815" y="3244135"/>
            <a:ext cx="779763" cy="365129"/>
          </a:xfrm>
        </p:spPr>
        <p:txBody>
          <a:bodyPr/>
          <a:lstStyle>
            <a:lvl1pPr>
              <a:defRPr/>
            </a:lvl1pPr>
          </a:lstStyle>
          <a:p>
            <a:pPr lvl="0"/>
            <a:fld id="{642E76B3-9AE7-4218-8ACB-D09A9422F6C6}" type="slidenum">
              <a:t>‹#›</a:t>
            </a:fld>
            <a:endParaRPr lang="en-US"/>
          </a:p>
        </p:txBody>
      </p:sp>
      <p:sp>
        <p:nvSpPr>
          <p:cNvPr id="9" name="TextBox 13">
            <a:extLst>
              <a:ext uri="{FF2B5EF4-FFF2-40B4-BE49-F238E27FC236}">
                <a16:creationId xmlns:a16="http://schemas.microsoft.com/office/drawing/2014/main" id="{F7B9B604-0F1A-ED42-4331-B1C522961F72}"/>
              </a:ext>
            </a:extLst>
          </p:cNvPr>
          <p:cNvSpPr txBox="1"/>
          <p:nvPr/>
        </p:nvSpPr>
        <p:spPr>
          <a:xfrm>
            <a:off x="2467654" y="648007"/>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F40A8712-6BE8-3579-0503-E13178FD9144}"/>
              </a:ext>
            </a:extLst>
          </p:cNvPr>
          <p:cNvSpPr txBox="1"/>
          <p:nvPr/>
        </p:nvSpPr>
        <p:spPr>
          <a:xfrm>
            <a:off x="11114852" y="290530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137976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4A3A-3CB5-870D-D189-6B1F6AD23D87}"/>
              </a:ext>
            </a:extLst>
          </p:cNvPr>
          <p:cNvSpPr txBox="1">
            <a:spLocks noGrp="1"/>
          </p:cNvSpPr>
          <p:nvPr>
            <p:ph type="title"/>
          </p:nvPr>
        </p:nvSpPr>
        <p:spPr>
          <a:xfrm>
            <a:off x="2589215" y="2438403"/>
            <a:ext cx="8915400" cy="2724847"/>
          </a:xfrm>
        </p:spPr>
        <p:txBody>
          <a:bodyPr anchor="b"/>
          <a:lstStyle>
            <a:lvl1pPr>
              <a:defRPr sz="4800"/>
            </a:lvl1pPr>
          </a:lstStyle>
          <a:p>
            <a:pPr lvl="0"/>
            <a:r>
              <a:rPr lang="en-US"/>
              <a:t>Click to edit Master title style</a:t>
            </a:r>
          </a:p>
        </p:txBody>
      </p:sp>
      <p:sp>
        <p:nvSpPr>
          <p:cNvPr id="3" name="Text Placeholder 3">
            <a:extLst>
              <a:ext uri="{FF2B5EF4-FFF2-40B4-BE49-F238E27FC236}">
                <a16:creationId xmlns:a16="http://schemas.microsoft.com/office/drawing/2014/main" id="{D1715FCF-3441-79FA-D60B-FC26F03D5721}"/>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4" name="Date Placeholder 4">
            <a:extLst>
              <a:ext uri="{FF2B5EF4-FFF2-40B4-BE49-F238E27FC236}">
                <a16:creationId xmlns:a16="http://schemas.microsoft.com/office/drawing/2014/main" id="{5E159ED2-C01F-A437-557B-941797DA3530}"/>
              </a:ext>
            </a:extLst>
          </p:cNvPr>
          <p:cNvSpPr txBox="1">
            <a:spLocks noGrp="1"/>
          </p:cNvSpPr>
          <p:nvPr>
            <p:ph type="dt" sz="half" idx="7"/>
          </p:nvPr>
        </p:nvSpPr>
        <p:spPr/>
        <p:txBody>
          <a:bodyPr/>
          <a:lstStyle>
            <a:lvl1pPr>
              <a:defRPr/>
            </a:lvl1pPr>
          </a:lstStyle>
          <a:p>
            <a:pPr lvl="0"/>
            <a:fld id="{CFF42999-8C7D-4C6C-84AC-305246D32DCF}" type="datetime1">
              <a:rPr lang="en-US"/>
              <a:pPr lvl="0"/>
              <a:t>4/1/2023</a:t>
            </a:fld>
            <a:endParaRPr lang="en-US"/>
          </a:p>
        </p:txBody>
      </p:sp>
      <p:sp>
        <p:nvSpPr>
          <p:cNvPr id="5" name="Footer Placeholder 5">
            <a:extLst>
              <a:ext uri="{FF2B5EF4-FFF2-40B4-BE49-F238E27FC236}">
                <a16:creationId xmlns:a16="http://schemas.microsoft.com/office/drawing/2014/main" id="{DA712A7E-982E-84E3-B695-E31A96D8D5DD}"/>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15DE8660-3E50-C391-AD04-FC411ACE4688}"/>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7" name="Slide Number Placeholder 6">
            <a:extLst>
              <a:ext uri="{FF2B5EF4-FFF2-40B4-BE49-F238E27FC236}">
                <a16:creationId xmlns:a16="http://schemas.microsoft.com/office/drawing/2014/main" id="{24144BB0-6122-718E-AD10-D3B840608827}"/>
              </a:ext>
            </a:extLst>
          </p:cNvPr>
          <p:cNvSpPr txBox="1">
            <a:spLocks noGrp="1"/>
          </p:cNvSpPr>
          <p:nvPr>
            <p:ph type="sldNum" sz="quarter" idx="8"/>
          </p:nvPr>
        </p:nvSpPr>
        <p:spPr>
          <a:xfrm>
            <a:off x="531815" y="4983086"/>
            <a:ext cx="779763" cy="365129"/>
          </a:xfrm>
        </p:spPr>
        <p:txBody>
          <a:bodyPr/>
          <a:lstStyle>
            <a:lvl1pPr>
              <a:defRPr/>
            </a:lvl1pPr>
          </a:lstStyle>
          <a:p>
            <a:pPr lvl="0"/>
            <a:fld id="{5DFC2143-8808-401C-A1FA-489A5DBFEA59}" type="slidenum">
              <a:t>‹#›</a:t>
            </a:fld>
            <a:endParaRPr lang="en-US"/>
          </a:p>
        </p:txBody>
      </p:sp>
    </p:spTree>
    <p:extLst>
      <p:ext uri="{BB962C8B-B14F-4D97-AF65-F5344CB8AC3E}">
        <p14:creationId xmlns:p14="http://schemas.microsoft.com/office/powerpoint/2010/main" val="147080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EFC1-987E-F550-410C-79A245049398}"/>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975D165C-5B77-B1BE-BB78-14C5F7488DB5}"/>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CB0E8443-FB32-89C3-58FC-8EBD52797DBA}"/>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C464E85F-B87D-C51D-BEAA-F6721B150E82}"/>
              </a:ext>
            </a:extLst>
          </p:cNvPr>
          <p:cNvSpPr txBox="1">
            <a:spLocks noGrp="1"/>
          </p:cNvSpPr>
          <p:nvPr>
            <p:ph type="dt" sz="half" idx="7"/>
          </p:nvPr>
        </p:nvSpPr>
        <p:spPr/>
        <p:txBody>
          <a:bodyPr/>
          <a:lstStyle>
            <a:lvl1pPr>
              <a:defRPr/>
            </a:lvl1pPr>
          </a:lstStyle>
          <a:p>
            <a:pPr lvl="0"/>
            <a:fld id="{82270162-2FAC-413E-8E1C-DA7F2E9F9E8D}" type="datetime1">
              <a:rPr lang="en-US"/>
              <a:pPr lvl="0"/>
              <a:t>4/1/2023</a:t>
            </a:fld>
            <a:endParaRPr lang="en-US"/>
          </a:p>
        </p:txBody>
      </p:sp>
      <p:sp>
        <p:nvSpPr>
          <p:cNvPr id="6" name="Footer Placeholder 5">
            <a:extLst>
              <a:ext uri="{FF2B5EF4-FFF2-40B4-BE49-F238E27FC236}">
                <a16:creationId xmlns:a16="http://schemas.microsoft.com/office/drawing/2014/main" id="{F0BA4FD2-D90B-5E72-19BD-C0EEE1767BDB}"/>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71D4A29C-597C-33C1-004A-A118A0C32DC9}"/>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8" name="Slide Number Placeholder 6">
            <a:extLst>
              <a:ext uri="{FF2B5EF4-FFF2-40B4-BE49-F238E27FC236}">
                <a16:creationId xmlns:a16="http://schemas.microsoft.com/office/drawing/2014/main" id="{18343438-7FB8-A410-E6D9-B1E9070F22ED}"/>
              </a:ext>
            </a:extLst>
          </p:cNvPr>
          <p:cNvSpPr txBox="1">
            <a:spLocks noGrp="1"/>
          </p:cNvSpPr>
          <p:nvPr>
            <p:ph type="sldNum" sz="quarter" idx="8"/>
          </p:nvPr>
        </p:nvSpPr>
        <p:spPr>
          <a:xfrm>
            <a:off x="531815" y="4983086"/>
            <a:ext cx="779763" cy="365129"/>
          </a:xfrm>
        </p:spPr>
        <p:txBody>
          <a:bodyPr/>
          <a:lstStyle>
            <a:lvl1pPr>
              <a:defRPr/>
            </a:lvl1pPr>
          </a:lstStyle>
          <a:p>
            <a:pPr lvl="0"/>
            <a:fld id="{E9D74734-E7DC-49F2-A931-2427C1FE7154}" type="slidenum">
              <a:t>‹#›</a:t>
            </a:fld>
            <a:endParaRPr lang="en-US"/>
          </a:p>
        </p:txBody>
      </p:sp>
      <p:sp>
        <p:nvSpPr>
          <p:cNvPr id="9" name="TextBox 16">
            <a:extLst>
              <a:ext uri="{FF2B5EF4-FFF2-40B4-BE49-F238E27FC236}">
                <a16:creationId xmlns:a16="http://schemas.microsoft.com/office/drawing/2014/main" id="{361A6874-3A0E-94AE-1D90-550A14F876AA}"/>
              </a:ext>
            </a:extLst>
          </p:cNvPr>
          <p:cNvSpPr txBox="1"/>
          <p:nvPr/>
        </p:nvSpPr>
        <p:spPr>
          <a:xfrm>
            <a:off x="2467654" y="648007"/>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DC212D84-9FCE-34CD-EEA5-C4D75741DB72}"/>
              </a:ext>
            </a:extLst>
          </p:cNvPr>
          <p:cNvSpPr txBox="1"/>
          <p:nvPr/>
        </p:nvSpPr>
        <p:spPr>
          <a:xfrm>
            <a:off x="11114852" y="290530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62729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252-8F44-2798-E350-A8A7A5C9AEDA}"/>
              </a:ext>
            </a:extLst>
          </p:cNvPr>
          <p:cNvSpPr txBox="1">
            <a:spLocks noGrp="1"/>
          </p:cNvSpPr>
          <p:nvPr>
            <p:ph type="title"/>
          </p:nvPr>
        </p:nvSpPr>
        <p:spPr>
          <a:xfrm>
            <a:off x="2589215" y="627406"/>
            <a:ext cx="8915400" cy="2880021"/>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7567D2DA-AAD3-ED27-003B-E6493318004A}"/>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C26DA8D1-4778-273F-FC51-A39E9BB02AAE}"/>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F4B3F101-27C7-C67F-A883-B584DE45BEF9}"/>
              </a:ext>
            </a:extLst>
          </p:cNvPr>
          <p:cNvSpPr txBox="1">
            <a:spLocks noGrp="1"/>
          </p:cNvSpPr>
          <p:nvPr>
            <p:ph type="dt" sz="half" idx="7"/>
          </p:nvPr>
        </p:nvSpPr>
        <p:spPr/>
        <p:txBody>
          <a:bodyPr/>
          <a:lstStyle>
            <a:lvl1pPr>
              <a:defRPr/>
            </a:lvl1pPr>
          </a:lstStyle>
          <a:p>
            <a:pPr lvl="0"/>
            <a:fld id="{1B3C5BE7-B3AE-47FD-A5D0-DC872E0F8407}" type="datetime1">
              <a:rPr lang="en-US"/>
              <a:pPr lvl="0"/>
              <a:t>4/1/2023</a:t>
            </a:fld>
            <a:endParaRPr lang="en-US"/>
          </a:p>
        </p:txBody>
      </p:sp>
      <p:sp>
        <p:nvSpPr>
          <p:cNvPr id="6" name="Footer Placeholder 5">
            <a:extLst>
              <a:ext uri="{FF2B5EF4-FFF2-40B4-BE49-F238E27FC236}">
                <a16:creationId xmlns:a16="http://schemas.microsoft.com/office/drawing/2014/main" id="{08542F23-EE8D-139C-83B2-45A1684993C6}"/>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7E045026-5444-476C-6532-2829771CA57E}"/>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8" name="Slide Number Placeholder 6">
            <a:extLst>
              <a:ext uri="{FF2B5EF4-FFF2-40B4-BE49-F238E27FC236}">
                <a16:creationId xmlns:a16="http://schemas.microsoft.com/office/drawing/2014/main" id="{DF71F4B5-0A4B-7BAC-E7B5-828651CD3CAF}"/>
              </a:ext>
            </a:extLst>
          </p:cNvPr>
          <p:cNvSpPr txBox="1">
            <a:spLocks noGrp="1"/>
          </p:cNvSpPr>
          <p:nvPr>
            <p:ph type="sldNum" sz="quarter" idx="8"/>
          </p:nvPr>
        </p:nvSpPr>
        <p:spPr>
          <a:xfrm>
            <a:off x="531815" y="4983086"/>
            <a:ext cx="779763" cy="365129"/>
          </a:xfrm>
        </p:spPr>
        <p:txBody>
          <a:bodyPr/>
          <a:lstStyle>
            <a:lvl1pPr>
              <a:defRPr/>
            </a:lvl1pPr>
          </a:lstStyle>
          <a:p>
            <a:pPr lvl="0"/>
            <a:fld id="{D9BB2661-04F0-4FF0-B6EB-E873825C55CA}" type="slidenum">
              <a:t>‹#›</a:t>
            </a:fld>
            <a:endParaRPr lang="en-US"/>
          </a:p>
        </p:txBody>
      </p:sp>
    </p:spTree>
    <p:extLst>
      <p:ext uri="{BB962C8B-B14F-4D97-AF65-F5344CB8AC3E}">
        <p14:creationId xmlns:p14="http://schemas.microsoft.com/office/powerpoint/2010/main" val="5530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A4AF-649A-B18D-A1EF-024CF21FF26C}"/>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E6765A92-47E0-985E-4FDC-C459E865D69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A0BC9-9EB1-1D12-9411-AA7915F61425}"/>
              </a:ext>
            </a:extLst>
          </p:cNvPr>
          <p:cNvSpPr txBox="1">
            <a:spLocks noGrp="1"/>
          </p:cNvSpPr>
          <p:nvPr>
            <p:ph type="dt" sz="half" idx="7"/>
          </p:nvPr>
        </p:nvSpPr>
        <p:spPr/>
        <p:txBody>
          <a:bodyPr/>
          <a:lstStyle>
            <a:lvl1pPr>
              <a:defRPr/>
            </a:lvl1pPr>
          </a:lstStyle>
          <a:p>
            <a:pPr lvl="0"/>
            <a:fld id="{3C54A2B9-2252-4694-BC71-56A91BE5A405}" type="datetime1">
              <a:rPr lang="en-US"/>
              <a:pPr lvl="0"/>
              <a:t>4/1/2023</a:t>
            </a:fld>
            <a:endParaRPr lang="en-US"/>
          </a:p>
        </p:txBody>
      </p:sp>
      <p:sp>
        <p:nvSpPr>
          <p:cNvPr id="5" name="Footer Placeholder 4">
            <a:extLst>
              <a:ext uri="{FF2B5EF4-FFF2-40B4-BE49-F238E27FC236}">
                <a16:creationId xmlns:a16="http://schemas.microsoft.com/office/drawing/2014/main" id="{6A23BBE2-8E4C-D2B3-98AD-3FCE67BCCA5A}"/>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54A53AD7-20AC-FBFC-F4E1-3F675E0CEBE7}"/>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7" name="Slide Number Placeholder 5">
            <a:extLst>
              <a:ext uri="{FF2B5EF4-FFF2-40B4-BE49-F238E27FC236}">
                <a16:creationId xmlns:a16="http://schemas.microsoft.com/office/drawing/2014/main" id="{30600F92-BFE3-B47C-7B1E-8AEAB3033D83}"/>
              </a:ext>
            </a:extLst>
          </p:cNvPr>
          <p:cNvSpPr txBox="1">
            <a:spLocks noGrp="1"/>
          </p:cNvSpPr>
          <p:nvPr>
            <p:ph type="sldNum" sz="quarter" idx="8"/>
          </p:nvPr>
        </p:nvSpPr>
        <p:spPr/>
        <p:txBody>
          <a:bodyPr/>
          <a:lstStyle>
            <a:lvl1pPr>
              <a:defRPr/>
            </a:lvl1pPr>
          </a:lstStyle>
          <a:p>
            <a:pPr lvl="0"/>
            <a:fld id="{85AAF4DB-A51C-4CEC-92CF-0F1728B494C4}" type="slidenum">
              <a:t>‹#›</a:t>
            </a:fld>
            <a:endParaRPr lang="en-US"/>
          </a:p>
        </p:txBody>
      </p:sp>
    </p:spTree>
    <p:extLst>
      <p:ext uri="{BB962C8B-B14F-4D97-AF65-F5344CB8AC3E}">
        <p14:creationId xmlns:p14="http://schemas.microsoft.com/office/powerpoint/2010/main" val="63150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C2B43-2E0F-647A-8360-9DCD90D3090E}"/>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34A8A77-6A01-F7D9-AA31-A0F567D42AC6}"/>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6094E-1802-7A34-D7D2-7609A44B64A0}"/>
              </a:ext>
            </a:extLst>
          </p:cNvPr>
          <p:cNvSpPr txBox="1">
            <a:spLocks noGrp="1"/>
          </p:cNvSpPr>
          <p:nvPr>
            <p:ph type="dt" sz="half" idx="7"/>
          </p:nvPr>
        </p:nvSpPr>
        <p:spPr/>
        <p:txBody>
          <a:bodyPr/>
          <a:lstStyle>
            <a:lvl1pPr>
              <a:defRPr/>
            </a:lvl1pPr>
          </a:lstStyle>
          <a:p>
            <a:pPr lvl="0"/>
            <a:fld id="{13CD22FA-1BC2-46D1-9158-FA3D4D56FE79}" type="datetime1">
              <a:rPr lang="en-US"/>
              <a:pPr lvl="0"/>
              <a:t>4/1/2023</a:t>
            </a:fld>
            <a:endParaRPr lang="en-US"/>
          </a:p>
        </p:txBody>
      </p:sp>
      <p:sp>
        <p:nvSpPr>
          <p:cNvPr id="5" name="Footer Placeholder 4">
            <a:extLst>
              <a:ext uri="{FF2B5EF4-FFF2-40B4-BE49-F238E27FC236}">
                <a16:creationId xmlns:a16="http://schemas.microsoft.com/office/drawing/2014/main" id="{EB53F757-F8C8-B931-DEFD-58E8368FAF1D}"/>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F313605F-DC54-449F-0285-4A75F59A774C}"/>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7" name="Slide Number Placeholder 5">
            <a:extLst>
              <a:ext uri="{FF2B5EF4-FFF2-40B4-BE49-F238E27FC236}">
                <a16:creationId xmlns:a16="http://schemas.microsoft.com/office/drawing/2014/main" id="{1BE1F863-DCFA-93B6-D652-7EBD4D0A35E0}"/>
              </a:ext>
            </a:extLst>
          </p:cNvPr>
          <p:cNvSpPr txBox="1">
            <a:spLocks noGrp="1"/>
          </p:cNvSpPr>
          <p:nvPr>
            <p:ph type="sldNum" sz="quarter" idx="8"/>
          </p:nvPr>
        </p:nvSpPr>
        <p:spPr/>
        <p:txBody>
          <a:bodyPr/>
          <a:lstStyle>
            <a:lvl1pPr>
              <a:defRPr/>
            </a:lvl1pPr>
          </a:lstStyle>
          <a:p>
            <a:pPr lvl="0"/>
            <a:fld id="{E770F974-F614-4F07-BB57-7A426F90AEE9}" type="slidenum">
              <a:t>‹#›</a:t>
            </a:fld>
            <a:endParaRPr lang="en-US"/>
          </a:p>
        </p:txBody>
      </p:sp>
    </p:spTree>
    <p:extLst>
      <p:ext uri="{BB962C8B-B14F-4D97-AF65-F5344CB8AC3E}">
        <p14:creationId xmlns:p14="http://schemas.microsoft.com/office/powerpoint/2010/main" val="90448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E549-22D4-A6CE-F0B9-43D71C27F7F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DD48ED5-36E2-2A97-2031-D292607921D2}"/>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F0DE1-34E0-20E1-A2FD-68BFCEFF25A8}"/>
              </a:ext>
            </a:extLst>
          </p:cNvPr>
          <p:cNvSpPr txBox="1">
            <a:spLocks noGrp="1"/>
          </p:cNvSpPr>
          <p:nvPr>
            <p:ph type="dt" sz="half" idx="7"/>
          </p:nvPr>
        </p:nvSpPr>
        <p:spPr/>
        <p:txBody>
          <a:bodyPr/>
          <a:lstStyle>
            <a:lvl1pPr>
              <a:defRPr/>
            </a:lvl1pPr>
          </a:lstStyle>
          <a:p>
            <a:pPr lvl="0"/>
            <a:fld id="{CE2AD32D-C8A8-4449-8BD8-0F43CBB254F0}" type="datetime1">
              <a:rPr lang="en-US"/>
              <a:pPr lvl="0"/>
              <a:t>4/1/2023</a:t>
            </a:fld>
            <a:endParaRPr lang="en-US"/>
          </a:p>
        </p:txBody>
      </p:sp>
      <p:sp>
        <p:nvSpPr>
          <p:cNvPr id="5" name="Footer Placeholder 4">
            <a:extLst>
              <a:ext uri="{FF2B5EF4-FFF2-40B4-BE49-F238E27FC236}">
                <a16:creationId xmlns:a16="http://schemas.microsoft.com/office/drawing/2014/main" id="{6E278A20-AC9D-9125-7EEA-2E20E22E6AC7}"/>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85DD0655-984F-7CC9-53B4-C30654951C88}"/>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7" name="Slide Number Placeholder 5">
            <a:extLst>
              <a:ext uri="{FF2B5EF4-FFF2-40B4-BE49-F238E27FC236}">
                <a16:creationId xmlns:a16="http://schemas.microsoft.com/office/drawing/2014/main" id="{E719AEF0-2A5C-9CBC-1B5E-AC6568F37805}"/>
              </a:ext>
            </a:extLst>
          </p:cNvPr>
          <p:cNvSpPr txBox="1">
            <a:spLocks noGrp="1"/>
          </p:cNvSpPr>
          <p:nvPr>
            <p:ph type="sldNum" sz="quarter" idx="8"/>
          </p:nvPr>
        </p:nvSpPr>
        <p:spPr/>
        <p:txBody>
          <a:bodyPr/>
          <a:lstStyle>
            <a:lvl1pPr>
              <a:defRPr/>
            </a:lvl1pPr>
          </a:lstStyle>
          <a:p>
            <a:pPr lvl="0"/>
            <a:fld id="{BBCC8BBA-8BBC-4C00-A763-180D9E85539C}" type="slidenum">
              <a:t>‹#›</a:t>
            </a:fld>
            <a:endParaRPr lang="en-US"/>
          </a:p>
        </p:txBody>
      </p:sp>
    </p:spTree>
    <p:extLst>
      <p:ext uri="{BB962C8B-B14F-4D97-AF65-F5344CB8AC3E}">
        <p14:creationId xmlns:p14="http://schemas.microsoft.com/office/powerpoint/2010/main" val="25075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8E15-FFCC-184D-3EE5-3FDB6C565E62}"/>
              </a:ext>
            </a:extLst>
          </p:cNvPr>
          <p:cNvSpPr txBox="1">
            <a:spLocks noGrp="1"/>
          </p:cNvSpPr>
          <p:nvPr>
            <p:ph type="title"/>
          </p:nvPr>
        </p:nvSpPr>
        <p:spPr>
          <a:xfrm>
            <a:off x="2589215" y="2058753"/>
            <a:ext cx="8915400" cy="1468800"/>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8A91C8C0-112B-91B0-0369-1D400A714EA4}"/>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1B4C37C-F7AF-B7E9-5911-BC1DDA7EAD2E}"/>
              </a:ext>
            </a:extLst>
          </p:cNvPr>
          <p:cNvSpPr txBox="1">
            <a:spLocks noGrp="1"/>
          </p:cNvSpPr>
          <p:nvPr>
            <p:ph type="dt" sz="half" idx="7"/>
          </p:nvPr>
        </p:nvSpPr>
        <p:spPr/>
        <p:txBody>
          <a:bodyPr/>
          <a:lstStyle>
            <a:lvl1pPr>
              <a:defRPr/>
            </a:lvl1pPr>
          </a:lstStyle>
          <a:p>
            <a:pPr lvl="0"/>
            <a:fld id="{92FB6C04-B788-4D23-A48F-CFE7E721E542}" type="datetime1">
              <a:rPr lang="en-US"/>
              <a:pPr lvl="0"/>
              <a:t>4/1/2023</a:t>
            </a:fld>
            <a:endParaRPr lang="en-US"/>
          </a:p>
        </p:txBody>
      </p:sp>
      <p:sp>
        <p:nvSpPr>
          <p:cNvPr id="5" name="Footer Placeholder 4">
            <a:extLst>
              <a:ext uri="{FF2B5EF4-FFF2-40B4-BE49-F238E27FC236}">
                <a16:creationId xmlns:a16="http://schemas.microsoft.com/office/drawing/2014/main" id="{92143BC4-9F11-B859-C1DD-975522914AE7}"/>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96150A29-B1BA-591C-45DD-627AA2502329}"/>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7" name="Slide Number Placeholder 5">
            <a:extLst>
              <a:ext uri="{FF2B5EF4-FFF2-40B4-BE49-F238E27FC236}">
                <a16:creationId xmlns:a16="http://schemas.microsoft.com/office/drawing/2014/main" id="{A24CCC6F-B392-E80F-2BBA-ED340866A84D}"/>
              </a:ext>
            </a:extLst>
          </p:cNvPr>
          <p:cNvSpPr txBox="1">
            <a:spLocks noGrp="1"/>
          </p:cNvSpPr>
          <p:nvPr>
            <p:ph type="sldNum" sz="quarter" idx="8"/>
          </p:nvPr>
        </p:nvSpPr>
        <p:spPr>
          <a:xfrm>
            <a:off x="531815" y="3244135"/>
            <a:ext cx="779763" cy="365129"/>
          </a:xfrm>
        </p:spPr>
        <p:txBody>
          <a:bodyPr/>
          <a:lstStyle>
            <a:lvl1pPr>
              <a:defRPr/>
            </a:lvl1pPr>
          </a:lstStyle>
          <a:p>
            <a:pPr lvl="0"/>
            <a:fld id="{F15D7A55-2494-4C26-AFED-D25FD9986F61}" type="slidenum">
              <a:t>‹#›</a:t>
            </a:fld>
            <a:endParaRPr lang="en-US"/>
          </a:p>
        </p:txBody>
      </p:sp>
    </p:spTree>
    <p:extLst>
      <p:ext uri="{BB962C8B-B14F-4D97-AF65-F5344CB8AC3E}">
        <p14:creationId xmlns:p14="http://schemas.microsoft.com/office/powerpoint/2010/main" val="424497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7F4AE4E-0BE8-DFA3-079C-8CAE8D7AE93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AECC553-7ED2-93C5-3981-CE363D8A60A4}"/>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E0C17-518B-D49C-86F4-0C6B4F4550A8}"/>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251F1-3E91-AFA0-32D0-EBACB1554FCE}"/>
              </a:ext>
            </a:extLst>
          </p:cNvPr>
          <p:cNvSpPr txBox="1">
            <a:spLocks noGrp="1"/>
          </p:cNvSpPr>
          <p:nvPr>
            <p:ph type="dt" sz="half" idx="7"/>
          </p:nvPr>
        </p:nvSpPr>
        <p:spPr/>
        <p:txBody>
          <a:bodyPr/>
          <a:lstStyle>
            <a:lvl1pPr>
              <a:defRPr/>
            </a:lvl1pPr>
          </a:lstStyle>
          <a:p>
            <a:pPr lvl="0"/>
            <a:fld id="{D413E847-6E6A-47D5-B953-EA5015393A80}" type="datetime1">
              <a:rPr lang="en-US"/>
              <a:pPr lvl="0"/>
              <a:t>4/1/2023</a:t>
            </a:fld>
            <a:endParaRPr lang="en-US"/>
          </a:p>
        </p:txBody>
      </p:sp>
      <p:sp>
        <p:nvSpPr>
          <p:cNvPr id="6" name="Footer Placeholder 5">
            <a:extLst>
              <a:ext uri="{FF2B5EF4-FFF2-40B4-BE49-F238E27FC236}">
                <a16:creationId xmlns:a16="http://schemas.microsoft.com/office/drawing/2014/main" id="{9A9637D2-A4A3-F5D1-E5C7-508508BB0E4C}"/>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F22F65A2-D4B9-E8A1-3BF6-C1BED29D5270}"/>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8" name="Slide Number Placeholder 5">
            <a:extLst>
              <a:ext uri="{FF2B5EF4-FFF2-40B4-BE49-F238E27FC236}">
                <a16:creationId xmlns:a16="http://schemas.microsoft.com/office/drawing/2014/main" id="{5F91A6D1-C6CF-667E-68DF-8BAABA1239A8}"/>
              </a:ext>
            </a:extLst>
          </p:cNvPr>
          <p:cNvSpPr txBox="1">
            <a:spLocks noGrp="1"/>
          </p:cNvSpPr>
          <p:nvPr>
            <p:ph type="sldNum" sz="quarter" idx="8"/>
          </p:nvPr>
        </p:nvSpPr>
        <p:spPr/>
        <p:txBody>
          <a:bodyPr/>
          <a:lstStyle>
            <a:lvl1pPr>
              <a:defRPr/>
            </a:lvl1pPr>
          </a:lstStyle>
          <a:p>
            <a:pPr lvl="0"/>
            <a:fld id="{6E376C62-16D7-4F33-8B3D-F6A23AE28F6E}" type="slidenum">
              <a:t>‹#›</a:t>
            </a:fld>
            <a:endParaRPr lang="en-US"/>
          </a:p>
        </p:txBody>
      </p:sp>
    </p:spTree>
    <p:extLst>
      <p:ext uri="{BB962C8B-B14F-4D97-AF65-F5344CB8AC3E}">
        <p14:creationId xmlns:p14="http://schemas.microsoft.com/office/powerpoint/2010/main" val="319442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89BE0E95-A1D9-33AE-D1E6-C9F87266280C}"/>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94C8E97-C9A3-34D9-70DE-7EBC99208C94}"/>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DCD23EFE-DE2B-B7B9-DB61-C13C7800292F}"/>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E2F8A5-DA8C-578E-EDA4-5CEFB6D2613A}"/>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D13858E3-0AD1-CDA9-24E7-678CE089F14D}"/>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30665D-EAF1-BE41-ECC5-7C4DA265A4B4}"/>
              </a:ext>
            </a:extLst>
          </p:cNvPr>
          <p:cNvSpPr txBox="1">
            <a:spLocks noGrp="1"/>
          </p:cNvSpPr>
          <p:nvPr>
            <p:ph type="dt" sz="half" idx="7"/>
          </p:nvPr>
        </p:nvSpPr>
        <p:spPr/>
        <p:txBody>
          <a:bodyPr/>
          <a:lstStyle>
            <a:lvl1pPr>
              <a:defRPr/>
            </a:lvl1pPr>
          </a:lstStyle>
          <a:p>
            <a:pPr lvl="0"/>
            <a:fld id="{3374801F-182D-4612-9A70-6A46AEC2DB47}" type="datetime1">
              <a:rPr lang="en-US"/>
              <a:pPr lvl="0"/>
              <a:t>4/1/2023</a:t>
            </a:fld>
            <a:endParaRPr lang="en-US"/>
          </a:p>
        </p:txBody>
      </p:sp>
      <p:sp>
        <p:nvSpPr>
          <p:cNvPr id="8" name="Footer Placeholder 7">
            <a:extLst>
              <a:ext uri="{FF2B5EF4-FFF2-40B4-BE49-F238E27FC236}">
                <a16:creationId xmlns:a16="http://schemas.microsoft.com/office/drawing/2014/main" id="{2C9525B0-065B-522B-1CD0-049B98F76A28}"/>
              </a:ext>
            </a:extLst>
          </p:cNvPr>
          <p:cNvSpPr txBox="1">
            <a:spLocks noGrp="1"/>
          </p:cNvSpPr>
          <p:nvPr>
            <p:ph type="ftr" sz="quarter" idx="9"/>
          </p:nvPr>
        </p:nvSpPr>
        <p:spPr/>
        <p:txBody>
          <a:bodyPr/>
          <a:lstStyle>
            <a:lvl1pPr>
              <a:defRPr/>
            </a:lvl1pPr>
          </a:lstStyle>
          <a:p>
            <a:pPr lvl="0"/>
            <a:endParaRPr lang="en-US"/>
          </a:p>
        </p:txBody>
      </p:sp>
      <p:sp>
        <p:nvSpPr>
          <p:cNvPr id="9" name="Freeform 11">
            <a:extLst>
              <a:ext uri="{FF2B5EF4-FFF2-40B4-BE49-F238E27FC236}">
                <a16:creationId xmlns:a16="http://schemas.microsoft.com/office/drawing/2014/main" id="{F7CA5805-1B9A-4EFC-C1A9-7BE3BA76047B}"/>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10" name="Slide Number Placeholder 5">
            <a:extLst>
              <a:ext uri="{FF2B5EF4-FFF2-40B4-BE49-F238E27FC236}">
                <a16:creationId xmlns:a16="http://schemas.microsoft.com/office/drawing/2014/main" id="{338F38E0-C4BE-D0D0-BEDB-E6634816E436}"/>
              </a:ext>
            </a:extLst>
          </p:cNvPr>
          <p:cNvSpPr txBox="1">
            <a:spLocks noGrp="1"/>
          </p:cNvSpPr>
          <p:nvPr>
            <p:ph type="sldNum" sz="quarter" idx="8"/>
          </p:nvPr>
        </p:nvSpPr>
        <p:spPr/>
        <p:txBody>
          <a:bodyPr/>
          <a:lstStyle>
            <a:lvl1pPr>
              <a:defRPr/>
            </a:lvl1pPr>
          </a:lstStyle>
          <a:p>
            <a:pPr lvl="0"/>
            <a:fld id="{3766FAA1-6DA1-4E59-8152-9C3AC17B7698}" type="slidenum">
              <a:t>‹#›</a:t>
            </a:fld>
            <a:endParaRPr lang="en-US"/>
          </a:p>
        </p:txBody>
      </p:sp>
    </p:spTree>
    <p:extLst>
      <p:ext uri="{BB962C8B-B14F-4D97-AF65-F5344CB8AC3E}">
        <p14:creationId xmlns:p14="http://schemas.microsoft.com/office/powerpoint/2010/main" val="293907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0FC8-D86F-0AB5-96F1-9A239A3B386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D3ED0FB3-42CB-4ECF-AEC1-8F9F3FA63D2F}"/>
              </a:ext>
            </a:extLst>
          </p:cNvPr>
          <p:cNvSpPr txBox="1">
            <a:spLocks noGrp="1"/>
          </p:cNvSpPr>
          <p:nvPr>
            <p:ph type="dt" sz="half" idx="7"/>
          </p:nvPr>
        </p:nvSpPr>
        <p:spPr/>
        <p:txBody>
          <a:bodyPr/>
          <a:lstStyle>
            <a:lvl1pPr>
              <a:defRPr/>
            </a:lvl1pPr>
          </a:lstStyle>
          <a:p>
            <a:pPr lvl="0"/>
            <a:fld id="{8691763F-AB99-43FB-AA99-6FF95DA2AB3F}" type="datetime1">
              <a:rPr lang="en-US"/>
              <a:pPr lvl="0"/>
              <a:t>4/1/2023</a:t>
            </a:fld>
            <a:endParaRPr lang="en-US"/>
          </a:p>
        </p:txBody>
      </p:sp>
      <p:sp>
        <p:nvSpPr>
          <p:cNvPr id="4" name="Footer Placeholder 3">
            <a:extLst>
              <a:ext uri="{FF2B5EF4-FFF2-40B4-BE49-F238E27FC236}">
                <a16:creationId xmlns:a16="http://schemas.microsoft.com/office/drawing/2014/main" id="{C3582020-CF1F-ED1B-4E08-091FC6F4B590}"/>
              </a:ext>
            </a:extLst>
          </p:cNvPr>
          <p:cNvSpPr txBox="1">
            <a:spLocks noGrp="1"/>
          </p:cNvSpPr>
          <p:nvPr>
            <p:ph type="ftr" sz="quarter" idx="9"/>
          </p:nvPr>
        </p:nvSpPr>
        <p:spPr/>
        <p:txBody>
          <a:bodyPr/>
          <a:lstStyle>
            <a:lvl1pPr>
              <a:defRPr/>
            </a:lvl1pPr>
          </a:lstStyle>
          <a:p>
            <a:pPr lvl="0"/>
            <a:endParaRPr lang="en-US"/>
          </a:p>
        </p:txBody>
      </p:sp>
      <p:sp>
        <p:nvSpPr>
          <p:cNvPr id="5" name="Freeform 11">
            <a:extLst>
              <a:ext uri="{FF2B5EF4-FFF2-40B4-BE49-F238E27FC236}">
                <a16:creationId xmlns:a16="http://schemas.microsoft.com/office/drawing/2014/main" id="{24970A15-6704-9948-B517-7D6C130BA2D7}"/>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6" name="Slide Number Placeholder 4">
            <a:extLst>
              <a:ext uri="{FF2B5EF4-FFF2-40B4-BE49-F238E27FC236}">
                <a16:creationId xmlns:a16="http://schemas.microsoft.com/office/drawing/2014/main" id="{292EB34B-0A9D-6A16-BA7E-4D14B5427B4C}"/>
              </a:ext>
            </a:extLst>
          </p:cNvPr>
          <p:cNvSpPr txBox="1">
            <a:spLocks noGrp="1"/>
          </p:cNvSpPr>
          <p:nvPr>
            <p:ph type="sldNum" sz="quarter" idx="8"/>
          </p:nvPr>
        </p:nvSpPr>
        <p:spPr/>
        <p:txBody>
          <a:bodyPr/>
          <a:lstStyle>
            <a:lvl1pPr>
              <a:defRPr/>
            </a:lvl1pPr>
          </a:lstStyle>
          <a:p>
            <a:pPr lvl="0"/>
            <a:fld id="{BE57EE5F-DF01-4117-B024-777BC1E0976C}" type="slidenum">
              <a:t>‹#›</a:t>
            </a:fld>
            <a:endParaRPr lang="en-US"/>
          </a:p>
        </p:txBody>
      </p:sp>
    </p:spTree>
    <p:extLst>
      <p:ext uri="{BB962C8B-B14F-4D97-AF65-F5344CB8AC3E}">
        <p14:creationId xmlns:p14="http://schemas.microsoft.com/office/powerpoint/2010/main" val="165094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E2262-41A2-B10C-8021-091CDF164D4A}"/>
              </a:ext>
            </a:extLst>
          </p:cNvPr>
          <p:cNvSpPr txBox="1">
            <a:spLocks noGrp="1"/>
          </p:cNvSpPr>
          <p:nvPr>
            <p:ph type="dt" sz="half" idx="7"/>
          </p:nvPr>
        </p:nvSpPr>
        <p:spPr/>
        <p:txBody>
          <a:bodyPr/>
          <a:lstStyle>
            <a:lvl1pPr>
              <a:defRPr/>
            </a:lvl1pPr>
          </a:lstStyle>
          <a:p>
            <a:pPr lvl="0"/>
            <a:fld id="{ED02010E-9D2A-473A-998F-2997203AC76C}" type="datetime1">
              <a:rPr lang="en-US"/>
              <a:pPr lvl="0"/>
              <a:t>4/1/2023</a:t>
            </a:fld>
            <a:endParaRPr lang="en-US"/>
          </a:p>
        </p:txBody>
      </p:sp>
      <p:sp>
        <p:nvSpPr>
          <p:cNvPr id="3" name="Footer Placeholder 2">
            <a:extLst>
              <a:ext uri="{FF2B5EF4-FFF2-40B4-BE49-F238E27FC236}">
                <a16:creationId xmlns:a16="http://schemas.microsoft.com/office/drawing/2014/main" id="{BD2CBBC8-E07A-CC9F-D5D7-E18FA09B81AB}"/>
              </a:ext>
            </a:extLst>
          </p:cNvPr>
          <p:cNvSpPr txBox="1">
            <a:spLocks noGrp="1"/>
          </p:cNvSpPr>
          <p:nvPr>
            <p:ph type="ftr" sz="quarter" idx="9"/>
          </p:nvPr>
        </p:nvSpPr>
        <p:spPr/>
        <p:txBody>
          <a:bodyPr/>
          <a:lstStyle>
            <a:lvl1pPr>
              <a:defRPr/>
            </a:lvl1pPr>
          </a:lstStyle>
          <a:p>
            <a:pPr lvl="0"/>
            <a:endParaRPr lang="en-US"/>
          </a:p>
        </p:txBody>
      </p:sp>
      <p:sp>
        <p:nvSpPr>
          <p:cNvPr id="4" name="Freeform 11">
            <a:extLst>
              <a:ext uri="{FF2B5EF4-FFF2-40B4-BE49-F238E27FC236}">
                <a16:creationId xmlns:a16="http://schemas.microsoft.com/office/drawing/2014/main" id="{9021E1D8-3FAC-92B6-0456-A89F135B5E4D}"/>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5" name="Slide Number Placeholder 3">
            <a:extLst>
              <a:ext uri="{FF2B5EF4-FFF2-40B4-BE49-F238E27FC236}">
                <a16:creationId xmlns:a16="http://schemas.microsoft.com/office/drawing/2014/main" id="{8DC90DF2-5004-6CD7-FF15-B403E64B6A73}"/>
              </a:ext>
            </a:extLst>
          </p:cNvPr>
          <p:cNvSpPr txBox="1">
            <a:spLocks noGrp="1"/>
          </p:cNvSpPr>
          <p:nvPr>
            <p:ph type="sldNum" sz="quarter" idx="8"/>
          </p:nvPr>
        </p:nvSpPr>
        <p:spPr/>
        <p:txBody>
          <a:bodyPr/>
          <a:lstStyle>
            <a:lvl1pPr>
              <a:defRPr/>
            </a:lvl1pPr>
          </a:lstStyle>
          <a:p>
            <a:pPr lvl="0"/>
            <a:fld id="{5484F368-3E34-4066-8DDB-4BD8EBFCC142}" type="slidenum">
              <a:t>‹#›</a:t>
            </a:fld>
            <a:endParaRPr lang="en-US"/>
          </a:p>
        </p:txBody>
      </p:sp>
    </p:spTree>
    <p:extLst>
      <p:ext uri="{BB962C8B-B14F-4D97-AF65-F5344CB8AC3E}">
        <p14:creationId xmlns:p14="http://schemas.microsoft.com/office/powerpoint/2010/main" val="113868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3920-6B40-D66E-4234-D364C5A74E3F}"/>
              </a:ext>
            </a:extLst>
          </p:cNvPr>
          <p:cNvSpPr txBox="1">
            <a:spLocks noGrp="1"/>
          </p:cNvSpPr>
          <p:nvPr>
            <p:ph type="title"/>
          </p:nvPr>
        </p:nvSpPr>
        <p:spPr>
          <a:xfrm>
            <a:off x="2589215" y="446090"/>
            <a:ext cx="3505196" cy="976314"/>
          </a:xfrm>
        </p:spPr>
        <p:txBody>
          <a:bodyPr anchor="b"/>
          <a:lstStyle>
            <a:lvl1pPr>
              <a:defRPr sz="2000"/>
            </a:lvl1pPr>
          </a:lstStyle>
          <a:p>
            <a:pPr lvl="0"/>
            <a:r>
              <a:rPr lang="en-US"/>
              <a:t>Click to edit Master title style</a:t>
            </a:r>
          </a:p>
        </p:txBody>
      </p:sp>
      <p:sp>
        <p:nvSpPr>
          <p:cNvPr id="3" name="Content Placeholder 2">
            <a:extLst>
              <a:ext uri="{FF2B5EF4-FFF2-40B4-BE49-F238E27FC236}">
                <a16:creationId xmlns:a16="http://schemas.microsoft.com/office/drawing/2014/main" id="{0C510B0D-3A34-DF78-0F2A-A2CC79080FA0}"/>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FA906-DD14-E682-47B5-042596EF4E96}"/>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69D407B7-78E2-113E-CD36-8AFB61138926}"/>
              </a:ext>
            </a:extLst>
          </p:cNvPr>
          <p:cNvSpPr txBox="1">
            <a:spLocks noGrp="1"/>
          </p:cNvSpPr>
          <p:nvPr>
            <p:ph type="dt" sz="half" idx="7"/>
          </p:nvPr>
        </p:nvSpPr>
        <p:spPr/>
        <p:txBody>
          <a:bodyPr/>
          <a:lstStyle>
            <a:lvl1pPr>
              <a:defRPr/>
            </a:lvl1pPr>
          </a:lstStyle>
          <a:p>
            <a:pPr lvl="0"/>
            <a:fld id="{6574D785-7F08-4811-92B9-50BEA0CF7B16}" type="datetime1">
              <a:rPr lang="en-US"/>
              <a:pPr lvl="0"/>
              <a:t>4/1/2023</a:t>
            </a:fld>
            <a:endParaRPr lang="en-US"/>
          </a:p>
        </p:txBody>
      </p:sp>
      <p:sp>
        <p:nvSpPr>
          <p:cNvPr id="6" name="Footer Placeholder 5">
            <a:extLst>
              <a:ext uri="{FF2B5EF4-FFF2-40B4-BE49-F238E27FC236}">
                <a16:creationId xmlns:a16="http://schemas.microsoft.com/office/drawing/2014/main" id="{B2B592B0-A3AA-554E-A115-BA2BE8B3EA7C}"/>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1A9AC530-C9DB-DEB2-B6E6-08E0F9694613}"/>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8" name="Slide Number Placeholder 6">
            <a:extLst>
              <a:ext uri="{FF2B5EF4-FFF2-40B4-BE49-F238E27FC236}">
                <a16:creationId xmlns:a16="http://schemas.microsoft.com/office/drawing/2014/main" id="{1489B53F-B3BF-7E78-067E-BF28C1CBC2D0}"/>
              </a:ext>
            </a:extLst>
          </p:cNvPr>
          <p:cNvSpPr txBox="1">
            <a:spLocks noGrp="1"/>
          </p:cNvSpPr>
          <p:nvPr>
            <p:ph type="sldNum" sz="quarter" idx="8"/>
          </p:nvPr>
        </p:nvSpPr>
        <p:spPr/>
        <p:txBody>
          <a:bodyPr/>
          <a:lstStyle>
            <a:lvl1pPr>
              <a:defRPr/>
            </a:lvl1pPr>
          </a:lstStyle>
          <a:p>
            <a:pPr lvl="0"/>
            <a:fld id="{48568187-967F-44E0-B9D9-400D2C1AFCC3}" type="slidenum">
              <a:t>‹#›</a:t>
            </a:fld>
            <a:endParaRPr lang="en-US"/>
          </a:p>
        </p:txBody>
      </p:sp>
    </p:spTree>
    <p:extLst>
      <p:ext uri="{BB962C8B-B14F-4D97-AF65-F5344CB8AC3E}">
        <p14:creationId xmlns:p14="http://schemas.microsoft.com/office/powerpoint/2010/main" val="141515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B05F-1095-4B73-5020-E415C3D7FE20}"/>
              </a:ext>
            </a:extLst>
          </p:cNvPr>
          <p:cNvSpPr txBox="1">
            <a:spLocks noGrp="1"/>
          </p:cNvSpPr>
          <p:nvPr>
            <p:ph type="title"/>
          </p:nvPr>
        </p:nvSpPr>
        <p:spPr>
          <a:xfrm>
            <a:off x="2589215" y="4800600"/>
            <a:ext cx="8915400"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76E55F42-354F-1981-E067-0A712E6A42A8}"/>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0CC4D56C-DEF9-7724-3BBD-2314A3DE2624}"/>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9848B5B8-4044-3595-1B36-E0C2758C9E65}"/>
              </a:ext>
            </a:extLst>
          </p:cNvPr>
          <p:cNvSpPr txBox="1">
            <a:spLocks noGrp="1"/>
          </p:cNvSpPr>
          <p:nvPr>
            <p:ph type="dt" sz="half" idx="7"/>
          </p:nvPr>
        </p:nvSpPr>
        <p:spPr/>
        <p:txBody>
          <a:bodyPr/>
          <a:lstStyle>
            <a:lvl1pPr>
              <a:defRPr/>
            </a:lvl1pPr>
          </a:lstStyle>
          <a:p>
            <a:pPr lvl="0"/>
            <a:fld id="{D3B1A7DF-9E1D-4C65-A6BE-B0FDEAF5BAEB}" type="datetime1">
              <a:rPr lang="en-US"/>
              <a:pPr lvl="0"/>
              <a:t>4/1/2023</a:t>
            </a:fld>
            <a:endParaRPr lang="en-US"/>
          </a:p>
        </p:txBody>
      </p:sp>
      <p:sp>
        <p:nvSpPr>
          <p:cNvPr id="6" name="Footer Placeholder 5">
            <a:extLst>
              <a:ext uri="{FF2B5EF4-FFF2-40B4-BE49-F238E27FC236}">
                <a16:creationId xmlns:a16="http://schemas.microsoft.com/office/drawing/2014/main" id="{7238B8E6-F151-25DF-A681-EB1B014EB06D}"/>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4F98E1A6-6824-E9A1-70BE-E133DCCB6A85}"/>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ro-RO"/>
          </a:p>
        </p:txBody>
      </p:sp>
      <p:sp>
        <p:nvSpPr>
          <p:cNvPr id="8" name="Slide Number Placeholder 6">
            <a:extLst>
              <a:ext uri="{FF2B5EF4-FFF2-40B4-BE49-F238E27FC236}">
                <a16:creationId xmlns:a16="http://schemas.microsoft.com/office/drawing/2014/main" id="{DB7BFDB5-567B-D546-CEF0-B349325A60DB}"/>
              </a:ext>
            </a:extLst>
          </p:cNvPr>
          <p:cNvSpPr txBox="1">
            <a:spLocks noGrp="1"/>
          </p:cNvSpPr>
          <p:nvPr>
            <p:ph type="sldNum" sz="quarter" idx="8"/>
          </p:nvPr>
        </p:nvSpPr>
        <p:spPr>
          <a:xfrm>
            <a:off x="531815" y="4983086"/>
            <a:ext cx="779763" cy="365129"/>
          </a:xfrm>
        </p:spPr>
        <p:txBody>
          <a:bodyPr/>
          <a:lstStyle>
            <a:lvl1pPr>
              <a:defRPr/>
            </a:lvl1pPr>
          </a:lstStyle>
          <a:p>
            <a:pPr lvl="0"/>
            <a:fld id="{7BEDE767-FC53-4EBE-93FD-68F4C0C45040}" type="slidenum">
              <a:t>‹#›</a:t>
            </a:fld>
            <a:endParaRPr lang="en-US"/>
          </a:p>
        </p:txBody>
      </p:sp>
    </p:spTree>
    <p:extLst>
      <p:ext uri="{BB962C8B-B14F-4D97-AF65-F5344CB8AC3E}">
        <p14:creationId xmlns:p14="http://schemas.microsoft.com/office/powerpoint/2010/main" val="222201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72EB0198-006F-75BC-6EBB-881FD0AD8348}"/>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6D0DA9D6-EFE3-4202-5090-ADA344FD1842}"/>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val f2"/>
                <a:gd name="f26" fmla="val f3"/>
                <a:gd name="f27" fmla="val f4"/>
                <a:gd name="f28" fmla="+- f27 0 f25"/>
                <a:gd name="f29" fmla="+- f26 0 f25"/>
                <a:gd name="f30" fmla="*/ f29 1 22"/>
                <a:gd name="f31" fmla="*/ f28 1 136"/>
                <a:gd name="f32" fmla="*/ 0 1 f30"/>
                <a:gd name="f33" fmla="*/ f26 1 f30"/>
                <a:gd name="f34" fmla="*/ 0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rnd">
              <a:noFill/>
              <a:prstDash val="solid"/>
            </a:ln>
          </p:spPr>
          <p:txBody>
            <a:bodyPr lIns="0" tIns="0" rIns="0" bIns="0"/>
            <a:lstStyle/>
            <a:p>
              <a:endParaRPr lang="ro-RO"/>
            </a:p>
          </p:txBody>
        </p:sp>
        <p:sp>
          <p:nvSpPr>
            <p:cNvPr id="4" name="Freeform 12">
              <a:extLst>
                <a:ext uri="{FF2B5EF4-FFF2-40B4-BE49-F238E27FC236}">
                  <a16:creationId xmlns:a16="http://schemas.microsoft.com/office/drawing/2014/main" id="{3D6F157B-C9D4-848A-CC23-DEBC0995D2D8}"/>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val f2"/>
                <a:gd name="f38" fmla="val f3"/>
                <a:gd name="f39" fmla="val f4"/>
                <a:gd name="f40" fmla="+- f39 0 f37"/>
                <a:gd name="f41" fmla="+- f38 0 f37"/>
                <a:gd name="f42" fmla="*/ f41 1 140"/>
                <a:gd name="f43" fmla="*/ f40 1 504"/>
                <a:gd name="f44" fmla="*/ 0 1 f42"/>
                <a:gd name="f45" fmla="*/ f38 1 f42"/>
                <a:gd name="f46" fmla="*/ 0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rnd">
              <a:noFill/>
              <a:prstDash val="solid"/>
            </a:ln>
          </p:spPr>
          <p:txBody>
            <a:bodyPr lIns="0" tIns="0" rIns="0" bIns="0"/>
            <a:lstStyle/>
            <a:p>
              <a:endParaRPr lang="ro-RO"/>
            </a:p>
          </p:txBody>
        </p:sp>
        <p:sp>
          <p:nvSpPr>
            <p:cNvPr id="5" name="Freeform 13">
              <a:extLst>
                <a:ext uri="{FF2B5EF4-FFF2-40B4-BE49-F238E27FC236}">
                  <a16:creationId xmlns:a16="http://schemas.microsoft.com/office/drawing/2014/main" id="{A408DDB8-D550-137E-89FD-17FD811FFCD5}"/>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val f2"/>
                <a:gd name="f35" fmla="val f3"/>
                <a:gd name="f36" fmla="val f4"/>
                <a:gd name="f37" fmla="+- f36 0 f34"/>
                <a:gd name="f38" fmla="+- f35 0 f34"/>
                <a:gd name="f39" fmla="*/ f38 1 132"/>
                <a:gd name="f40" fmla="*/ f37 1 308"/>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rnd">
              <a:noFill/>
              <a:prstDash val="solid"/>
            </a:ln>
          </p:spPr>
          <p:txBody>
            <a:bodyPr lIns="0" tIns="0" rIns="0" bIns="0"/>
            <a:lstStyle/>
            <a:p>
              <a:endParaRPr lang="ro-RO"/>
            </a:p>
          </p:txBody>
        </p:sp>
        <p:sp>
          <p:nvSpPr>
            <p:cNvPr id="6" name="Freeform 14">
              <a:extLst>
                <a:ext uri="{FF2B5EF4-FFF2-40B4-BE49-F238E27FC236}">
                  <a16:creationId xmlns:a16="http://schemas.microsoft.com/office/drawing/2014/main" id="{BEDC5DE2-917B-B20E-3AB7-B8F72EDA8AE6}"/>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val f2"/>
                <a:gd name="f15" fmla="val f3"/>
                <a:gd name="f16" fmla="val f4"/>
                <a:gd name="f17" fmla="+- f16 0 f14"/>
                <a:gd name="f18" fmla="+- f15 0 f14"/>
                <a:gd name="f19" fmla="*/ f18 1 37"/>
                <a:gd name="f20" fmla="*/ f17 1 79"/>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rnd">
              <a:noFill/>
              <a:prstDash val="solid"/>
            </a:ln>
          </p:spPr>
          <p:txBody>
            <a:bodyPr lIns="0" tIns="0" rIns="0" bIns="0"/>
            <a:lstStyle/>
            <a:p>
              <a:endParaRPr lang="ro-RO"/>
            </a:p>
          </p:txBody>
        </p:sp>
        <p:sp>
          <p:nvSpPr>
            <p:cNvPr id="7" name="Freeform 15">
              <a:extLst>
                <a:ext uri="{FF2B5EF4-FFF2-40B4-BE49-F238E27FC236}">
                  <a16:creationId xmlns:a16="http://schemas.microsoft.com/office/drawing/2014/main" id="{45C7F068-2670-B4A7-9463-AF54D3686E9D}"/>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val f2"/>
                <a:gd name="f60" fmla="val f3"/>
                <a:gd name="f61" fmla="val f4"/>
                <a:gd name="f62" fmla="+- f61 0 f59"/>
                <a:gd name="f63" fmla="+- f60 0 f59"/>
                <a:gd name="f64" fmla="*/ f63 1 178"/>
                <a:gd name="f65" fmla="*/ f62 1 722"/>
                <a:gd name="f66" fmla="*/ 0 1 f64"/>
                <a:gd name="f67" fmla="*/ f60 1 f64"/>
                <a:gd name="f68" fmla="*/ 0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rnd">
              <a:noFill/>
              <a:prstDash val="solid"/>
            </a:ln>
          </p:spPr>
          <p:txBody>
            <a:bodyPr lIns="0" tIns="0" rIns="0" bIns="0"/>
            <a:lstStyle/>
            <a:p>
              <a:endParaRPr lang="ro-RO"/>
            </a:p>
          </p:txBody>
        </p:sp>
        <p:sp>
          <p:nvSpPr>
            <p:cNvPr id="8" name="Freeform 16">
              <a:extLst>
                <a:ext uri="{FF2B5EF4-FFF2-40B4-BE49-F238E27FC236}">
                  <a16:creationId xmlns:a16="http://schemas.microsoft.com/office/drawing/2014/main" id="{69E1083E-5313-D7A2-9557-9265376E281E}"/>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val f2"/>
                <a:gd name="f39" fmla="val f3"/>
                <a:gd name="f40" fmla="val f4"/>
                <a:gd name="f41" fmla="+- f40 0 f38"/>
                <a:gd name="f42" fmla="+- f39 0 f38"/>
                <a:gd name="f43" fmla="*/ f42 1 23"/>
                <a:gd name="f44" fmla="*/ f41 1 635"/>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rnd">
              <a:noFill/>
              <a:prstDash val="solid"/>
            </a:ln>
          </p:spPr>
          <p:txBody>
            <a:bodyPr lIns="0" tIns="0" rIns="0" bIns="0"/>
            <a:lstStyle/>
            <a:p>
              <a:endParaRPr lang="ro-RO"/>
            </a:p>
          </p:txBody>
        </p:sp>
        <p:sp>
          <p:nvSpPr>
            <p:cNvPr id="9" name="Freeform 17">
              <a:extLst>
                <a:ext uri="{FF2B5EF4-FFF2-40B4-BE49-F238E27FC236}">
                  <a16:creationId xmlns:a16="http://schemas.microsoft.com/office/drawing/2014/main" id="{D2F8761D-6DED-6F93-496D-B3E2132B366C}"/>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val f2"/>
                <a:gd name="f30" fmla="val f3"/>
                <a:gd name="f31" fmla="val f4"/>
                <a:gd name="f32" fmla="+- f31 0 f29"/>
                <a:gd name="f33" fmla="+- f30 0 f29"/>
                <a:gd name="f34" fmla="*/ f33 1 17"/>
                <a:gd name="f35" fmla="*/ f32 1 107"/>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rnd">
              <a:noFill/>
              <a:prstDash val="solid"/>
            </a:ln>
          </p:spPr>
          <p:txBody>
            <a:bodyPr lIns="0" tIns="0" rIns="0" bIns="0"/>
            <a:lstStyle/>
            <a:p>
              <a:endParaRPr lang="ro-RO"/>
            </a:p>
          </p:txBody>
        </p:sp>
        <p:sp>
          <p:nvSpPr>
            <p:cNvPr id="10" name="Freeform 18">
              <a:extLst>
                <a:ext uri="{FF2B5EF4-FFF2-40B4-BE49-F238E27FC236}">
                  <a16:creationId xmlns:a16="http://schemas.microsoft.com/office/drawing/2014/main" id="{7E81E72D-6284-FB2C-1F68-616FCC4ACB9E}"/>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val f2"/>
                <a:gd name="f48" fmla="val f3"/>
                <a:gd name="f49" fmla="val f4"/>
                <a:gd name="f50" fmla="+- f49 0 f47"/>
                <a:gd name="f51" fmla="+- f48 0 f47"/>
                <a:gd name="f52" fmla="*/ f51 1 41"/>
                <a:gd name="f53" fmla="*/ f50 1 222"/>
                <a:gd name="f54" fmla="*/ 0 1 f52"/>
                <a:gd name="f55" fmla="*/ f48 1 f52"/>
                <a:gd name="f56" fmla="*/ 0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rnd">
              <a:noFill/>
              <a:prstDash val="solid"/>
            </a:ln>
          </p:spPr>
          <p:txBody>
            <a:bodyPr lIns="0" tIns="0" rIns="0" bIns="0"/>
            <a:lstStyle/>
            <a:p>
              <a:endParaRPr lang="ro-RO"/>
            </a:p>
          </p:txBody>
        </p:sp>
        <p:sp>
          <p:nvSpPr>
            <p:cNvPr id="11" name="Freeform 19">
              <a:extLst>
                <a:ext uri="{FF2B5EF4-FFF2-40B4-BE49-F238E27FC236}">
                  <a16:creationId xmlns:a16="http://schemas.microsoft.com/office/drawing/2014/main" id="{9A32B15F-CBD8-1848-99F7-3B397E2768E3}"/>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val f2"/>
                <a:gd name="f87" fmla="val f3"/>
                <a:gd name="f88" fmla="val f4"/>
                <a:gd name="f89" fmla="+- f88 0 f86"/>
                <a:gd name="f90" fmla="+- f87 0 f86"/>
                <a:gd name="f91" fmla="*/ f90 1 450"/>
                <a:gd name="f92" fmla="*/ f89 1 878"/>
                <a:gd name="f93" fmla="*/ 0 1 f91"/>
                <a:gd name="f94" fmla="*/ f87 1 f91"/>
                <a:gd name="f95" fmla="*/ 0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rnd">
              <a:noFill/>
              <a:prstDash val="solid"/>
            </a:ln>
          </p:spPr>
          <p:txBody>
            <a:bodyPr lIns="0" tIns="0" rIns="0" bIns="0"/>
            <a:lstStyle/>
            <a:p>
              <a:endParaRPr lang="ro-RO"/>
            </a:p>
          </p:txBody>
        </p:sp>
        <p:sp>
          <p:nvSpPr>
            <p:cNvPr id="12" name="Freeform 20">
              <a:extLst>
                <a:ext uri="{FF2B5EF4-FFF2-40B4-BE49-F238E27FC236}">
                  <a16:creationId xmlns:a16="http://schemas.microsoft.com/office/drawing/2014/main" id="{4DF55447-B6A6-9074-606B-E75A582B0BC0}"/>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val f2"/>
                <a:gd name="f15" fmla="val f3"/>
                <a:gd name="f16" fmla="val f4"/>
                <a:gd name="f17" fmla="+- f16 0 f14"/>
                <a:gd name="f18" fmla="+- f15 0 f14"/>
                <a:gd name="f19" fmla="*/ f18 1 35"/>
                <a:gd name="f20" fmla="*/ f17 1 73"/>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rnd">
              <a:noFill/>
              <a:prstDash val="solid"/>
            </a:ln>
          </p:spPr>
          <p:txBody>
            <a:bodyPr lIns="0" tIns="0" rIns="0" bIns="0"/>
            <a:lstStyle/>
            <a:p>
              <a:endParaRPr lang="ro-RO"/>
            </a:p>
          </p:txBody>
        </p:sp>
        <p:sp>
          <p:nvSpPr>
            <p:cNvPr id="13" name="Freeform 21">
              <a:extLst>
                <a:ext uri="{FF2B5EF4-FFF2-40B4-BE49-F238E27FC236}">
                  <a16:creationId xmlns:a16="http://schemas.microsoft.com/office/drawing/2014/main" id="{EC2FDAE6-CCA3-1978-E794-C3F769060E61}"/>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val f2"/>
                <a:gd name="f25" fmla="val f3"/>
                <a:gd name="f26" fmla="val f4"/>
                <a:gd name="f27" fmla="+- f26 0 f24"/>
                <a:gd name="f28" fmla="+- f25 0 f24"/>
                <a:gd name="f29" fmla="*/ f28 1 8"/>
                <a:gd name="f30" fmla="*/ f27 1 48"/>
                <a:gd name="f31" fmla="*/ 0 1 f29"/>
                <a:gd name="f32" fmla="*/ f25 1 f29"/>
                <a:gd name="f33" fmla="*/ 0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rnd">
              <a:noFill/>
              <a:prstDash val="solid"/>
            </a:ln>
          </p:spPr>
          <p:txBody>
            <a:bodyPr lIns="0" tIns="0" rIns="0" bIns="0"/>
            <a:lstStyle/>
            <a:p>
              <a:endParaRPr lang="ro-RO"/>
            </a:p>
          </p:txBody>
        </p:sp>
        <p:sp>
          <p:nvSpPr>
            <p:cNvPr id="14" name="Freeform 22">
              <a:extLst>
                <a:ext uri="{FF2B5EF4-FFF2-40B4-BE49-F238E27FC236}">
                  <a16:creationId xmlns:a16="http://schemas.microsoft.com/office/drawing/2014/main" id="{EFB822B6-E9D9-9026-E3DE-EA288D40E42A}"/>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val f2"/>
                <a:gd name="f35" fmla="val f3"/>
                <a:gd name="f36" fmla="val f4"/>
                <a:gd name="f37" fmla="+- f36 0 f34"/>
                <a:gd name="f38" fmla="+- f35 0 f34"/>
                <a:gd name="f39" fmla="*/ f38 1 52"/>
                <a:gd name="f40" fmla="*/ f37 1 135"/>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rnd">
              <a:noFill/>
              <a:prstDash val="solid"/>
            </a:ln>
          </p:spPr>
          <p:txBody>
            <a:bodyPr lIns="0" tIns="0" rIns="0" bIns="0"/>
            <a:lstStyle/>
            <a:p>
              <a:endParaRPr lang="ro-RO"/>
            </a:p>
          </p:txBody>
        </p:sp>
      </p:grpSp>
      <p:grpSp>
        <p:nvGrpSpPr>
          <p:cNvPr id="15" name="Group 9">
            <a:extLst>
              <a:ext uri="{FF2B5EF4-FFF2-40B4-BE49-F238E27FC236}">
                <a16:creationId xmlns:a16="http://schemas.microsoft.com/office/drawing/2014/main" id="{AF306023-648A-14A9-CA42-2982DFF6A3BA}"/>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4FF04DDB-9B09-FE67-16AE-27E4A78A3C4C}"/>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val f2"/>
                <a:gd name="f65" fmla="val f3"/>
                <a:gd name="f66" fmla="val f4"/>
                <a:gd name="f67" fmla="+- f66 0 f64"/>
                <a:gd name="f68" fmla="+- f65 0 f64"/>
                <a:gd name="f69" fmla="*/ f68 1 103"/>
                <a:gd name="f70" fmla="*/ f67 1 920"/>
                <a:gd name="f71" fmla="*/ 0 1 f69"/>
                <a:gd name="f72" fmla="*/ f65 1 f69"/>
                <a:gd name="f73" fmla="*/ 0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rnd">
              <a:noFill/>
              <a:prstDash val="solid"/>
            </a:ln>
          </p:spPr>
          <p:txBody>
            <a:bodyPr lIns="0" tIns="0" rIns="0" bIns="0"/>
            <a:lstStyle/>
            <a:p>
              <a:endParaRPr lang="ro-RO"/>
            </a:p>
          </p:txBody>
        </p:sp>
        <p:sp>
          <p:nvSpPr>
            <p:cNvPr id="17" name="Freeform 28">
              <a:extLst>
                <a:ext uri="{FF2B5EF4-FFF2-40B4-BE49-F238E27FC236}">
                  <a16:creationId xmlns:a16="http://schemas.microsoft.com/office/drawing/2014/main" id="{BB04B246-DCA1-74DF-91D6-4F483F06BDBE}"/>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val f2"/>
                <a:gd name="f39" fmla="val f3"/>
                <a:gd name="f40" fmla="val f4"/>
                <a:gd name="f41" fmla="+- f40 0 f38"/>
                <a:gd name="f42" fmla="+- f39 0 f38"/>
                <a:gd name="f43" fmla="*/ f42 1 88"/>
                <a:gd name="f44" fmla="*/ f41 1 330"/>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rnd">
              <a:noFill/>
              <a:prstDash val="solid"/>
            </a:ln>
          </p:spPr>
          <p:txBody>
            <a:bodyPr lIns="0" tIns="0" rIns="0" bIns="0"/>
            <a:lstStyle/>
            <a:p>
              <a:endParaRPr lang="ro-RO"/>
            </a:p>
          </p:txBody>
        </p:sp>
        <p:sp>
          <p:nvSpPr>
            <p:cNvPr id="18" name="Freeform 29">
              <a:extLst>
                <a:ext uri="{FF2B5EF4-FFF2-40B4-BE49-F238E27FC236}">
                  <a16:creationId xmlns:a16="http://schemas.microsoft.com/office/drawing/2014/main" id="{191BB214-38F4-1E42-9335-96E3D17E98EB}"/>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val f3"/>
                <a:gd name="f39" fmla="val f4"/>
                <a:gd name="f40" fmla="val f5"/>
                <a:gd name="f41" fmla="+- f40 0 f38"/>
                <a:gd name="f42" fmla="+- f39 0 f38"/>
                <a:gd name="f43" fmla="*/ f42 1 90"/>
                <a:gd name="f44" fmla="*/ f41 1 207"/>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rnd">
              <a:noFill/>
              <a:prstDash val="solid"/>
            </a:ln>
          </p:spPr>
          <p:txBody>
            <a:bodyPr lIns="0" tIns="0" rIns="0" bIns="0"/>
            <a:lstStyle/>
            <a:p>
              <a:endParaRPr lang="ro-RO"/>
            </a:p>
          </p:txBody>
        </p:sp>
        <p:sp>
          <p:nvSpPr>
            <p:cNvPr id="19" name="Freeform 30">
              <a:extLst>
                <a:ext uri="{FF2B5EF4-FFF2-40B4-BE49-F238E27FC236}">
                  <a16:creationId xmlns:a16="http://schemas.microsoft.com/office/drawing/2014/main" id="{0941DA2C-D73D-577C-514C-1793B5AD652F}"/>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val f2"/>
                <a:gd name="f63" fmla="val f3"/>
                <a:gd name="f64" fmla="val f4"/>
                <a:gd name="f65" fmla="+- f64 0 f62"/>
                <a:gd name="f66" fmla="+- f63 0 f62"/>
                <a:gd name="f67" fmla="*/ f66 1 115"/>
                <a:gd name="f68" fmla="*/ f65 1 467"/>
                <a:gd name="f69" fmla="*/ 0 1 f67"/>
                <a:gd name="f70" fmla="*/ f63 1 f67"/>
                <a:gd name="f71" fmla="*/ 0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rnd">
              <a:noFill/>
              <a:prstDash val="solid"/>
            </a:ln>
          </p:spPr>
          <p:txBody>
            <a:bodyPr lIns="0" tIns="0" rIns="0" bIns="0"/>
            <a:lstStyle/>
            <a:p>
              <a:endParaRPr lang="ro-RO"/>
            </a:p>
          </p:txBody>
        </p:sp>
        <p:sp>
          <p:nvSpPr>
            <p:cNvPr id="20" name="Freeform 31">
              <a:extLst>
                <a:ext uri="{FF2B5EF4-FFF2-40B4-BE49-F238E27FC236}">
                  <a16:creationId xmlns:a16="http://schemas.microsoft.com/office/drawing/2014/main" id="{76398BA7-89DA-B415-53C3-A45FD7B06CE5}"/>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val f2"/>
                <a:gd name="f49" fmla="val f3"/>
                <a:gd name="f50" fmla="val f4"/>
                <a:gd name="f51" fmla="+- f50 0 f48"/>
                <a:gd name="f52" fmla="+- f49 0 f48"/>
                <a:gd name="f53" fmla="*/ f52 1 36"/>
                <a:gd name="f54" fmla="*/ f51 1 633"/>
                <a:gd name="f55" fmla="*/ 0 1 f53"/>
                <a:gd name="f56" fmla="*/ f49 1 f53"/>
                <a:gd name="f57" fmla="*/ 0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rnd">
              <a:noFill/>
              <a:prstDash val="solid"/>
            </a:ln>
          </p:spPr>
          <p:txBody>
            <a:bodyPr lIns="0" tIns="0" rIns="0" bIns="0"/>
            <a:lstStyle/>
            <a:p>
              <a:endParaRPr lang="ro-RO"/>
            </a:p>
          </p:txBody>
        </p:sp>
        <p:sp>
          <p:nvSpPr>
            <p:cNvPr id="21" name="Freeform 32">
              <a:extLst>
                <a:ext uri="{FF2B5EF4-FFF2-40B4-BE49-F238E27FC236}">
                  <a16:creationId xmlns:a16="http://schemas.microsoft.com/office/drawing/2014/main" id="{02034AD1-5DC8-F3BE-F867-250D4B11DA69}"/>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val f2"/>
                <a:gd name="f15" fmla="val f3"/>
                <a:gd name="f16" fmla="val f4"/>
                <a:gd name="f17" fmla="+- f16 0 f14"/>
                <a:gd name="f18" fmla="+- f15 0 f14"/>
                <a:gd name="f19" fmla="*/ f18 1 28"/>
                <a:gd name="f20" fmla="*/ f17 1 59"/>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rnd">
              <a:noFill/>
              <a:prstDash val="solid"/>
            </a:ln>
          </p:spPr>
          <p:txBody>
            <a:bodyPr lIns="0" tIns="0" rIns="0" bIns="0"/>
            <a:lstStyle/>
            <a:p>
              <a:endParaRPr lang="ro-RO"/>
            </a:p>
          </p:txBody>
        </p:sp>
        <p:sp>
          <p:nvSpPr>
            <p:cNvPr id="22" name="Freeform 33">
              <a:extLst>
                <a:ext uri="{FF2B5EF4-FFF2-40B4-BE49-F238E27FC236}">
                  <a16:creationId xmlns:a16="http://schemas.microsoft.com/office/drawing/2014/main" id="{DC0041D1-8476-E8BD-9B63-8800CF5D64CA}"/>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val f2"/>
                <a:gd name="f30" fmla="val f3"/>
                <a:gd name="f31" fmla="val f4"/>
                <a:gd name="f32" fmla="+- f31 0 f29"/>
                <a:gd name="f33" fmla="+- f30 0 f29"/>
                <a:gd name="f34" fmla="*/ f33 1 17"/>
                <a:gd name="f35" fmla="*/ f32 1 107"/>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rnd">
              <a:noFill/>
              <a:prstDash val="solid"/>
            </a:ln>
          </p:spPr>
          <p:txBody>
            <a:bodyPr lIns="0" tIns="0" rIns="0" bIns="0"/>
            <a:lstStyle/>
            <a:p>
              <a:endParaRPr lang="ro-RO"/>
            </a:p>
          </p:txBody>
        </p:sp>
        <p:sp>
          <p:nvSpPr>
            <p:cNvPr id="23" name="Freeform 34">
              <a:extLst>
                <a:ext uri="{FF2B5EF4-FFF2-40B4-BE49-F238E27FC236}">
                  <a16:creationId xmlns:a16="http://schemas.microsoft.com/office/drawing/2014/main" id="{FB469665-0B78-42F8-4486-54B7D8BEC0FD}"/>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val f2"/>
                <a:gd name="f82" fmla="val f3"/>
                <a:gd name="f83" fmla="val f4"/>
                <a:gd name="f84" fmla="+- f83 0 f81"/>
                <a:gd name="f85" fmla="+- f82 0 f81"/>
                <a:gd name="f86" fmla="*/ f85 1 294"/>
                <a:gd name="f87" fmla="*/ f84 1 568"/>
                <a:gd name="f88" fmla="*/ 0 1 f86"/>
                <a:gd name="f89" fmla="*/ f82 1 f86"/>
                <a:gd name="f90" fmla="*/ 0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rnd">
              <a:noFill/>
              <a:prstDash val="solid"/>
            </a:ln>
          </p:spPr>
          <p:txBody>
            <a:bodyPr lIns="0" tIns="0" rIns="0" bIns="0"/>
            <a:lstStyle/>
            <a:p>
              <a:endParaRPr lang="ro-RO"/>
            </a:p>
          </p:txBody>
        </p:sp>
        <p:sp>
          <p:nvSpPr>
            <p:cNvPr id="24" name="Freeform 35">
              <a:extLst>
                <a:ext uri="{FF2B5EF4-FFF2-40B4-BE49-F238E27FC236}">
                  <a16:creationId xmlns:a16="http://schemas.microsoft.com/office/drawing/2014/main" id="{9F87C721-EE82-E6A0-3F60-02D47ACAAD07}"/>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val f2"/>
                <a:gd name="f15" fmla="val f3"/>
                <a:gd name="f16" fmla="val f4"/>
                <a:gd name="f17" fmla="+- f16 0 f14"/>
                <a:gd name="f18" fmla="+- f15 0 f14"/>
                <a:gd name="f19" fmla="*/ f18 1 25"/>
                <a:gd name="f20" fmla="*/ f17 1 53"/>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rnd">
              <a:noFill/>
              <a:prstDash val="solid"/>
            </a:ln>
          </p:spPr>
          <p:txBody>
            <a:bodyPr lIns="0" tIns="0" rIns="0" bIns="0"/>
            <a:lstStyle/>
            <a:p>
              <a:endParaRPr lang="ro-RO"/>
            </a:p>
          </p:txBody>
        </p:sp>
        <p:sp>
          <p:nvSpPr>
            <p:cNvPr id="25" name="Freeform 36">
              <a:extLst>
                <a:ext uri="{FF2B5EF4-FFF2-40B4-BE49-F238E27FC236}">
                  <a16:creationId xmlns:a16="http://schemas.microsoft.com/office/drawing/2014/main" id="{503801E5-3FD8-A4A9-A5E6-51FFAE1A3331}"/>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val f2"/>
                <a:gd name="f36" fmla="val f3"/>
                <a:gd name="f37" fmla="val f4"/>
                <a:gd name="f38" fmla="+- f37 0 f35"/>
                <a:gd name="f39" fmla="+- f36 0 f35"/>
                <a:gd name="f40" fmla="*/ f39 1 29"/>
                <a:gd name="f41" fmla="*/ f38 1 141"/>
                <a:gd name="f42" fmla="*/ 0 1 f40"/>
                <a:gd name="f43" fmla="*/ f36 1 f40"/>
                <a:gd name="f44" fmla="*/ 0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rnd">
              <a:noFill/>
              <a:prstDash val="solid"/>
            </a:ln>
          </p:spPr>
          <p:txBody>
            <a:bodyPr lIns="0" tIns="0" rIns="0" bIns="0"/>
            <a:lstStyle/>
            <a:p>
              <a:endParaRPr lang="ro-RO"/>
            </a:p>
          </p:txBody>
        </p:sp>
        <p:sp>
          <p:nvSpPr>
            <p:cNvPr id="26" name="Freeform 37">
              <a:extLst>
                <a:ext uri="{FF2B5EF4-FFF2-40B4-BE49-F238E27FC236}">
                  <a16:creationId xmlns:a16="http://schemas.microsoft.com/office/drawing/2014/main" id="{D0434D9F-6070-AC1D-E754-5C61D2262A36}"/>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val f2"/>
                <a:gd name="f26" fmla="val f3"/>
                <a:gd name="f27" fmla="val f4"/>
                <a:gd name="f28" fmla="+- f27 0 f25"/>
                <a:gd name="f29" fmla="+- f26 0 f25"/>
                <a:gd name="f30" fmla="*/ f29 1 8"/>
                <a:gd name="f31" fmla="*/ f28 1 48"/>
                <a:gd name="f32" fmla="*/ 0 1 f30"/>
                <a:gd name="f33" fmla="*/ f26 1 f30"/>
                <a:gd name="f34" fmla="*/ 0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rnd">
              <a:noFill/>
              <a:prstDash val="solid"/>
            </a:ln>
          </p:spPr>
          <p:txBody>
            <a:bodyPr lIns="0" tIns="0" rIns="0" bIns="0"/>
            <a:lstStyle/>
            <a:p>
              <a:endParaRPr lang="ro-RO"/>
            </a:p>
          </p:txBody>
        </p:sp>
        <p:sp>
          <p:nvSpPr>
            <p:cNvPr id="27" name="Freeform 38">
              <a:extLst>
                <a:ext uri="{FF2B5EF4-FFF2-40B4-BE49-F238E27FC236}">
                  <a16:creationId xmlns:a16="http://schemas.microsoft.com/office/drawing/2014/main" id="{5D04C85C-5963-45E0-3461-196D7E03EC95}"/>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val f2"/>
                <a:gd name="f35" fmla="val f3"/>
                <a:gd name="f36" fmla="val f4"/>
                <a:gd name="f37" fmla="+- f36 0 f34"/>
                <a:gd name="f38" fmla="+- f35 0 f34"/>
                <a:gd name="f39" fmla="*/ f38 1 44"/>
                <a:gd name="f40" fmla="*/ f37 1 111"/>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rnd">
              <a:noFill/>
              <a:prstDash val="solid"/>
            </a:ln>
          </p:spPr>
          <p:txBody>
            <a:bodyPr lIns="0" tIns="0" rIns="0" bIns="0"/>
            <a:lstStyle/>
            <a:p>
              <a:endParaRPr lang="ro-RO"/>
            </a:p>
          </p:txBody>
        </p:sp>
      </p:grpSp>
      <p:sp>
        <p:nvSpPr>
          <p:cNvPr id="28" name="Rectangle 6">
            <a:extLst>
              <a:ext uri="{FF2B5EF4-FFF2-40B4-BE49-F238E27FC236}">
                <a16:creationId xmlns:a16="http://schemas.microsoft.com/office/drawing/2014/main" id="{71764D45-7B48-096F-CBEC-A9D1874BE9C5}"/>
              </a:ext>
            </a:extLst>
          </p:cNvPr>
          <p:cNvSpPr/>
          <p:nvPr/>
        </p:nvSpPr>
        <p:spPr>
          <a:xfrm>
            <a:off x="0" y="0"/>
            <a:ext cx="182880" cy="6858000"/>
          </a:xfrm>
          <a:prstGeom prst="rect">
            <a:avLst/>
          </a:prstGeom>
          <a:solidFill>
            <a:srgbClr val="766F54"/>
          </a:solidFill>
          <a:ln cap="rnd">
            <a:noFill/>
            <a:prstDash val="solid"/>
          </a:ln>
        </p:spPr>
        <p:txBody>
          <a:bodyPr lIns="0" tIns="0" rIns="0" bIns="0"/>
          <a:lstStyle/>
          <a:p>
            <a:endParaRPr lang="ro-RO"/>
          </a:p>
        </p:txBody>
      </p:sp>
      <p:sp>
        <p:nvSpPr>
          <p:cNvPr id="29" name="Title Placeholder 1">
            <a:extLst>
              <a:ext uri="{FF2B5EF4-FFF2-40B4-BE49-F238E27FC236}">
                <a16:creationId xmlns:a16="http://schemas.microsoft.com/office/drawing/2014/main" id="{F5916876-8A6A-2D4B-75CC-B7C499C93CDE}"/>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0" name="Text Placeholder 2">
            <a:extLst>
              <a:ext uri="{FF2B5EF4-FFF2-40B4-BE49-F238E27FC236}">
                <a16:creationId xmlns:a16="http://schemas.microsoft.com/office/drawing/2014/main" id="{75BD61CE-1867-4F29-6B19-04FAFA11557B}"/>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Date Placeholder 3">
            <a:extLst>
              <a:ext uri="{FF2B5EF4-FFF2-40B4-BE49-F238E27FC236}">
                <a16:creationId xmlns:a16="http://schemas.microsoft.com/office/drawing/2014/main" id="{67BEC1C9-2AB5-79B4-6A10-515F6C6970C0}"/>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06437779-CA41-4CED-B072-CF371A527263}" type="datetime1">
              <a:rPr lang="en-US"/>
              <a:pPr lvl="0"/>
              <a:t>4/1/2023</a:t>
            </a:fld>
            <a:endParaRPr lang="en-US"/>
          </a:p>
        </p:txBody>
      </p:sp>
      <p:sp>
        <p:nvSpPr>
          <p:cNvPr id="32" name="Footer Placeholder 4">
            <a:extLst>
              <a:ext uri="{FF2B5EF4-FFF2-40B4-BE49-F238E27FC236}">
                <a16:creationId xmlns:a16="http://schemas.microsoft.com/office/drawing/2014/main" id="{1DB71CAA-4270-4037-562E-FBE66D47C35E}"/>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a:extLst>
              <a:ext uri="{FF2B5EF4-FFF2-40B4-BE49-F238E27FC236}">
                <a16:creationId xmlns:a16="http://schemas.microsoft.com/office/drawing/2014/main" id="{460024F7-BE72-0A5B-F366-E12EF9B05687}"/>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E6857DC4-5124-4348-AAC2-776E4492E142}"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en-US"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en-US"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1.xml"/><Relationship Id="rId3" Type="http://schemas.openxmlformats.org/officeDocument/2006/relationships/image" Target="../media/image7.jpg"/><Relationship Id="rId7" Type="http://schemas.openxmlformats.org/officeDocument/2006/relationships/image" Target="../media/image1.emf"/><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customXml" Target="../ink/ink2.xml"/><Relationship Id="rId26" Type="http://schemas.openxmlformats.org/officeDocument/2006/relationships/customXml" Target="../ink/ink6.xml"/><Relationship Id="rId3" Type="http://schemas.openxmlformats.org/officeDocument/2006/relationships/image" Target="../media/image3.png"/><Relationship Id="rId21" Type="http://schemas.openxmlformats.org/officeDocument/2006/relationships/image" Target="../media/image31.png"/><Relationship Id="rId7" Type="http://schemas.openxmlformats.org/officeDocument/2006/relationships/image" Target="../media/image1.emf"/><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2" Type="http://schemas.openxmlformats.org/officeDocument/2006/relationships/image" Target="../media/image2.png"/><Relationship Id="rId16" Type="http://schemas.openxmlformats.org/officeDocument/2006/relationships/image" Target="../media/image28.png"/><Relationship Id="rId20" Type="http://schemas.openxmlformats.org/officeDocument/2006/relationships/customXml" Target="../ink/ink3.xml"/><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3.png"/><Relationship Id="rId24" Type="http://schemas.openxmlformats.org/officeDocument/2006/relationships/customXml" Target="../ink/ink5.xml"/><Relationship Id="rId32" Type="http://schemas.openxmlformats.org/officeDocument/2006/relationships/customXml" Target="../ink/ink9.xml"/><Relationship Id="rId5" Type="http://schemas.openxmlformats.org/officeDocument/2006/relationships/image" Target="../media/image18.jpg"/><Relationship Id="rId15" Type="http://schemas.openxmlformats.org/officeDocument/2006/relationships/image" Target="../media/image27.png"/><Relationship Id="rId23" Type="http://schemas.openxmlformats.org/officeDocument/2006/relationships/image" Target="../media/image32.png"/><Relationship Id="rId28" Type="http://schemas.openxmlformats.org/officeDocument/2006/relationships/customXml" Target="../ink/ink7.xml"/><Relationship Id="rId10" Type="http://schemas.openxmlformats.org/officeDocument/2006/relationships/image" Target="../media/image22.png"/><Relationship Id="rId19" Type="http://schemas.openxmlformats.org/officeDocument/2006/relationships/image" Target="../media/image30.png"/><Relationship Id="rId31" Type="http://schemas.openxmlformats.org/officeDocument/2006/relationships/image" Target="../media/image36.png"/><Relationship Id="rId4" Type="http://schemas.openxmlformats.org/officeDocument/2006/relationships/image" Target="../media/image17.jp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customXml" Target="../ink/ink4.xml"/><Relationship Id="rId27" Type="http://schemas.openxmlformats.org/officeDocument/2006/relationships/image" Target="../media/image34.png"/><Relationship Id="rId30" Type="http://schemas.openxmlformats.org/officeDocument/2006/relationships/customXml" Target="../ink/ink8.xml"/><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customXml" Target="../ink/ink12.xml"/><Relationship Id="rId39" Type="http://schemas.openxmlformats.org/officeDocument/2006/relationships/image" Target="../media/image66.png"/><Relationship Id="rId21" Type="http://schemas.openxmlformats.org/officeDocument/2006/relationships/image" Target="../media/image58.png"/><Relationship Id="rId34" Type="http://schemas.openxmlformats.org/officeDocument/2006/relationships/image" Target="../media/image64.png"/><Relationship Id="rId42" Type="http://schemas.openxmlformats.org/officeDocument/2006/relationships/customXml" Target="../ink/ink21.xml"/><Relationship Id="rId47" Type="http://schemas.openxmlformats.org/officeDocument/2006/relationships/customXml" Target="../ink/ink24.xml"/><Relationship Id="rId50" Type="http://schemas.openxmlformats.org/officeDocument/2006/relationships/customXml" Target="../ink/ink26.xml"/><Relationship Id="rId7" Type="http://schemas.openxmlformats.org/officeDocument/2006/relationships/image" Target="../media/image44.jpg"/><Relationship Id="rId2" Type="http://schemas.openxmlformats.org/officeDocument/2006/relationships/image" Target="../media/image2.png"/><Relationship Id="rId16" Type="http://schemas.openxmlformats.org/officeDocument/2006/relationships/image" Target="../media/image53.png"/><Relationship Id="rId29" Type="http://schemas.openxmlformats.org/officeDocument/2006/relationships/image" Target="../media/image62.png"/><Relationship Id="rId11" Type="http://schemas.openxmlformats.org/officeDocument/2006/relationships/image" Target="../media/image48.png"/><Relationship Id="rId24" Type="http://schemas.openxmlformats.org/officeDocument/2006/relationships/customXml" Target="../ink/ink11.xml"/><Relationship Id="rId32" Type="http://schemas.openxmlformats.org/officeDocument/2006/relationships/image" Target="../media/image63.png"/><Relationship Id="rId37" Type="http://schemas.openxmlformats.org/officeDocument/2006/relationships/customXml" Target="../ink/ink18.xml"/><Relationship Id="rId40" Type="http://schemas.openxmlformats.org/officeDocument/2006/relationships/customXml" Target="../ink/ink20.xml"/><Relationship Id="rId45" Type="http://schemas.openxmlformats.org/officeDocument/2006/relationships/image" Target="../media/image69.png"/><Relationship Id="rId5" Type="http://schemas.openxmlformats.org/officeDocument/2006/relationships/image" Target="../media/image43.jpg"/><Relationship Id="rId15" Type="http://schemas.openxmlformats.org/officeDocument/2006/relationships/image" Target="../media/image52.png"/><Relationship Id="rId23" Type="http://schemas.openxmlformats.org/officeDocument/2006/relationships/image" Target="../media/image59.png"/><Relationship Id="rId28" Type="http://schemas.openxmlformats.org/officeDocument/2006/relationships/customXml" Target="../ink/ink13.xml"/><Relationship Id="rId36" Type="http://schemas.openxmlformats.org/officeDocument/2006/relationships/image" Target="../media/image65.png"/><Relationship Id="rId49" Type="http://schemas.openxmlformats.org/officeDocument/2006/relationships/image" Target="../media/image70.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customXml" Target="../ink/ink15.xml"/><Relationship Id="rId44" Type="http://schemas.openxmlformats.org/officeDocument/2006/relationships/customXml" Target="../ink/ink22.xml"/><Relationship Id="rId4" Type="http://schemas.openxmlformats.org/officeDocument/2006/relationships/image" Target="../media/image42.jp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customXml" Target="../ink/ink10.xml"/><Relationship Id="rId27" Type="http://schemas.openxmlformats.org/officeDocument/2006/relationships/image" Target="../media/image61.png"/><Relationship Id="rId30" Type="http://schemas.openxmlformats.org/officeDocument/2006/relationships/customXml" Target="../ink/ink14.xml"/><Relationship Id="rId35" Type="http://schemas.openxmlformats.org/officeDocument/2006/relationships/customXml" Target="../ink/ink17.xml"/><Relationship Id="rId43" Type="http://schemas.openxmlformats.org/officeDocument/2006/relationships/image" Target="../media/image68.png"/><Relationship Id="rId48" Type="http://schemas.openxmlformats.org/officeDocument/2006/relationships/customXml" Target="../ink/ink25.xml"/><Relationship Id="rId8" Type="http://schemas.openxmlformats.org/officeDocument/2006/relationships/image" Target="../media/image45.jpg"/><Relationship Id="rId51" Type="http://schemas.openxmlformats.org/officeDocument/2006/relationships/image" Target="../media/image71.png"/><Relationship Id="rId3" Type="http://schemas.openxmlformats.org/officeDocument/2006/relationships/image" Target="../media/image3.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0.png"/><Relationship Id="rId33" Type="http://schemas.openxmlformats.org/officeDocument/2006/relationships/customXml" Target="../ink/ink16.xml"/><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image" Target="../media/image57.png"/><Relationship Id="rId41"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EB13-F619-FDCE-7ED9-7D78B7AFC966}"/>
              </a:ext>
            </a:extLst>
          </p:cNvPr>
          <p:cNvSpPr txBox="1">
            <a:spLocks noGrp="1"/>
          </p:cNvSpPr>
          <p:nvPr>
            <p:ph type="ctrTitle"/>
          </p:nvPr>
        </p:nvSpPr>
        <p:spPr>
          <a:xfrm>
            <a:off x="1529919" y="-492724"/>
            <a:ext cx="9144000" cy="2387598"/>
          </a:xfrm>
        </p:spPr>
        <p:txBody>
          <a:bodyPr/>
          <a:lstStyle/>
          <a:p>
            <a:pPr lvl="0"/>
            <a:r>
              <a:rPr lang="ro-RO" sz="2400" b="1">
                <a:latin typeface="Cambria" pitchFamily="18"/>
                <a:ea typeface="Cambria" pitchFamily="18"/>
              </a:rPr>
              <a:t>GRĂDINIȚA CU P.P. NR.1, MOTRU (GORJ)</a:t>
            </a:r>
            <a:br>
              <a:rPr lang="ro-RO" sz="2400" b="1">
                <a:latin typeface="Cambria" pitchFamily="18"/>
                <a:ea typeface="Cambria" pitchFamily="18"/>
              </a:rPr>
            </a:br>
            <a:r>
              <a:rPr lang="ro-RO" sz="2400" b="1">
                <a:latin typeface="Cambria" pitchFamily="18"/>
                <a:ea typeface="Cambria" pitchFamily="18"/>
              </a:rPr>
              <a:t>Programul Global Money Week</a:t>
            </a:r>
            <a:br>
              <a:rPr lang="ro-RO" sz="2400" b="1">
                <a:latin typeface="Cambria" pitchFamily="18"/>
                <a:ea typeface="Cambria" pitchFamily="18"/>
              </a:rPr>
            </a:br>
            <a:r>
              <a:rPr lang="en-US" sz="2400" b="1">
                <a:latin typeface="Cambria" pitchFamily="18"/>
                <a:ea typeface="Cambria" pitchFamily="18"/>
              </a:rPr>
              <a:t>“</a:t>
            </a:r>
            <a:r>
              <a:rPr lang="en-US" sz="2400" b="1">
                <a:solidFill>
                  <a:srgbClr val="050505"/>
                </a:solidFill>
                <a:latin typeface="Cambria" pitchFamily="18"/>
                <a:ea typeface="Cambria" pitchFamily="18"/>
              </a:rPr>
              <a:t>Planifică-ți banii, plantează-ți viitorul„</a:t>
            </a:r>
            <a:br>
              <a:rPr lang="ro-RO" sz="2400" b="1">
                <a:solidFill>
                  <a:srgbClr val="050505"/>
                </a:solidFill>
                <a:latin typeface="Cambria" pitchFamily="18"/>
                <a:ea typeface="Cambria" pitchFamily="18"/>
              </a:rPr>
            </a:br>
            <a:endParaRPr lang="en-US" sz="2400" b="1">
              <a:latin typeface="Cambria" pitchFamily="18"/>
              <a:ea typeface="Cambria" pitchFamily="18"/>
            </a:endParaRPr>
          </a:p>
        </p:txBody>
      </p:sp>
      <p:sp>
        <p:nvSpPr>
          <p:cNvPr id="3" name="Subtitle 2">
            <a:extLst>
              <a:ext uri="{FF2B5EF4-FFF2-40B4-BE49-F238E27FC236}">
                <a16:creationId xmlns:a16="http://schemas.microsoft.com/office/drawing/2014/main" id="{F083D986-1ABE-D3BA-E113-009CB002A7EF}"/>
              </a:ext>
            </a:extLst>
          </p:cNvPr>
          <p:cNvSpPr txBox="1">
            <a:spLocks noGrp="1"/>
          </p:cNvSpPr>
          <p:nvPr>
            <p:ph type="subTitle" idx="1"/>
          </p:nvPr>
        </p:nvSpPr>
        <p:spPr/>
        <p:txBody>
          <a:bodyPr/>
          <a:lstStyle/>
          <a:p>
            <a:pPr lvl="0"/>
            <a:r>
              <a:rPr lang="ro-RO" sz="1700" b="1">
                <a:solidFill>
                  <a:srgbClr val="000000"/>
                </a:solidFill>
                <a:latin typeface="Cambria" pitchFamily="18"/>
                <a:ea typeface="Cambria" pitchFamily="18"/>
              </a:rPr>
              <a:t>GRUPA MARE – program normal</a:t>
            </a:r>
          </a:p>
          <a:p>
            <a:pPr lvl="0"/>
            <a:r>
              <a:rPr lang="ro-RO" sz="1700" b="1">
                <a:solidFill>
                  <a:srgbClr val="000000"/>
                </a:solidFill>
                <a:latin typeface="Cambria" pitchFamily="18"/>
                <a:ea typeface="Cambria" pitchFamily="18"/>
              </a:rPr>
              <a:t>COORDONATOR</a:t>
            </a:r>
            <a:r>
              <a:rPr lang="en-US" sz="1700" b="1">
                <a:solidFill>
                  <a:srgbClr val="000000"/>
                </a:solidFill>
                <a:latin typeface="Cambria" pitchFamily="18"/>
                <a:ea typeface="Cambria" pitchFamily="18"/>
              </a:rPr>
              <a:t>: </a:t>
            </a:r>
            <a:r>
              <a:rPr lang="ro-RO" sz="1700" b="1">
                <a:solidFill>
                  <a:srgbClr val="000000"/>
                </a:solidFill>
                <a:latin typeface="Cambria" pitchFamily="18"/>
                <a:ea typeface="Cambria" pitchFamily="18"/>
              </a:rPr>
              <a:t>Prof. GIURCĂU ALINA-GHEORGHIȚA</a:t>
            </a:r>
          </a:p>
          <a:p>
            <a:pPr lvl="0"/>
            <a:r>
              <a:rPr lang="en-US" sz="1700" b="1">
                <a:solidFill>
                  <a:srgbClr val="000000"/>
                </a:solidFill>
                <a:latin typeface="Cambria" pitchFamily="18"/>
                <a:ea typeface="Cambria" pitchFamily="18"/>
              </a:rPr>
              <a:t>		   </a:t>
            </a:r>
          </a:p>
        </p:txBody>
      </p:sp>
      <p:sp>
        <p:nvSpPr>
          <p:cNvPr id="4" name="Rectangle 3">
            <a:extLst>
              <a:ext uri="{FF2B5EF4-FFF2-40B4-BE49-F238E27FC236}">
                <a16:creationId xmlns:a16="http://schemas.microsoft.com/office/drawing/2014/main" id="{EE55F44F-CF02-7420-77A7-3DEE297B6224}"/>
              </a:ext>
            </a:extLst>
          </p:cNvPr>
          <p:cNvSpPr/>
          <p:nvPr/>
        </p:nvSpPr>
        <p:spPr>
          <a:xfrm>
            <a:off x="3090745" y="2115080"/>
            <a:ext cx="5868463" cy="923333"/>
          </a:xfrm>
          <a:prstGeom prst="rect">
            <a:avLst/>
          </a:prstGeom>
          <a:noFill/>
          <a:ln cap="rnd">
            <a:noFill/>
            <a:prstDash val="solid"/>
          </a:ln>
        </p:spPr>
        <p:txBody>
          <a:bodyPr vert="horz" wrap="non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1" u="none" strike="noStrike" kern="1200" cap="none" spc="0" baseline="0">
                <a:solidFill>
                  <a:srgbClr val="000000"/>
                </a:solidFill>
                <a:effectLst>
                  <a:outerShdw dist="19048" dir="2700000">
                    <a:srgbClr val="000000"/>
                  </a:outerShdw>
                </a:effectLst>
                <a:uFillTx/>
                <a:latin typeface="Cambria" pitchFamily="18"/>
                <a:ea typeface="Cambria" pitchFamily="18"/>
              </a:rPr>
              <a:t>Educa</a:t>
            </a:r>
            <a:r>
              <a:rPr lang="ro-RO" sz="5400" b="0" i="1" u="none" strike="noStrike" kern="1200" cap="none" spc="0" baseline="0">
                <a:solidFill>
                  <a:srgbClr val="000000"/>
                </a:solidFill>
                <a:effectLst>
                  <a:outerShdw dist="19048" dir="2700000">
                    <a:srgbClr val="000000"/>
                  </a:outerShdw>
                </a:effectLst>
                <a:uFillTx/>
                <a:latin typeface="Cambria" pitchFamily="18"/>
                <a:ea typeface="Cambria" pitchFamily="18"/>
              </a:rPr>
              <a:t>ție financiară</a:t>
            </a:r>
            <a:endParaRPr lang="en-US" sz="5400" b="0" i="1" u="none" strike="noStrike" kern="1200" cap="none" spc="0" baseline="0">
              <a:solidFill>
                <a:srgbClr val="000000"/>
              </a:solidFill>
              <a:effectLst>
                <a:outerShdw dist="19048" dir="2700000">
                  <a:srgbClr val="000000"/>
                </a:outerShdw>
              </a:effectLst>
              <a:uFillTx/>
              <a:latin typeface="Cambria" pitchFamily="18"/>
              <a:ea typeface="Cambria" pitchFamily="18"/>
            </a:endParaRPr>
          </a:p>
        </p:txBody>
      </p:sp>
      <p:pic>
        <p:nvPicPr>
          <p:cNvPr id="5" name="Picture 5">
            <a:extLst>
              <a:ext uri="{FF2B5EF4-FFF2-40B4-BE49-F238E27FC236}">
                <a16:creationId xmlns:a16="http://schemas.microsoft.com/office/drawing/2014/main" id="{0B3BED6F-50E1-0F55-C826-B70EC97D95AB}"/>
              </a:ext>
            </a:extLst>
          </p:cNvPr>
          <p:cNvPicPr>
            <a:picLocks noChangeAspect="1"/>
          </p:cNvPicPr>
          <p:nvPr/>
        </p:nvPicPr>
        <p:blipFill>
          <a:blip r:embed="rId2"/>
          <a:stretch>
            <a:fillRect/>
          </a:stretch>
        </p:blipFill>
        <p:spPr>
          <a:xfrm>
            <a:off x="8096984" y="4199135"/>
            <a:ext cx="3737097" cy="2283778"/>
          </a:xfrm>
          <a:prstGeom prst="rect">
            <a:avLst/>
          </a:prstGeom>
          <a:noFill/>
          <a:ln cap="rnd">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0C50BA8-301B-06B0-FCA8-903A5CF4856C}"/>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rnd">
            <a:noFill/>
          </a:ln>
        </p:spPr>
      </p:pic>
      <p:pic>
        <p:nvPicPr>
          <p:cNvPr id="3" name="Picture 43">
            <a:extLst>
              <a:ext uri="{FF2B5EF4-FFF2-40B4-BE49-F238E27FC236}">
                <a16:creationId xmlns:a16="http://schemas.microsoft.com/office/drawing/2014/main" id="{10A91D94-F64E-5E62-DA85-0025270C417D}"/>
              </a:ext>
            </a:extLst>
          </p:cNvPr>
          <p:cNvPicPr>
            <a:picLocks noMove="1" noResize="1"/>
          </p:cNvPicPr>
          <p:nvPr/>
        </p:nvPicPr>
        <p:blipFill>
          <a:blip r:embed="rId3"/>
          <a:stretch>
            <a:fillRect/>
          </a:stretch>
        </p:blipFill>
        <p:spPr>
          <a:xfrm>
            <a:off x="0" y="0"/>
            <a:ext cx="12191996" cy="6858000"/>
          </a:xfrm>
          <a:prstGeom prst="rect">
            <a:avLst/>
          </a:prstGeom>
          <a:noFill/>
          <a:ln cap="rnd">
            <a:noFill/>
          </a:ln>
        </p:spPr>
      </p:pic>
      <p:sp>
        <p:nvSpPr>
          <p:cNvPr id="4" name="Rectangle 45">
            <a:extLst>
              <a:ext uri="{FF2B5EF4-FFF2-40B4-BE49-F238E27FC236}">
                <a16:creationId xmlns:a16="http://schemas.microsoft.com/office/drawing/2014/main" id="{7E0EE501-CE5A-A36F-C2EF-B893BEF1342B}"/>
              </a:ext>
            </a:extLst>
          </p:cNvPr>
          <p:cNvSpPr>
            <a:spLocks noMove="1" noResize="1"/>
          </p:cNvSpPr>
          <p:nvPr/>
        </p:nvSpPr>
        <p:spPr>
          <a:xfrm>
            <a:off x="0" y="0"/>
            <a:ext cx="12191996" cy="6858000"/>
          </a:xfrm>
          <a:prstGeom prst="rect">
            <a:avLst/>
          </a:prstGeom>
          <a:gradFill>
            <a:gsLst>
              <a:gs pos="0">
                <a:srgbClr val="FFFFFF"/>
              </a:gs>
              <a:gs pos="100000">
                <a:srgbClr val="B8B8B8"/>
              </a:gs>
            </a:gsLst>
            <a:lin ang="540000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D21A6436-083C-D438-1A97-D74F881434BA}"/>
              </a:ext>
            </a:extLst>
          </p:cNvPr>
          <p:cNvPicPr>
            <a:picLocks noMove="1" noResize="1"/>
          </p:cNvPicPr>
          <p:nvPr/>
        </p:nvPicPr>
        <p:blipFill>
          <a:blip r:embed="rId2">
            <a:alphaModFix amt="70000"/>
          </a:blip>
          <a:srcRect/>
          <a:stretch>
            <a:fillRect/>
          </a:stretch>
        </p:blipFill>
        <p:spPr>
          <a:xfrm>
            <a:off x="0" y="0"/>
            <a:ext cx="12192006" cy="6858000"/>
          </a:xfrm>
          <a:prstGeom prst="rect">
            <a:avLst/>
          </a:prstGeom>
          <a:noFill/>
          <a:ln cap="rnd">
            <a:noFill/>
          </a:ln>
        </p:spPr>
      </p:pic>
      <p:pic>
        <p:nvPicPr>
          <p:cNvPr id="6" name="Picture 8">
            <a:extLst>
              <a:ext uri="{FF2B5EF4-FFF2-40B4-BE49-F238E27FC236}">
                <a16:creationId xmlns:a16="http://schemas.microsoft.com/office/drawing/2014/main" id="{FAD92473-6BDB-72D9-BFC8-763BEA90753D}"/>
              </a:ext>
            </a:extLst>
          </p:cNvPr>
          <p:cNvPicPr>
            <a:picLocks noChangeAspect="1"/>
          </p:cNvPicPr>
          <p:nvPr/>
        </p:nvPicPr>
        <p:blipFill>
          <a:blip r:embed="rId4"/>
          <a:srcRect t="28644" b="28644"/>
          <a:stretch>
            <a:fillRect/>
          </a:stretch>
        </p:blipFill>
        <p:spPr>
          <a:xfrm rot="16200004">
            <a:off x="8171906" y="-828607"/>
            <a:ext cx="3145142" cy="4855720"/>
          </a:xfrm>
          <a:prstGeom prst="rect">
            <a:avLst/>
          </a:prstGeom>
          <a:noFill/>
          <a:ln cap="rnd">
            <a:noFill/>
          </a:ln>
        </p:spPr>
      </p:pic>
      <p:cxnSp>
        <p:nvCxnSpPr>
          <p:cNvPr id="7" name="Straight Connector 49">
            <a:extLst>
              <a:ext uri="{FF2B5EF4-FFF2-40B4-BE49-F238E27FC236}">
                <a16:creationId xmlns:a16="http://schemas.microsoft.com/office/drawing/2014/main" id="{0C50AFDB-2C6B-AB9D-BDDB-E02EF078A0DB}"/>
              </a:ext>
            </a:extLst>
          </p:cNvPr>
          <p:cNvCxnSpPr>
            <a:cxnSpLocks noMove="1" noResize="1"/>
          </p:cNvCxnSpPr>
          <p:nvPr/>
        </p:nvCxnSpPr>
        <p:spPr>
          <a:xfrm>
            <a:off x="7317943" y="4267833"/>
            <a:ext cx="4834725" cy="0"/>
          </a:xfrm>
          <a:prstGeom prst="straightConnector1">
            <a:avLst/>
          </a:prstGeom>
          <a:noFill/>
          <a:ln w="82552" cap="sq">
            <a:solidFill>
              <a:srgbClr val="D9D9D9"/>
            </a:solidFill>
            <a:prstDash val="solid"/>
            <a:miter/>
          </a:ln>
        </p:spPr>
      </p:cxnSp>
      <p:sp>
        <p:nvSpPr>
          <p:cNvPr id="8" name="Rectangle 51">
            <a:extLst>
              <a:ext uri="{FF2B5EF4-FFF2-40B4-BE49-F238E27FC236}">
                <a16:creationId xmlns:a16="http://schemas.microsoft.com/office/drawing/2014/main" id="{38069900-EF48-464B-44A2-FA8BA86D0ADB}"/>
              </a:ext>
            </a:extLst>
          </p:cNvPr>
          <p:cNvSpPr>
            <a:spLocks noMove="1" noResize="1"/>
          </p:cNvSpPr>
          <p:nvPr/>
        </p:nvSpPr>
        <p:spPr>
          <a:xfrm>
            <a:off x="7275963" y="0"/>
            <a:ext cx="81308" cy="6858000"/>
          </a:xfrm>
          <a:prstGeom prst="rect">
            <a:avLst/>
          </a:prstGeom>
          <a:gradFill>
            <a:gsLst>
              <a:gs pos="0">
                <a:srgbClr val="BBBBBB"/>
              </a:gs>
              <a:gs pos="100000">
                <a:srgbClr val="8A8A8A"/>
              </a:gs>
            </a:gsLst>
            <a:lin ang="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sp>
        <p:nvSpPr>
          <p:cNvPr id="9" name="Title 1">
            <a:extLst>
              <a:ext uri="{FF2B5EF4-FFF2-40B4-BE49-F238E27FC236}">
                <a16:creationId xmlns:a16="http://schemas.microsoft.com/office/drawing/2014/main" id="{3CCFE22C-6E29-8C98-36B8-78C37DB5BD7D}"/>
              </a:ext>
            </a:extLst>
          </p:cNvPr>
          <p:cNvSpPr txBox="1">
            <a:spLocks noGrp="1"/>
          </p:cNvSpPr>
          <p:nvPr>
            <p:ph type="title"/>
          </p:nvPr>
        </p:nvSpPr>
        <p:spPr>
          <a:xfrm>
            <a:off x="1180719" y="349255"/>
            <a:ext cx="4927390" cy="2497189"/>
          </a:xfrm>
        </p:spPr>
        <p:txBody>
          <a:bodyPr anchor="b">
            <a:noAutofit/>
          </a:bodyPr>
          <a:lstStyle/>
          <a:p>
            <a:pPr lvl="0"/>
            <a:r>
              <a:rPr lang="en-US" sz="2000" b="1" i="1">
                <a:latin typeface="Cambria" pitchFamily="18"/>
                <a:ea typeface="Cambria" pitchFamily="18"/>
              </a:rPr>
              <a:t>Activitatea  </a:t>
            </a:r>
            <a:r>
              <a:rPr lang="ro-RO" sz="2000" b="1" i="1">
                <a:latin typeface="Cambria" pitchFamily="18"/>
                <a:ea typeface="Cambria" pitchFamily="18"/>
              </a:rPr>
              <a:t>1</a:t>
            </a:r>
            <a:r>
              <a:rPr lang="en-US" sz="2000" b="1" i="1">
                <a:latin typeface="Cambria" pitchFamily="18"/>
                <a:ea typeface="Cambria" pitchFamily="18"/>
              </a:rPr>
              <a:t>– “</a:t>
            </a:r>
            <a:r>
              <a:rPr lang="ro-RO" sz="2000" b="1" i="1">
                <a:latin typeface="Cambria" pitchFamily="18"/>
                <a:ea typeface="Cambria" pitchFamily="18"/>
              </a:rPr>
              <a:t>Așează-mă la locul meu</a:t>
            </a:r>
            <a:r>
              <a:rPr lang="en-US" sz="2000" b="1" i="1">
                <a:latin typeface="Cambria" pitchFamily="18"/>
                <a:ea typeface="Cambria" pitchFamily="18"/>
              </a:rPr>
              <a:t>!” </a:t>
            </a:r>
            <a:br>
              <a:rPr lang="en-US" sz="2000" b="1" i="1">
                <a:latin typeface="Cambria" pitchFamily="18"/>
                <a:ea typeface="Cambria" pitchFamily="18"/>
              </a:rPr>
            </a:br>
            <a:r>
              <a:rPr lang="ro-RO" sz="2000" b="1" i="1">
                <a:latin typeface="Cambria" pitchFamily="18"/>
                <a:ea typeface="Cambria" pitchFamily="18"/>
              </a:rPr>
              <a:t>     </a:t>
            </a:r>
            <a:r>
              <a:rPr lang="en-US" sz="2000">
                <a:latin typeface="Cambria" pitchFamily="18"/>
                <a:ea typeface="Cambria" pitchFamily="18"/>
              </a:rPr>
              <a:t>În cadrul acestei activități am grupat bancnotele </a:t>
            </a:r>
            <a:r>
              <a:rPr lang="ro-RO" sz="2000">
                <a:latin typeface="Cambria" pitchFamily="18"/>
                <a:ea typeface="Cambria" pitchFamily="18"/>
              </a:rPr>
              <a:t>și monedele </a:t>
            </a:r>
            <a:r>
              <a:rPr lang="en-US" sz="2000">
                <a:latin typeface="Cambria" pitchFamily="18"/>
                <a:ea typeface="Cambria" pitchFamily="18"/>
              </a:rPr>
              <a:t>pe categorii, </a:t>
            </a:r>
            <a:r>
              <a:rPr lang="ro-RO" sz="2000">
                <a:latin typeface="Cambria" pitchFamily="18"/>
                <a:ea typeface="Cambria" pitchFamily="18"/>
              </a:rPr>
              <a:t>am</a:t>
            </a:r>
            <a:r>
              <a:rPr lang="en-US" sz="2000">
                <a:latin typeface="Cambria" pitchFamily="18"/>
                <a:ea typeface="Cambria" pitchFamily="18"/>
              </a:rPr>
              <a:t> recunoscut fiecare bacnotă și </a:t>
            </a:r>
            <a:r>
              <a:rPr lang="ro-RO" sz="2000">
                <a:latin typeface="Cambria" pitchFamily="18"/>
                <a:ea typeface="Cambria" pitchFamily="18"/>
              </a:rPr>
              <a:t>i-am stabilit valoarea</a:t>
            </a:r>
            <a:r>
              <a:rPr lang="en-US" sz="2000">
                <a:latin typeface="Cambria" pitchFamily="18"/>
                <a:ea typeface="Cambria" pitchFamily="18"/>
              </a:rPr>
              <a:t>. După ce le-am grupat, am </a:t>
            </a:r>
            <a:r>
              <a:rPr lang="ro-RO" sz="2000">
                <a:latin typeface="Cambria" pitchFamily="18"/>
                <a:ea typeface="Cambria" pitchFamily="18"/>
              </a:rPr>
              <a:t>așezat fiecare monedă și bacnotă la locul potrivit formând perechi</a:t>
            </a:r>
            <a:r>
              <a:rPr lang="en-US" sz="2000">
                <a:latin typeface="Cambria" pitchFamily="18"/>
                <a:ea typeface="Cambria" pitchFamily="18"/>
              </a:rPr>
              <a:t>.</a:t>
            </a:r>
            <a:br>
              <a:rPr lang="en-US" sz="2000">
                <a:latin typeface="Cambria" pitchFamily="18"/>
                <a:ea typeface="Cambria" pitchFamily="18"/>
              </a:rPr>
            </a:br>
            <a:br>
              <a:rPr lang="en-US" sz="2000">
                <a:latin typeface="Cambria" pitchFamily="18"/>
                <a:ea typeface="Cambria" pitchFamily="18"/>
              </a:rPr>
            </a:br>
            <a:endParaRPr lang="en-US" sz="2000">
              <a:latin typeface="Cambria" pitchFamily="18"/>
              <a:ea typeface="Cambria" pitchFamily="18"/>
            </a:endParaRPr>
          </a:p>
        </p:txBody>
      </p:sp>
      <p:pic>
        <p:nvPicPr>
          <p:cNvPr id="10" name="Picture 9">
            <a:extLst>
              <a:ext uri="{FF2B5EF4-FFF2-40B4-BE49-F238E27FC236}">
                <a16:creationId xmlns:a16="http://schemas.microsoft.com/office/drawing/2014/main" id="{9D6FEF0F-AB5E-CC9B-AA4A-74CEEED974A6}"/>
              </a:ext>
            </a:extLst>
          </p:cNvPr>
          <p:cNvPicPr>
            <a:picLocks noChangeAspect="1"/>
          </p:cNvPicPr>
          <p:nvPr/>
        </p:nvPicPr>
        <p:blipFill>
          <a:blip r:embed="rId5"/>
          <a:stretch>
            <a:fillRect/>
          </a:stretch>
        </p:blipFill>
        <p:spPr>
          <a:xfrm>
            <a:off x="971934" y="4421023"/>
            <a:ext cx="4256888" cy="2283778"/>
          </a:xfrm>
          <a:prstGeom prst="rect">
            <a:avLst/>
          </a:prstGeom>
          <a:noFill/>
          <a:ln cap="rnd">
            <a:noFill/>
          </a:ln>
        </p:spPr>
      </p:pic>
      <p:pic>
        <p:nvPicPr>
          <p:cNvPr id="11" name="Picture 13">
            <a:extLst>
              <a:ext uri="{FF2B5EF4-FFF2-40B4-BE49-F238E27FC236}">
                <a16:creationId xmlns:a16="http://schemas.microsoft.com/office/drawing/2014/main" id="{C4109929-EBF2-C573-A0B2-9A921B961616}"/>
              </a:ext>
            </a:extLst>
          </p:cNvPr>
          <p:cNvPicPr>
            <a:picLocks noChangeAspect="1"/>
          </p:cNvPicPr>
          <p:nvPr/>
        </p:nvPicPr>
        <p:blipFill>
          <a:blip r:embed="rId6"/>
          <a:stretch>
            <a:fillRect/>
          </a:stretch>
        </p:blipFill>
        <p:spPr>
          <a:xfrm rot="16200004">
            <a:off x="2329147" y="488870"/>
            <a:ext cx="2054318" cy="5503609"/>
          </a:xfrm>
          <a:prstGeom prst="rect">
            <a:avLst/>
          </a:prstGeom>
          <a:noFill/>
          <a:ln cap="rnd">
            <a:noFill/>
          </a:ln>
        </p:spPr>
      </p:pic>
      <p:pic>
        <p:nvPicPr>
          <p:cNvPr id="12" name="Picture 19">
            <a:extLst>
              <a:ext uri="{FF2B5EF4-FFF2-40B4-BE49-F238E27FC236}">
                <a16:creationId xmlns:a16="http://schemas.microsoft.com/office/drawing/2014/main" id="{6DCB3608-0832-AB30-97FC-408894A7D38A}"/>
              </a:ext>
            </a:extLst>
          </p:cNvPr>
          <p:cNvPicPr>
            <a:picLocks noChangeAspect="1"/>
          </p:cNvPicPr>
          <p:nvPr/>
        </p:nvPicPr>
        <p:blipFill>
          <a:blip r:embed="rId7"/>
          <a:stretch>
            <a:fillRect/>
          </a:stretch>
        </p:blipFill>
        <p:spPr>
          <a:xfrm rot="16200004">
            <a:off x="7580856" y="2059919"/>
            <a:ext cx="3079754" cy="5839952"/>
          </a:xfrm>
          <a:prstGeom prst="rect">
            <a:avLst/>
          </a:prstGeom>
          <a:noFill/>
          <a:ln cap="rnd">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DAF05F71-598A-AE68-D562-AF4521F89F6C}"/>
              </a:ext>
            </a:extLst>
          </p:cNvPr>
          <p:cNvSpPr>
            <a:spLocks noMove="1" noResize="1"/>
          </p:cNvSpPr>
          <p:nvPr/>
        </p:nvSpPr>
        <p:spPr>
          <a:xfrm>
            <a:off x="0" y="0"/>
            <a:ext cx="12191996" cy="6858000"/>
          </a:xfrm>
          <a:prstGeom prst="rect">
            <a:avLst/>
          </a:prstGeom>
          <a:gradFill>
            <a:gsLst>
              <a:gs pos="0">
                <a:srgbClr val="FFFFFF"/>
              </a:gs>
              <a:gs pos="100000">
                <a:srgbClr val="B8B8B8"/>
              </a:gs>
            </a:gsLst>
            <a:lin ang="540000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3" name="Picture 2">
            <a:extLst>
              <a:ext uri="{FF2B5EF4-FFF2-40B4-BE49-F238E27FC236}">
                <a16:creationId xmlns:a16="http://schemas.microsoft.com/office/drawing/2014/main" id="{1F4BBA07-3EBE-4FC8-8B99-9D74F6D69AE1}"/>
              </a:ext>
            </a:extLst>
          </p:cNvPr>
          <p:cNvPicPr>
            <a:picLocks noMove="1" noResize="1"/>
          </p:cNvPicPr>
          <p:nvPr/>
        </p:nvPicPr>
        <p:blipFill>
          <a:blip r:embed="rId2">
            <a:alphaModFix amt="70000"/>
          </a:blip>
          <a:srcRect/>
          <a:stretch>
            <a:fillRect/>
          </a:stretch>
        </p:blipFill>
        <p:spPr>
          <a:xfrm>
            <a:off x="0" y="0"/>
            <a:ext cx="12192006" cy="6858000"/>
          </a:xfrm>
          <a:prstGeom prst="rect">
            <a:avLst/>
          </a:prstGeom>
          <a:noFill/>
          <a:ln cap="rnd">
            <a:noFill/>
          </a:ln>
        </p:spPr>
      </p:pic>
      <p:pic>
        <p:nvPicPr>
          <p:cNvPr id="4" name="Picture 8">
            <a:extLst>
              <a:ext uri="{FF2B5EF4-FFF2-40B4-BE49-F238E27FC236}">
                <a16:creationId xmlns:a16="http://schemas.microsoft.com/office/drawing/2014/main" id="{0CF5BEF8-6F29-0A23-8540-8FE195F3F3EC}"/>
              </a:ext>
            </a:extLst>
          </p:cNvPr>
          <p:cNvPicPr>
            <a:picLocks noChangeAspect="1"/>
          </p:cNvPicPr>
          <p:nvPr/>
        </p:nvPicPr>
        <p:blipFill>
          <a:blip r:embed="rId3"/>
          <a:srcRect/>
          <a:stretch>
            <a:fillRect/>
          </a:stretch>
        </p:blipFill>
        <p:spPr>
          <a:xfrm>
            <a:off x="5176729" y="257175"/>
            <a:ext cx="3725969" cy="3171825"/>
          </a:xfrm>
          <a:prstGeom prst="rect">
            <a:avLst/>
          </a:prstGeom>
          <a:noFill/>
          <a:ln cap="rnd">
            <a:noFill/>
          </a:ln>
        </p:spPr>
      </p:pic>
      <p:pic>
        <p:nvPicPr>
          <p:cNvPr id="5" name="Picture 6">
            <a:extLst>
              <a:ext uri="{FF2B5EF4-FFF2-40B4-BE49-F238E27FC236}">
                <a16:creationId xmlns:a16="http://schemas.microsoft.com/office/drawing/2014/main" id="{AE19BB21-5D89-E5B8-45D7-780227E0C894}"/>
              </a:ext>
            </a:extLst>
          </p:cNvPr>
          <p:cNvPicPr>
            <a:picLocks noChangeAspect="1"/>
          </p:cNvPicPr>
          <p:nvPr/>
        </p:nvPicPr>
        <p:blipFill>
          <a:blip r:embed="rId4"/>
          <a:srcRect/>
          <a:stretch>
            <a:fillRect/>
          </a:stretch>
        </p:blipFill>
        <p:spPr>
          <a:xfrm>
            <a:off x="8902698" y="257175"/>
            <a:ext cx="3246549" cy="3171825"/>
          </a:xfrm>
          <a:prstGeom prst="rect">
            <a:avLst/>
          </a:prstGeom>
          <a:noFill/>
          <a:ln cap="rnd">
            <a:noFill/>
          </a:ln>
        </p:spPr>
      </p:pic>
      <p:pic>
        <p:nvPicPr>
          <p:cNvPr id="6" name="Content Placeholder 15">
            <a:extLst>
              <a:ext uri="{FF2B5EF4-FFF2-40B4-BE49-F238E27FC236}">
                <a16:creationId xmlns:a16="http://schemas.microsoft.com/office/drawing/2014/main" id="{385AEC0E-7ADB-3AF2-ACD0-6B6D8071B51A}"/>
              </a:ext>
            </a:extLst>
          </p:cNvPr>
          <p:cNvPicPr>
            <a:picLocks noChangeAspect="1"/>
          </p:cNvPicPr>
          <p:nvPr/>
        </p:nvPicPr>
        <p:blipFill>
          <a:blip r:embed="rId5"/>
          <a:srcRect/>
          <a:stretch>
            <a:fillRect/>
          </a:stretch>
        </p:blipFill>
        <p:spPr>
          <a:xfrm>
            <a:off x="3906755" y="3429000"/>
            <a:ext cx="3737097" cy="3371840"/>
          </a:xfrm>
          <a:prstGeom prst="rect">
            <a:avLst/>
          </a:prstGeom>
          <a:noFill/>
          <a:ln cap="rnd">
            <a:noFill/>
          </a:ln>
        </p:spPr>
      </p:pic>
      <p:pic>
        <p:nvPicPr>
          <p:cNvPr id="7" name="Picture 10">
            <a:extLst>
              <a:ext uri="{FF2B5EF4-FFF2-40B4-BE49-F238E27FC236}">
                <a16:creationId xmlns:a16="http://schemas.microsoft.com/office/drawing/2014/main" id="{76088460-054C-3F0C-2C1C-0B09AD06B32F}"/>
              </a:ext>
            </a:extLst>
          </p:cNvPr>
          <p:cNvPicPr>
            <a:picLocks noChangeAspect="1"/>
          </p:cNvPicPr>
          <p:nvPr/>
        </p:nvPicPr>
        <p:blipFill>
          <a:blip r:embed="rId6"/>
          <a:srcRect/>
          <a:stretch>
            <a:fillRect/>
          </a:stretch>
        </p:blipFill>
        <p:spPr>
          <a:xfrm>
            <a:off x="7662745" y="3429000"/>
            <a:ext cx="4486503" cy="3314690"/>
          </a:xfrm>
          <a:prstGeom prst="rect">
            <a:avLst/>
          </a:prstGeom>
          <a:noFill/>
          <a:ln cap="rnd">
            <a:noFill/>
          </a:ln>
        </p:spPr>
      </p:pic>
      <p:sp>
        <p:nvSpPr>
          <p:cNvPr id="8" name="Title 1">
            <a:extLst>
              <a:ext uri="{FF2B5EF4-FFF2-40B4-BE49-F238E27FC236}">
                <a16:creationId xmlns:a16="http://schemas.microsoft.com/office/drawing/2014/main" id="{5D06BA94-C147-441E-3E96-4E0FAF63EA47}"/>
              </a:ext>
            </a:extLst>
          </p:cNvPr>
          <p:cNvSpPr txBox="1">
            <a:spLocks noGrp="1"/>
          </p:cNvSpPr>
          <p:nvPr>
            <p:ph type="title"/>
          </p:nvPr>
        </p:nvSpPr>
        <p:spPr>
          <a:xfrm>
            <a:off x="318549" y="1123486"/>
            <a:ext cx="4858179" cy="1877345"/>
          </a:xfrm>
        </p:spPr>
        <p:txBody>
          <a:bodyPr/>
          <a:lstStyle/>
          <a:p>
            <a:pPr lvl="0"/>
            <a:r>
              <a:rPr lang="en-US" sz="2000" b="1" i="1">
                <a:latin typeface="Cambria" pitchFamily="18"/>
                <a:ea typeface="Cambria" pitchFamily="18"/>
              </a:rPr>
              <a:t>Activitatea </a:t>
            </a:r>
            <a:r>
              <a:rPr lang="ro-RO" sz="2000" b="1" i="1">
                <a:latin typeface="Cambria" pitchFamily="18"/>
                <a:ea typeface="Cambria" pitchFamily="18"/>
              </a:rPr>
              <a:t>2</a:t>
            </a:r>
            <a:r>
              <a:rPr lang="en-US" sz="2000" b="1" i="1">
                <a:latin typeface="Cambria" pitchFamily="18"/>
                <a:ea typeface="Cambria" pitchFamily="18"/>
              </a:rPr>
              <a:t> – “</a:t>
            </a:r>
            <a:r>
              <a:rPr lang="ro-RO" sz="2000" b="1" i="1">
                <a:latin typeface="Cambria" pitchFamily="18"/>
                <a:ea typeface="Cambria" pitchFamily="18"/>
              </a:rPr>
              <a:t>Cum economisim banii?</a:t>
            </a:r>
            <a:r>
              <a:rPr lang="en-US" sz="1800" b="1" i="1">
                <a:latin typeface="Cambria" pitchFamily="18"/>
                <a:ea typeface="Cambria" pitchFamily="18"/>
              </a:rPr>
              <a:t>” </a:t>
            </a:r>
            <a:br>
              <a:rPr lang="en-US" sz="1800" b="1" i="1">
                <a:latin typeface="Cambria" pitchFamily="18"/>
                <a:ea typeface="Cambria" pitchFamily="18"/>
              </a:rPr>
            </a:br>
            <a:r>
              <a:rPr lang="ro-RO" sz="1800" b="1" i="1">
                <a:latin typeface="Cambria" pitchFamily="18"/>
                <a:ea typeface="Cambria" pitchFamily="18"/>
              </a:rPr>
              <a:t>  În cadrul acestei activități am vizionat un filmulet pe tema educației financiare despre cum să economisim banii și copiii au realizat desene reprezentative pe aceasta tema.</a:t>
            </a:r>
            <a:br>
              <a:rPr lang="en-US" sz="1400">
                <a:latin typeface="Cambria" pitchFamily="18"/>
                <a:ea typeface="Cambria" pitchFamily="18"/>
              </a:rPr>
            </a:br>
            <a:endParaRPr lang="en-US" sz="1400"/>
          </a:p>
        </p:txBody>
      </p:sp>
      <p:pic>
        <p:nvPicPr>
          <p:cNvPr id="9" name="Picture 16">
            <a:extLst>
              <a:ext uri="{FF2B5EF4-FFF2-40B4-BE49-F238E27FC236}">
                <a16:creationId xmlns:a16="http://schemas.microsoft.com/office/drawing/2014/main" id="{8D218284-6493-A8D2-BD90-F5FD4159FF63}"/>
              </a:ext>
            </a:extLst>
          </p:cNvPr>
          <p:cNvPicPr>
            <a:picLocks noChangeAspect="1"/>
          </p:cNvPicPr>
          <p:nvPr/>
        </p:nvPicPr>
        <p:blipFill>
          <a:blip r:embed="rId7"/>
          <a:stretch>
            <a:fillRect/>
          </a:stretch>
        </p:blipFill>
        <p:spPr>
          <a:xfrm>
            <a:off x="150775" y="3000832"/>
            <a:ext cx="3737097" cy="2283778"/>
          </a:xfrm>
          <a:prstGeom prst="rect">
            <a:avLst/>
          </a:prstGeom>
          <a:noFill/>
          <a:ln cap="rnd">
            <a:noFill/>
          </a:ln>
        </p:spPr>
      </p:pic>
      <p:pic>
        <p:nvPicPr>
          <p:cNvPr id="10" name="Ink 10">
            <a:extLst>
              <a:ext uri="{FF2B5EF4-FFF2-40B4-BE49-F238E27FC236}">
                <a16:creationId xmlns:a16="http://schemas.microsoft.com/office/drawing/2014/main" id="{50D41FF6-B550-61FB-DCFC-D323A4863A64}"/>
              </a:ext>
            </a:extLst>
          </p:cNvPr>
          <p:cNvPicPr>
            <a:picLocks noChangeAspect="1"/>
          </p:cNvPicPr>
          <p:nvPr/>
        </p:nvPicPr>
        <p:blipFill>
          <a:blip r:embed="rId8"/>
          <a:stretch>
            <a:fillRect/>
          </a:stretch>
        </p:blipFill>
        <p:spPr>
          <a:xfrm>
            <a:off x="4139177" y="4416387"/>
            <a:ext cx="262076" cy="541443"/>
          </a:xfrm>
          <a:prstGeom prst="rect">
            <a:avLst/>
          </a:prstGeom>
          <a:noFill/>
          <a:ln cap="rnd">
            <a:noFill/>
          </a:ln>
        </p:spPr>
      </p:pic>
      <p:pic>
        <p:nvPicPr>
          <p:cNvPr id="11" name="Ink 11">
            <a:extLst>
              <a:ext uri="{FF2B5EF4-FFF2-40B4-BE49-F238E27FC236}">
                <a16:creationId xmlns:a16="http://schemas.microsoft.com/office/drawing/2014/main" id="{D40C5A4D-C70F-A629-89DC-52F0A16D9A1F}"/>
              </a:ext>
            </a:extLst>
          </p:cNvPr>
          <p:cNvPicPr>
            <a:picLocks noChangeAspect="1"/>
          </p:cNvPicPr>
          <p:nvPr/>
        </p:nvPicPr>
        <p:blipFill>
          <a:blip r:embed="rId9"/>
          <a:stretch>
            <a:fillRect/>
          </a:stretch>
        </p:blipFill>
        <p:spPr>
          <a:xfrm>
            <a:off x="10186717" y="5157627"/>
            <a:ext cx="356" cy="356"/>
          </a:xfrm>
          <a:prstGeom prst="rect">
            <a:avLst/>
          </a:prstGeom>
          <a:noFill/>
          <a:ln cap="rnd">
            <a:noFill/>
          </a:ln>
        </p:spPr>
      </p:pic>
      <p:pic>
        <p:nvPicPr>
          <p:cNvPr id="12" name="Ink 12">
            <a:extLst>
              <a:ext uri="{FF2B5EF4-FFF2-40B4-BE49-F238E27FC236}">
                <a16:creationId xmlns:a16="http://schemas.microsoft.com/office/drawing/2014/main" id="{D2360817-EB4C-82C4-C4DA-53F160BCDABA}"/>
              </a:ext>
            </a:extLst>
          </p:cNvPr>
          <p:cNvPicPr>
            <a:picLocks noChangeAspect="1"/>
          </p:cNvPicPr>
          <p:nvPr/>
        </p:nvPicPr>
        <p:blipFill>
          <a:blip r:embed="rId10"/>
          <a:stretch>
            <a:fillRect/>
          </a:stretch>
        </p:blipFill>
        <p:spPr>
          <a:xfrm>
            <a:off x="10166555" y="5086349"/>
            <a:ext cx="6117" cy="356"/>
          </a:xfrm>
          <a:prstGeom prst="rect">
            <a:avLst/>
          </a:prstGeom>
          <a:noFill/>
          <a:ln cap="rnd">
            <a:noFill/>
          </a:ln>
        </p:spPr>
      </p:pic>
      <p:pic>
        <p:nvPicPr>
          <p:cNvPr id="13" name="Ink 15">
            <a:extLst>
              <a:ext uri="{FF2B5EF4-FFF2-40B4-BE49-F238E27FC236}">
                <a16:creationId xmlns:a16="http://schemas.microsoft.com/office/drawing/2014/main" id="{749AC7F7-AB7D-3802-892B-872F97422B53}"/>
              </a:ext>
            </a:extLst>
          </p:cNvPr>
          <p:cNvPicPr>
            <a:picLocks noChangeAspect="1"/>
          </p:cNvPicPr>
          <p:nvPr/>
        </p:nvPicPr>
        <p:blipFill>
          <a:blip r:embed="rId11"/>
          <a:stretch>
            <a:fillRect/>
          </a:stretch>
        </p:blipFill>
        <p:spPr>
          <a:xfrm>
            <a:off x="11172760" y="4957831"/>
            <a:ext cx="356" cy="356"/>
          </a:xfrm>
          <a:prstGeom prst="rect">
            <a:avLst/>
          </a:prstGeom>
          <a:noFill/>
          <a:ln cap="rnd">
            <a:noFill/>
          </a:ln>
        </p:spPr>
      </p:pic>
      <p:pic>
        <p:nvPicPr>
          <p:cNvPr id="14" name="Ink 18">
            <a:extLst>
              <a:ext uri="{FF2B5EF4-FFF2-40B4-BE49-F238E27FC236}">
                <a16:creationId xmlns:a16="http://schemas.microsoft.com/office/drawing/2014/main" id="{9269AD2B-4EF2-12AD-FA64-437C71D97B08}"/>
              </a:ext>
            </a:extLst>
          </p:cNvPr>
          <p:cNvPicPr>
            <a:picLocks noChangeAspect="1"/>
          </p:cNvPicPr>
          <p:nvPr/>
        </p:nvPicPr>
        <p:blipFill>
          <a:blip r:embed="rId12"/>
          <a:stretch>
            <a:fillRect/>
          </a:stretch>
        </p:blipFill>
        <p:spPr>
          <a:xfrm>
            <a:off x="9872438" y="4657587"/>
            <a:ext cx="64081" cy="356"/>
          </a:xfrm>
          <a:prstGeom prst="rect">
            <a:avLst/>
          </a:prstGeom>
          <a:noFill/>
          <a:ln cap="rnd">
            <a:noFill/>
          </a:ln>
        </p:spPr>
      </p:pic>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B005B223-AAE5-138A-EFA1-83C3278DEED8}"/>
                  </a:ext>
                </a:extLst>
              </p14:cNvPr>
              <p14:cNvContentPartPr/>
              <p14:nvPr/>
            </p14:nvContentPartPr>
            <p14:xfrm>
              <a:off x="4197757" y="4443390"/>
              <a:ext cx="142920" cy="499320"/>
            </p14:xfrm>
          </p:contentPart>
        </mc:Choice>
        <mc:Fallback>
          <p:pic>
            <p:nvPicPr>
              <p:cNvPr id="15" name="Ink 14">
                <a:extLst>
                  <a:ext uri="{FF2B5EF4-FFF2-40B4-BE49-F238E27FC236}">
                    <a16:creationId xmlns:a16="http://schemas.microsoft.com/office/drawing/2014/main" id="{B005B223-AAE5-138A-EFA1-83C3278DEED8}"/>
                  </a:ext>
                </a:extLst>
              </p:cNvPr>
              <p:cNvPicPr/>
              <p:nvPr/>
            </p:nvPicPr>
            <p:blipFill>
              <a:blip r:embed="rId14"/>
              <a:stretch>
                <a:fillRect/>
              </a:stretch>
            </p:blipFill>
            <p:spPr>
              <a:xfrm>
                <a:off x="4135117" y="4380390"/>
                <a:ext cx="268560" cy="62496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3B031FB-5DFB-9B79-84B1-B167E9652C7A}"/>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rnd">
            <a:noFill/>
          </a:ln>
        </p:spPr>
      </p:pic>
      <p:pic>
        <p:nvPicPr>
          <p:cNvPr id="3" name="Picture 15">
            <a:extLst>
              <a:ext uri="{FF2B5EF4-FFF2-40B4-BE49-F238E27FC236}">
                <a16:creationId xmlns:a16="http://schemas.microsoft.com/office/drawing/2014/main" id="{7A7A5832-4125-0B2B-A6D9-1CBA220F5E36}"/>
              </a:ext>
            </a:extLst>
          </p:cNvPr>
          <p:cNvPicPr>
            <a:picLocks noMove="1" noResize="1"/>
          </p:cNvPicPr>
          <p:nvPr/>
        </p:nvPicPr>
        <p:blipFill>
          <a:blip r:embed="rId3"/>
          <a:stretch>
            <a:fillRect/>
          </a:stretch>
        </p:blipFill>
        <p:spPr>
          <a:xfrm>
            <a:off x="0" y="0"/>
            <a:ext cx="12191996" cy="6858000"/>
          </a:xfrm>
          <a:prstGeom prst="rect">
            <a:avLst/>
          </a:prstGeom>
          <a:noFill/>
          <a:ln cap="rnd">
            <a:noFill/>
          </a:ln>
        </p:spPr>
      </p:pic>
      <p:sp>
        <p:nvSpPr>
          <p:cNvPr id="4" name="Rectangle 17">
            <a:extLst>
              <a:ext uri="{FF2B5EF4-FFF2-40B4-BE49-F238E27FC236}">
                <a16:creationId xmlns:a16="http://schemas.microsoft.com/office/drawing/2014/main" id="{FB6CB795-2AE6-0B60-49A9-00E54A3A9AA2}"/>
              </a:ext>
            </a:extLst>
          </p:cNvPr>
          <p:cNvSpPr>
            <a:spLocks noMove="1" noResize="1"/>
          </p:cNvSpPr>
          <p:nvPr/>
        </p:nvSpPr>
        <p:spPr>
          <a:xfrm>
            <a:off x="0" y="0"/>
            <a:ext cx="12191996" cy="6858000"/>
          </a:xfrm>
          <a:prstGeom prst="rect">
            <a:avLst/>
          </a:prstGeom>
          <a:gradFill>
            <a:gsLst>
              <a:gs pos="0">
                <a:srgbClr val="FFFFFF"/>
              </a:gs>
              <a:gs pos="100000">
                <a:srgbClr val="B8B8B8"/>
              </a:gs>
            </a:gsLst>
            <a:lin ang="540000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567232D5-0813-1739-C6C6-42EDF9B4D2F9}"/>
              </a:ext>
            </a:extLst>
          </p:cNvPr>
          <p:cNvPicPr>
            <a:picLocks noMove="1" noResize="1"/>
          </p:cNvPicPr>
          <p:nvPr/>
        </p:nvPicPr>
        <p:blipFill>
          <a:blip r:embed="rId2">
            <a:alphaModFix amt="70000"/>
          </a:blip>
          <a:srcRect/>
          <a:stretch>
            <a:fillRect/>
          </a:stretch>
        </p:blipFill>
        <p:spPr>
          <a:xfrm>
            <a:off x="0" y="0"/>
            <a:ext cx="12192006" cy="6858000"/>
          </a:xfrm>
          <a:prstGeom prst="rect">
            <a:avLst/>
          </a:prstGeom>
          <a:noFill/>
          <a:ln cap="rnd">
            <a:noFill/>
          </a:ln>
        </p:spPr>
      </p:pic>
      <p:pic>
        <p:nvPicPr>
          <p:cNvPr id="6" name="Picture 6">
            <a:extLst>
              <a:ext uri="{FF2B5EF4-FFF2-40B4-BE49-F238E27FC236}">
                <a16:creationId xmlns:a16="http://schemas.microsoft.com/office/drawing/2014/main" id="{EA7B8C7E-D0F7-DE9C-B9CA-B6EA360C57EC}"/>
              </a:ext>
            </a:extLst>
          </p:cNvPr>
          <p:cNvPicPr>
            <a:picLocks noChangeAspect="1"/>
          </p:cNvPicPr>
          <p:nvPr/>
        </p:nvPicPr>
        <p:blipFill>
          <a:blip r:embed="rId4"/>
          <a:srcRect t="27419" b="27419"/>
          <a:stretch>
            <a:fillRect/>
          </a:stretch>
        </p:blipFill>
        <p:spPr>
          <a:xfrm>
            <a:off x="5125157" y="0"/>
            <a:ext cx="3492276" cy="3438144"/>
          </a:xfrm>
          <a:prstGeom prst="rect">
            <a:avLst/>
          </a:prstGeom>
          <a:noFill/>
          <a:ln cap="rnd">
            <a:noFill/>
          </a:ln>
        </p:spPr>
      </p:pic>
      <p:pic>
        <p:nvPicPr>
          <p:cNvPr id="7" name="Picture 4">
            <a:extLst>
              <a:ext uri="{FF2B5EF4-FFF2-40B4-BE49-F238E27FC236}">
                <a16:creationId xmlns:a16="http://schemas.microsoft.com/office/drawing/2014/main" id="{251B09C9-2F9E-CCCD-0BE5-2CED207309CF}"/>
              </a:ext>
            </a:extLst>
          </p:cNvPr>
          <p:cNvPicPr>
            <a:picLocks noChangeAspect="1"/>
          </p:cNvPicPr>
          <p:nvPr/>
        </p:nvPicPr>
        <p:blipFill>
          <a:blip r:embed="rId5"/>
          <a:srcRect l="26261" r="26261"/>
          <a:stretch>
            <a:fillRect/>
          </a:stretch>
        </p:blipFill>
        <p:spPr>
          <a:xfrm>
            <a:off x="8662083" y="9"/>
            <a:ext cx="3539459" cy="3428990"/>
          </a:xfrm>
          <a:prstGeom prst="rect">
            <a:avLst/>
          </a:prstGeom>
          <a:noFill/>
          <a:ln cap="rnd">
            <a:noFill/>
          </a:ln>
        </p:spPr>
      </p:pic>
      <p:sp>
        <p:nvSpPr>
          <p:cNvPr id="8" name="Rectangle 21">
            <a:extLst>
              <a:ext uri="{FF2B5EF4-FFF2-40B4-BE49-F238E27FC236}">
                <a16:creationId xmlns:a16="http://schemas.microsoft.com/office/drawing/2014/main" id="{D1346449-418F-DD48-2811-CD1BDE606064}"/>
              </a:ext>
            </a:extLst>
          </p:cNvPr>
          <p:cNvSpPr>
            <a:spLocks noMove="1" noResize="1"/>
          </p:cNvSpPr>
          <p:nvPr/>
        </p:nvSpPr>
        <p:spPr>
          <a:xfrm>
            <a:off x="8617424" y="0"/>
            <a:ext cx="82296" cy="3419856"/>
          </a:xfrm>
          <a:prstGeom prst="rect">
            <a:avLst/>
          </a:prstGeom>
          <a:gradFill>
            <a:gsLst>
              <a:gs pos="0">
                <a:srgbClr val="BBBBBB"/>
              </a:gs>
              <a:gs pos="100000">
                <a:srgbClr val="8A8A8A"/>
              </a:gs>
            </a:gsLst>
            <a:lin ang="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9" name="Picture 8">
            <a:extLst>
              <a:ext uri="{FF2B5EF4-FFF2-40B4-BE49-F238E27FC236}">
                <a16:creationId xmlns:a16="http://schemas.microsoft.com/office/drawing/2014/main" id="{2BD3E8F2-ACFD-4DA7-3B49-AB4D19403D91}"/>
              </a:ext>
            </a:extLst>
          </p:cNvPr>
          <p:cNvPicPr>
            <a:picLocks noChangeAspect="1"/>
          </p:cNvPicPr>
          <p:nvPr/>
        </p:nvPicPr>
        <p:blipFill>
          <a:blip r:embed="rId6"/>
          <a:srcRect t="4287" b="4287"/>
          <a:stretch>
            <a:fillRect/>
          </a:stretch>
        </p:blipFill>
        <p:spPr>
          <a:xfrm>
            <a:off x="5125147" y="3419856"/>
            <a:ext cx="7066848" cy="3438144"/>
          </a:xfrm>
          <a:prstGeom prst="rect">
            <a:avLst/>
          </a:prstGeom>
          <a:noFill/>
          <a:ln cap="rnd">
            <a:noFill/>
          </a:ln>
        </p:spPr>
      </p:pic>
      <p:cxnSp>
        <p:nvCxnSpPr>
          <p:cNvPr id="10" name="Straight Connector 23">
            <a:extLst>
              <a:ext uri="{FF2B5EF4-FFF2-40B4-BE49-F238E27FC236}">
                <a16:creationId xmlns:a16="http://schemas.microsoft.com/office/drawing/2014/main" id="{AA7F770C-7FAB-C4D6-2EA5-A625F916879D}"/>
              </a:ext>
            </a:extLst>
          </p:cNvPr>
          <p:cNvCxnSpPr>
            <a:cxnSpLocks noMove="1" noResize="1"/>
          </p:cNvCxnSpPr>
          <p:nvPr/>
        </p:nvCxnSpPr>
        <p:spPr>
          <a:xfrm>
            <a:off x="5161806" y="3433233"/>
            <a:ext cx="6990862" cy="0"/>
          </a:xfrm>
          <a:prstGeom prst="straightConnector1">
            <a:avLst/>
          </a:prstGeom>
          <a:noFill/>
          <a:ln w="82552" cap="sq">
            <a:solidFill>
              <a:srgbClr val="D9D9D9"/>
            </a:solidFill>
            <a:prstDash val="solid"/>
            <a:miter/>
          </a:ln>
        </p:spPr>
      </p:cxnSp>
      <p:sp>
        <p:nvSpPr>
          <p:cNvPr id="11" name="Rectangle 25">
            <a:extLst>
              <a:ext uri="{FF2B5EF4-FFF2-40B4-BE49-F238E27FC236}">
                <a16:creationId xmlns:a16="http://schemas.microsoft.com/office/drawing/2014/main" id="{658C2703-DC3C-A21A-DF50-30AACDCBECA9}"/>
              </a:ext>
            </a:extLst>
          </p:cNvPr>
          <p:cNvSpPr>
            <a:spLocks noMove="1" noResize="1"/>
          </p:cNvSpPr>
          <p:nvPr/>
        </p:nvSpPr>
        <p:spPr>
          <a:xfrm>
            <a:off x="5080497" y="0"/>
            <a:ext cx="81308" cy="6858000"/>
          </a:xfrm>
          <a:prstGeom prst="rect">
            <a:avLst/>
          </a:prstGeom>
          <a:gradFill>
            <a:gsLst>
              <a:gs pos="0">
                <a:srgbClr val="BBBBBB"/>
              </a:gs>
              <a:gs pos="100000">
                <a:srgbClr val="8A8A8A"/>
              </a:gs>
            </a:gsLst>
            <a:lin ang="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sp>
        <p:nvSpPr>
          <p:cNvPr id="12" name="Title 1">
            <a:extLst>
              <a:ext uri="{FF2B5EF4-FFF2-40B4-BE49-F238E27FC236}">
                <a16:creationId xmlns:a16="http://schemas.microsoft.com/office/drawing/2014/main" id="{3FC47615-A55E-1856-88CB-A87C744F2D19}"/>
              </a:ext>
            </a:extLst>
          </p:cNvPr>
          <p:cNvSpPr txBox="1">
            <a:spLocks noGrp="1"/>
          </p:cNvSpPr>
          <p:nvPr>
            <p:ph type="title"/>
          </p:nvPr>
        </p:nvSpPr>
        <p:spPr>
          <a:xfrm>
            <a:off x="39328" y="1093924"/>
            <a:ext cx="4873907" cy="3071670"/>
          </a:xfrm>
        </p:spPr>
        <p:txBody>
          <a:bodyPr anchor="b">
            <a:noAutofit/>
          </a:bodyPr>
          <a:lstStyle/>
          <a:p>
            <a:pPr lvl="0"/>
            <a:r>
              <a:rPr lang="en-US" sz="2000" b="1" i="1">
                <a:latin typeface="Cambria" pitchFamily="18"/>
                <a:ea typeface="Cambria" pitchFamily="18"/>
              </a:rPr>
              <a:t>ACTIVITATEA </a:t>
            </a:r>
            <a:r>
              <a:rPr lang="ro-RO" sz="2000" b="1" i="1">
                <a:latin typeface="Cambria" pitchFamily="18"/>
                <a:ea typeface="Cambria" pitchFamily="18"/>
              </a:rPr>
              <a:t>3 – </a:t>
            </a:r>
            <a:r>
              <a:rPr lang="en-US" sz="2000" b="1" i="1">
                <a:latin typeface="Cambria" pitchFamily="18"/>
                <a:ea typeface="Cambria" pitchFamily="18"/>
              </a:rPr>
              <a:t>“</a:t>
            </a:r>
            <a:r>
              <a:rPr lang="ro-RO" sz="2000" b="1" i="1">
                <a:latin typeface="Cambria" pitchFamily="18"/>
                <a:ea typeface="Cambria" pitchFamily="18"/>
              </a:rPr>
              <a:t>Să mergem la cumpărături!</a:t>
            </a:r>
            <a:r>
              <a:rPr lang="en-US" sz="2000" b="1" i="1">
                <a:latin typeface="Cambria" pitchFamily="18"/>
                <a:ea typeface="Cambria" pitchFamily="18"/>
              </a:rPr>
              <a:t>”</a:t>
            </a:r>
            <a:r>
              <a:rPr lang="ro-RO" sz="2000" b="1" i="1">
                <a:latin typeface="Cambria" pitchFamily="18"/>
                <a:ea typeface="Cambria" pitchFamily="18"/>
              </a:rPr>
              <a:t> – joc de rol</a:t>
            </a:r>
            <a:br>
              <a:rPr lang="ro-RO" sz="2000" b="1" i="1">
                <a:latin typeface="Cambria" pitchFamily="18"/>
                <a:ea typeface="Cambria" pitchFamily="18"/>
              </a:rPr>
            </a:br>
            <a:r>
              <a:rPr lang="ro-RO" sz="2000" b="1" i="1">
                <a:latin typeface="Cambria" pitchFamily="18"/>
                <a:ea typeface="Cambria" pitchFamily="18"/>
              </a:rPr>
              <a:t>   </a:t>
            </a:r>
            <a:r>
              <a:rPr lang="ro-RO" sz="2000" i="1">
                <a:latin typeface="Cambria" pitchFamily="18"/>
                <a:ea typeface="Cambria" pitchFamily="18"/>
              </a:rPr>
              <a:t>Copiii s-au jucat de-a vanzătorii și de-a cumpărătorii în cadrul jocului de rol oraganizat în sala de grupă. Ei au fost la magazinul de jucării și la piață. Acum că au înțeles valoarea banilor au plătit corect prețul cerut de ”vânzător”.</a:t>
            </a:r>
            <a:br>
              <a:rPr lang="ro-RO" sz="1600" b="1" i="1">
                <a:latin typeface="Cambria" pitchFamily="18"/>
                <a:ea typeface="Cambria" pitchFamily="18"/>
              </a:rPr>
            </a:br>
            <a:r>
              <a:rPr lang="en-US" sz="2000" i="1">
                <a:latin typeface="Cambria" pitchFamily="18"/>
                <a:ea typeface="Cambria" pitchFamily="18"/>
              </a:rPr>
              <a:t>Iar în discuțiile cu vânzătorul nu am uitat de formulele de politețe!</a:t>
            </a:r>
          </a:p>
        </p:txBody>
      </p:sp>
      <p:sp>
        <p:nvSpPr>
          <p:cNvPr id="13" name="Content Placeholder 2">
            <a:extLst>
              <a:ext uri="{FF2B5EF4-FFF2-40B4-BE49-F238E27FC236}">
                <a16:creationId xmlns:a16="http://schemas.microsoft.com/office/drawing/2014/main" id="{F225D259-075B-62E1-3F6E-3F21885C5A78}"/>
              </a:ext>
            </a:extLst>
          </p:cNvPr>
          <p:cNvSpPr txBox="1">
            <a:spLocks noGrp="1"/>
          </p:cNvSpPr>
          <p:nvPr>
            <p:ph idx="1"/>
          </p:nvPr>
        </p:nvSpPr>
        <p:spPr>
          <a:xfrm>
            <a:off x="981078" y="4165604"/>
            <a:ext cx="3163001" cy="1371600"/>
          </a:xfrm>
        </p:spPr>
        <p:txBody>
          <a:bodyPr anchorCtr="1"/>
          <a:lstStyle/>
          <a:p>
            <a:pPr marL="0" lvl="0" indent="0" algn="ctr">
              <a:buNone/>
            </a:pPr>
            <a:r>
              <a:rPr lang="en-US" sz="2200">
                <a:solidFill>
                  <a:srgbClr val="7F7F7F"/>
                </a:solidFill>
              </a:rPr>
              <a:t>  </a:t>
            </a:r>
          </a:p>
        </p:txBody>
      </p:sp>
      <p:pic>
        <p:nvPicPr>
          <p:cNvPr id="14" name="Picture 9">
            <a:extLst>
              <a:ext uri="{FF2B5EF4-FFF2-40B4-BE49-F238E27FC236}">
                <a16:creationId xmlns:a16="http://schemas.microsoft.com/office/drawing/2014/main" id="{F15705A7-F80D-7FA3-8E44-A61E6EF47D16}"/>
              </a:ext>
            </a:extLst>
          </p:cNvPr>
          <p:cNvPicPr>
            <a:picLocks noChangeAspect="1"/>
          </p:cNvPicPr>
          <p:nvPr/>
        </p:nvPicPr>
        <p:blipFill>
          <a:blip r:embed="rId7"/>
          <a:stretch>
            <a:fillRect/>
          </a:stretch>
        </p:blipFill>
        <p:spPr>
          <a:xfrm>
            <a:off x="514907" y="4574221"/>
            <a:ext cx="3737097" cy="2283778"/>
          </a:xfrm>
          <a:prstGeom prst="rect">
            <a:avLst/>
          </a:prstGeom>
          <a:noFill/>
          <a:ln cap="rnd">
            <a:noFill/>
          </a:ln>
        </p:spPr>
      </p:pic>
      <p:pic>
        <p:nvPicPr>
          <p:cNvPr id="15" name="Ink 32">
            <a:extLst>
              <a:ext uri="{FF2B5EF4-FFF2-40B4-BE49-F238E27FC236}">
                <a16:creationId xmlns:a16="http://schemas.microsoft.com/office/drawing/2014/main" id="{9B170507-7C16-57E5-80FE-E1CD3D373297}"/>
              </a:ext>
            </a:extLst>
          </p:cNvPr>
          <p:cNvPicPr>
            <a:picLocks noChangeAspect="1"/>
          </p:cNvPicPr>
          <p:nvPr/>
        </p:nvPicPr>
        <p:blipFill>
          <a:blip r:embed="rId8"/>
          <a:stretch>
            <a:fillRect/>
          </a:stretch>
        </p:blipFill>
        <p:spPr>
          <a:xfrm>
            <a:off x="5628397" y="268111"/>
            <a:ext cx="473403" cy="805321"/>
          </a:xfrm>
          <a:prstGeom prst="rect">
            <a:avLst/>
          </a:prstGeom>
          <a:noFill/>
          <a:ln cap="rnd">
            <a:noFill/>
          </a:ln>
        </p:spPr>
      </p:pic>
      <p:pic>
        <p:nvPicPr>
          <p:cNvPr id="16" name="Ink 33">
            <a:extLst>
              <a:ext uri="{FF2B5EF4-FFF2-40B4-BE49-F238E27FC236}">
                <a16:creationId xmlns:a16="http://schemas.microsoft.com/office/drawing/2014/main" id="{F260A011-064D-47D6-6AC3-8F6F162EDDF6}"/>
              </a:ext>
            </a:extLst>
          </p:cNvPr>
          <p:cNvPicPr>
            <a:picLocks noChangeAspect="1"/>
          </p:cNvPicPr>
          <p:nvPr/>
        </p:nvPicPr>
        <p:blipFill>
          <a:blip r:embed="rId9"/>
          <a:stretch>
            <a:fillRect/>
          </a:stretch>
        </p:blipFill>
        <p:spPr>
          <a:xfrm>
            <a:off x="6556119" y="193953"/>
            <a:ext cx="104762" cy="237597"/>
          </a:xfrm>
          <a:prstGeom prst="rect">
            <a:avLst/>
          </a:prstGeom>
          <a:noFill/>
          <a:ln cap="rnd">
            <a:noFill/>
          </a:ln>
        </p:spPr>
      </p:pic>
      <p:pic>
        <p:nvPicPr>
          <p:cNvPr id="17" name="Ink 34">
            <a:extLst>
              <a:ext uri="{FF2B5EF4-FFF2-40B4-BE49-F238E27FC236}">
                <a16:creationId xmlns:a16="http://schemas.microsoft.com/office/drawing/2014/main" id="{3F1E8C63-489A-086B-BF0A-8AC411296CED}"/>
              </a:ext>
            </a:extLst>
          </p:cNvPr>
          <p:cNvPicPr>
            <a:picLocks noChangeAspect="1"/>
          </p:cNvPicPr>
          <p:nvPr/>
        </p:nvPicPr>
        <p:blipFill>
          <a:blip r:embed="rId10"/>
          <a:stretch>
            <a:fillRect/>
          </a:stretch>
        </p:blipFill>
        <p:spPr>
          <a:xfrm>
            <a:off x="7670316" y="357027"/>
            <a:ext cx="144356" cy="270004"/>
          </a:xfrm>
          <a:prstGeom prst="rect">
            <a:avLst/>
          </a:prstGeom>
          <a:noFill/>
          <a:ln cap="rnd">
            <a:noFill/>
          </a:ln>
        </p:spPr>
      </p:pic>
      <p:pic>
        <p:nvPicPr>
          <p:cNvPr id="18" name="Ink 35">
            <a:extLst>
              <a:ext uri="{FF2B5EF4-FFF2-40B4-BE49-F238E27FC236}">
                <a16:creationId xmlns:a16="http://schemas.microsoft.com/office/drawing/2014/main" id="{5E1CADC9-CB94-9EAF-D8CC-70D1ABAED162}"/>
              </a:ext>
            </a:extLst>
          </p:cNvPr>
          <p:cNvPicPr>
            <a:picLocks noChangeAspect="1"/>
          </p:cNvPicPr>
          <p:nvPr/>
        </p:nvPicPr>
        <p:blipFill>
          <a:blip r:embed="rId11"/>
          <a:stretch>
            <a:fillRect/>
          </a:stretch>
        </p:blipFill>
        <p:spPr>
          <a:xfrm>
            <a:off x="11301279" y="1010430"/>
            <a:ext cx="87480" cy="201963"/>
          </a:xfrm>
          <a:prstGeom prst="rect">
            <a:avLst/>
          </a:prstGeom>
          <a:noFill/>
          <a:ln cap="rnd">
            <a:noFill/>
          </a:ln>
        </p:spPr>
      </p:pic>
      <p:pic>
        <p:nvPicPr>
          <p:cNvPr id="19" name="Ink 36">
            <a:extLst>
              <a:ext uri="{FF2B5EF4-FFF2-40B4-BE49-F238E27FC236}">
                <a16:creationId xmlns:a16="http://schemas.microsoft.com/office/drawing/2014/main" id="{34DC0D71-E5CE-76AC-7CD4-69614BCFFE58}"/>
              </a:ext>
            </a:extLst>
          </p:cNvPr>
          <p:cNvPicPr>
            <a:picLocks noChangeAspect="1"/>
          </p:cNvPicPr>
          <p:nvPr/>
        </p:nvPicPr>
        <p:blipFill>
          <a:blip r:embed="rId12"/>
          <a:stretch>
            <a:fillRect/>
          </a:stretch>
        </p:blipFill>
        <p:spPr>
          <a:xfrm>
            <a:off x="9774158" y="728548"/>
            <a:ext cx="124916" cy="331918"/>
          </a:xfrm>
          <a:prstGeom prst="rect">
            <a:avLst/>
          </a:prstGeom>
          <a:noFill/>
          <a:ln cap="rnd">
            <a:noFill/>
          </a:ln>
        </p:spPr>
      </p:pic>
      <p:pic>
        <p:nvPicPr>
          <p:cNvPr id="20" name="Ink 37">
            <a:extLst>
              <a:ext uri="{FF2B5EF4-FFF2-40B4-BE49-F238E27FC236}">
                <a16:creationId xmlns:a16="http://schemas.microsoft.com/office/drawing/2014/main" id="{10236ECA-974A-BB09-B329-F5DE3C31BC87}"/>
              </a:ext>
            </a:extLst>
          </p:cNvPr>
          <p:cNvPicPr>
            <a:picLocks noChangeAspect="1"/>
          </p:cNvPicPr>
          <p:nvPr/>
        </p:nvPicPr>
        <p:blipFill>
          <a:blip r:embed="rId13"/>
          <a:stretch>
            <a:fillRect/>
          </a:stretch>
        </p:blipFill>
        <p:spPr>
          <a:xfrm>
            <a:off x="10300478" y="4522951"/>
            <a:ext cx="246238" cy="523082"/>
          </a:xfrm>
          <a:prstGeom prst="rect">
            <a:avLst/>
          </a:prstGeom>
          <a:noFill/>
          <a:ln cap="rnd">
            <a:noFill/>
          </a:ln>
        </p:spPr>
      </p:pic>
      <p:pic>
        <p:nvPicPr>
          <p:cNvPr id="21" name="Ink 38">
            <a:extLst>
              <a:ext uri="{FF2B5EF4-FFF2-40B4-BE49-F238E27FC236}">
                <a16:creationId xmlns:a16="http://schemas.microsoft.com/office/drawing/2014/main" id="{44487666-A81B-B08A-A5CF-FB1E0C43901C}"/>
              </a:ext>
            </a:extLst>
          </p:cNvPr>
          <p:cNvPicPr>
            <a:picLocks noChangeAspect="1"/>
          </p:cNvPicPr>
          <p:nvPr/>
        </p:nvPicPr>
        <p:blipFill>
          <a:blip r:embed="rId14"/>
          <a:stretch>
            <a:fillRect/>
          </a:stretch>
        </p:blipFill>
        <p:spPr>
          <a:xfrm>
            <a:off x="7730438" y="4426829"/>
            <a:ext cx="272162" cy="392396"/>
          </a:xfrm>
          <a:prstGeom prst="rect">
            <a:avLst/>
          </a:prstGeom>
          <a:noFill/>
          <a:ln cap="rnd">
            <a:noFill/>
          </a:ln>
        </p:spPr>
      </p:pic>
      <p:pic>
        <p:nvPicPr>
          <p:cNvPr id="22" name="Ink 39">
            <a:extLst>
              <a:ext uri="{FF2B5EF4-FFF2-40B4-BE49-F238E27FC236}">
                <a16:creationId xmlns:a16="http://schemas.microsoft.com/office/drawing/2014/main" id="{1E5F0A04-FD5D-E4BD-F9BE-C2229C809DE5}"/>
              </a:ext>
            </a:extLst>
          </p:cNvPr>
          <p:cNvPicPr>
            <a:picLocks noChangeAspect="1"/>
          </p:cNvPicPr>
          <p:nvPr/>
        </p:nvPicPr>
        <p:blipFill>
          <a:blip r:embed="rId15"/>
          <a:stretch>
            <a:fillRect/>
          </a:stretch>
        </p:blipFill>
        <p:spPr>
          <a:xfrm>
            <a:off x="9730240" y="705871"/>
            <a:ext cx="188640" cy="344161"/>
          </a:xfrm>
          <a:prstGeom prst="rect">
            <a:avLst/>
          </a:prstGeom>
          <a:noFill/>
          <a:ln cap="rnd">
            <a:noFill/>
          </a:ln>
        </p:spPr>
      </p:pic>
      <p:pic>
        <p:nvPicPr>
          <p:cNvPr id="23" name="Ink 40">
            <a:extLst>
              <a:ext uri="{FF2B5EF4-FFF2-40B4-BE49-F238E27FC236}">
                <a16:creationId xmlns:a16="http://schemas.microsoft.com/office/drawing/2014/main" id="{257ECB87-5FDD-51F4-13EE-449047FDE11D}"/>
              </a:ext>
            </a:extLst>
          </p:cNvPr>
          <p:cNvPicPr>
            <a:picLocks noChangeAspect="1"/>
          </p:cNvPicPr>
          <p:nvPr/>
        </p:nvPicPr>
        <p:blipFill>
          <a:blip r:embed="rId16"/>
          <a:stretch>
            <a:fillRect/>
          </a:stretch>
        </p:blipFill>
        <p:spPr>
          <a:xfrm>
            <a:off x="11328273" y="1000353"/>
            <a:ext cx="45720" cy="223918"/>
          </a:xfrm>
          <a:prstGeom prst="rect">
            <a:avLst/>
          </a:prstGeom>
          <a:noFill/>
          <a:ln cap="rnd">
            <a:noFill/>
          </a:ln>
        </p:spPr>
      </p:pic>
      <p:pic>
        <p:nvPicPr>
          <p:cNvPr id="24" name="Ink 41">
            <a:extLst>
              <a:ext uri="{FF2B5EF4-FFF2-40B4-BE49-F238E27FC236}">
                <a16:creationId xmlns:a16="http://schemas.microsoft.com/office/drawing/2014/main" id="{6A26270A-E97F-6B4A-74B2-7B8FA36D57AA}"/>
              </a:ext>
            </a:extLst>
          </p:cNvPr>
          <p:cNvPicPr>
            <a:picLocks noChangeAspect="1"/>
          </p:cNvPicPr>
          <p:nvPr/>
        </p:nvPicPr>
        <p:blipFill>
          <a:blip r:embed="rId17"/>
          <a:stretch>
            <a:fillRect/>
          </a:stretch>
        </p:blipFill>
        <p:spPr>
          <a:xfrm>
            <a:off x="-414561" y="609392"/>
            <a:ext cx="5404" cy="5404"/>
          </a:xfrm>
          <a:prstGeom prst="rect">
            <a:avLst/>
          </a:prstGeom>
          <a:noFill/>
          <a:ln cap="rnd">
            <a:noFill/>
          </a:ln>
        </p:spPr>
      </p:pic>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4A85D984-1E01-6772-38BF-E7FAA3279367}"/>
                  </a:ext>
                </a:extLst>
              </p14:cNvPr>
              <p14:cNvContentPartPr/>
              <p14:nvPr/>
            </p14:nvContentPartPr>
            <p14:xfrm>
              <a:off x="5684197" y="339030"/>
              <a:ext cx="404640" cy="693720"/>
            </p14:xfrm>
          </p:contentPart>
        </mc:Choice>
        <mc:Fallback>
          <p:pic>
            <p:nvPicPr>
              <p:cNvPr id="25" name="Ink 24">
                <a:extLst>
                  <a:ext uri="{FF2B5EF4-FFF2-40B4-BE49-F238E27FC236}">
                    <a16:creationId xmlns:a16="http://schemas.microsoft.com/office/drawing/2014/main" id="{4A85D984-1E01-6772-38BF-E7FAA3279367}"/>
                  </a:ext>
                </a:extLst>
              </p:cNvPr>
              <p:cNvPicPr/>
              <p:nvPr/>
            </p:nvPicPr>
            <p:blipFill>
              <a:blip r:embed="rId19"/>
              <a:stretch>
                <a:fillRect/>
              </a:stretch>
            </p:blipFill>
            <p:spPr>
              <a:xfrm>
                <a:off x="5621197" y="276030"/>
                <a:ext cx="530280" cy="81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7FACDBB9-E0CF-FC69-F048-98AC8935528E}"/>
                  </a:ext>
                </a:extLst>
              </p14:cNvPr>
              <p14:cNvContentPartPr/>
              <p14:nvPr/>
            </p14:nvContentPartPr>
            <p14:xfrm>
              <a:off x="6571237" y="184950"/>
              <a:ext cx="105120" cy="246960"/>
            </p14:xfrm>
          </p:contentPart>
        </mc:Choice>
        <mc:Fallback>
          <p:pic>
            <p:nvPicPr>
              <p:cNvPr id="26" name="Ink 25">
                <a:extLst>
                  <a:ext uri="{FF2B5EF4-FFF2-40B4-BE49-F238E27FC236}">
                    <a16:creationId xmlns:a16="http://schemas.microsoft.com/office/drawing/2014/main" id="{7FACDBB9-E0CF-FC69-F048-98AC8935528E}"/>
                  </a:ext>
                </a:extLst>
              </p:cNvPr>
              <p:cNvPicPr/>
              <p:nvPr/>
            </p:nvPicPr>
            <p:blipFill>
              <a:blip r:embed="rId21"/>
              <a:stretch>
                <a:fillRect/>
              </a:stretch>
            </p:blipFill>
            <p:spPr>
              <a:xfrm>
                <a:off x="6508237" y="122310"/>
                <a:ext cx="2307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68063149-FD7E-4A32-8A22-9B1F2640CAE3}"/>
                  </a:ext>
                </a:extLst>
              </p14:cNvPr>
              <p14:cNvContentPartPr/>
              <p14:nvPr/>
            </p14:nvContentPartPr>
            <p14:xfrm>
              <a:off x="7710997" y="412830"/>
              <a:ext cx="130680" cy="261000"/>
            </p14:xfrm>
          </p:contentPart>
        </mc:Choice>
        <mc:Fallback>
          <p:pic>
            <p:nvPicPr>
              <p:cNvPr id="27" name="Ink 26">
                <a:extLst>
                  <a:ext uri="{FF2B5EF4-FFF2-40B4-BE49-F238E27FC236}">
                    <a16:creationId xmlns:a16="http://schemas.microsoft.com/office/drawing/2014/main" id="{68063149-FD7E-4A32-8A22-9B1F2640CAE3}"/>
                  </a:ext>
                </a:extLst>
              </p:cNvPr>
              <p:cNvPicPr/>
              <p:nvPr/>
            </p:nvPicPr>
            <p:blipFill>
              <a:blip r:embed="rId23"/>
              <a:stretch>
                <a:fillRect/>
              </a:stretch>
            </p:blipFill>
            <p:spPr>
              <a:xfrm>
                <a:off x="7647997" y="349830"/>
                <a:ext cx="2563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A6C894EF-93C0-BD13-8B83-9D7B0768B2CE}"/>
                  </a:ext>
                </a:extLst>
              </p14:cNvPr>
              <p14:cNvContentPartPr/>
              <p14:nvPr/>
            </p14:nvContentPartPr>
            <p14:xfrm>
              <a:off x="9698197" y="767790"/>
              <a:ext cx="194760" cy="344520"/>
            </p14:xfrm>
          </p:contentPart>
        </mc:Choice>
        <mc:Fallback>
          <p:pic>
            <p:nvPicPr>
              <p:cNvPr id="28" name="Ink 27">
                <a:extLst>
                  <a:ext uri="{FF2B5EF4-FFF2-40B4-BE49-F238E27FC236}">
                    <a16:creationId xmlns:a16="http://schemas.microsoft.com/office/drawing/2014/main" id="{A6C894EF-93C0-BD13-8B83-9D7B0768B2CE}"/>
                  </a:ext>
                </a:extLst>
              </p:cNvPr>
              <p:cNvPicPr/>
              <p:nvPr/>
            </p:nvPicPr>
            <p:blipFill>
              <a:blip r:embed="rId25"/>
              <a:stretch>
                <a:fillRect/>
              </a:stretch>
            </p:blipFill>
            <p:spPr>
              <a:xfrm>
                <a:off x="9635197" y="704790"/>
                <a:ext cx="3204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556C73FF-6FE4-4786-3959-556BC3907B4E}"/>
                  </a:ext>
                </a:extLst>
              </p14:cNvPr>
              <p14:cNvContentPartPr/>
              <p14:nvPr/>
            </p14:nvContentPartPr>
            <p14:xfrm>
              <a:off x="11257357" y="971550"/>
              <a:ext cx="147240" cy="262080"/>
            </p14:xfrm>
          </p:contentPart>
        </mc:Choice>
        <mc:Fallback>
          <p:pic>
            <p:nvPicPr>
              <p:cNvPr id="29" name="Ink 28">
                <a:extLst>
                  <a:ext uri="{FF2B5EF4-FFF2-40B4-BE49-F238E27FC236}">
                    <a16:creationId xmlns:a16="http://schemas.microsoft.com/office/drawing/2014/main" id="{556C73FF-6FE4-4786-3959-556BC3907B4E}"/>
                  </a:ext>
                </a:extLst>
              </p:cNvPr>
              <p:cNvPicPr/>
              <p:nvPr/>
            </p:nvPicPr>
            <p:blipFill>
              <a:blip r:embed="rId27"/>
              <a:stretch>
                <a:fillRect/>
              </a:stretch>
            </p:blipFill>
            <p:spPr>
              <a:xfrm>
                <a:off x="11194357" y="908550"/>
                <a:ext cx="2728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A65C2271-8A64-D79E-01FB-55FFDFE11258}"/>
                  </a:ext>
                </a:extLst>
              </p14:cNvPr>
              <p14:cNvContentPartPr/>
              <p14:nvPr/>
            </p14:nvContentPartPr>
            <p14:xfrm>
              <a:off x="7725757" y="4409910"/>
              <a:ext cx="349200" cy="405000"/>
            </p14:xfrm>
          </p:contentPart>
        </mc:Choice>
        <mc:Fallback>
          <p:pic>
            <p:nvPicPr>
              <p:cNvPr id="30" name="Ink 29">
                <a:extLst>
                  <a:ext uri="{FF2B5EF4-FFF2-40B4-BE49-F238E27FC236}">
                    <a16:creationId xmlns:a16="http://schemas.microsoft.com/office/drawing/2014/main" id="{A65C2271-8A64-D79E-01FB-55FFDFE11258}"/>
                  </a:ext>
                </a:extLst>
              </p:cNvPr>
              <p:cNvPicPr/>
              <p:nvPr/>
            </p:nvPicPr>
            <p:blipFill>
              <a:blip r:embed="rId29"/>
              <a:stretch>
                <a:fillRect/>
              </a:stretch>
            </p:blipFill>
            <p:spPr>
              <a:xfrm>
                <a:off x="7663117" y="4347270"/>
                <a:ext cx="47484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Ink 30">
                <a:extLst>
                  <a:ext uri="{FF2B5EF4-FFF2-40B4-BE49-F238E27FC236}">
                    <a16:creationId xmlns:a16="http://schemas.microsoft.com/office/drawing/2014/main" id="{FB0EBFA2-09D0-AEFD-3D7E-AAA173EA8704}"/>
                  </a:ext>
                </a:extLst>
              </p14:cNvPr>
              <p14:cNvContentPartPr/>
              <p14:nvPr/>
            </p14:nvContentPartPr>
            <p14:xfrm>
              <a:off x="7784437" y="4345470"/>
              <a:ext cx="120960" cy="257400"/>
            </p14:xfrm>
          </p:contentPart>
        </mc:Choice>
        <mc:Fallback>
          <p:pic>
            <p:nvPicPr>
              <p:cNvPr id="31" name="Ink 30">
                <a:extLst>
                  <a:ext uri="{FF2B5EF4-FFF2-40B4-BE49-F238E27FC236}">
                    <a16:creationId xmlns:a16="http://schemas.microsoft.com/office/drawing/2014/main" id="{FB0EBFA2-09D0-AEFD-3D7E-AAA173EA8704}"/>
                  </a:ext>
                </a:extLst>
              </p:cNvPr>
              <p:cNvPicPr/>
              <p:nvPr/>
            </p:nvPicPr>
            <p:blipFill>
              <a:blip r:embed="rId31"/>
              <a:stretch>
                <a:fillRect/>
              </a:stretch>
            </p:blipFill>
            <p:spPr>
              <a:xfrm>
                <a:off x="7721797" y="4282830"/>
                <a:ext cx="2466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Ink 31">
                <a:extLst>
                  <a:ext uri="{FF2B5EF4-FFF2-40B4-BE49-F238E27FC236}">
                    <a16:creationId xmlns:a16="http://schemas.microsoft.com/office/drawing/2014/main" id="{74CCF969-92E0-EECA-7169-85290169C880}"/>
                  </a:ext>
                </a:extLst>
              </p14:cNvPr>
              <p14:cNvContentPartPr/>
              <p14:nvPr/>
            </p14:nvContentPartPr>
            <p14:xfrm>
              <a:off x="10289317" y="4519350"/>
              <a:ext cx="277560" cy="537840"/>
            </p14:xfrm>
          </p:contentPart>
        </mc:Choice>
        <mc:Fallback>
          <p:pic>
            <p:nvPicPr>
              <p:cNvPr id="32" name="Ink 31">
                <a:extLst>
                  <a:ext uri="{FF2B5EF4-FFF2-40B4-BE49-F238E27FC236}">
                    <a16:creationId xmlns:a16="http://schemas.microsoft.com/office/drawing/2014/main" id="{74CCF969-92E0-EECA-7169-85290169C880}"/>
                  </a:ext>
                </a:extLst>
              </p:cNvPr>
              <p:cNvPicPr/>
              <p:nvPr/>
            </p:nvPicPr>
            <p:blipFill>
              <a:blip r:embed="rId33"/>
              <a:stretch>
                <a:fillRect/>
              </a:stretch>
            </p:blipFill>
            <p:spPr>
              <a:xfrm>
                <a:off x="10226677" y="4456350"/>
                <a:ext cx="403200" cy="66348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7A1222-75B6-5054-5834-E5838DDC3A1D}"/>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rnd">
            <a:noFill/>
          </a:ln>
        </p:spPr>
      </p:pic>
      <p:pic>
        <p:nvPicPr>
          <p:cNvPr id="3" name="Picture 36">
            <a:extLst>
              <a:ext uri="{FF2B5EF4-FFF2-40B4-BE49-F238E27FC236}">
                <a16:creationId xmlns:a16="http://schemas.microsoft.com/office/drawing/2014/main" id="{B89E2DFC-B5D6-F457-7E66-FDAED09C986F}"/>
              </a:ext>
            </a:extLst>
          </p:cNvPr>
          <p:cNvPicPr>
            <a:picLocks noMove="1" noResize="1"/>
          </p:cNvPicPr>
          <p:nvPr/>
        </p:nvPicPr>
        <p:blipFill>
          <a:blip r:embed="rId3"/>
          <a:stretch>
            <a:fillRect/>
          </a:stretch>
        </p:blipFill>
        <p:spPr>
          <a:xfrm>
            <a:off x="0" y="0"/>
            <a:ext cx="12191996" cy="6858000"/>
          </a:xfrm>
          <a:prstGeom prst="rect">
            <a:avLst/>
          </a:prstGeom>
          <a:noFill/>
          <a:ln cap="rnd">
            <a:noFill/>
          </a:ln>
        </p:spPr>
      </p:pic>
      <p:sp>
        <p:nvSpPr>
          <p:cNvPr id="4" name="Rectangle 38">
            <a:extLst>
              <a:ext uri="{FF2B5EF4-FFF2-40B4-BE49-F238E27FC236}">
                <a16:creationId xmlns:a16="http://schemas.microsoft.com/office/drawing/2014/main" id="{BF8277B7-6C21-247C-18EA-F60E21B501BC}"/>
              </a:ext>
            </a:extLst>
          </p:cNvPr>
          <p:cNvSpPr>
            <a:spLocks noMove="1" noResize="1"/>
          </p:cNvSpPr>
          <p:nvPr/>
        </p:nvSpPr>
        <p:spPr>
          <a:xfrm>
            <a:off x="0" y="0"/>
            <a:ext cx="12191996" cy="6858000"/>
          </a:xfrm>
          <a:prstGeom prst="rect">
            <a:avLst/>
          </a:prstGeom>
          <a:gradFill>
            <a:gsLst>
              <a:gs pos="0">
                <a:srgbClr val="FFFFFF"/>
              </a:gs>
              <a:gs pos="100000">
                <a:srgbClr val="B8B8B8"/>
              </a:gs>
            </a:gsLst>
            <a:lin ang="540000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0DB55A36-C166-0A30-2C29-870F720D533F}"/>
              </a:ext>
            </a:extLst>
          </p:cNvPr>
          <p:cNvPicPr>
            <a:picLocks noMove="1" noResize="1"/>
          </p:cNvPicPr>
          <p:nvPr/>
        </p:nvPicPr>
        <p:blipFill>
          <a:blip r:embed="rId2">
            <a:alphaModFix amt="70000"/>
          </a:blip>
          <a:srcRect/>
          <a:stretch>
            <a:fillRect/>
          </a:stretch>
        </p:blipFill>
        <p:spPr>
          <a:xfrm>
            <a:off x="0" y="0"/>
            <a:ext cx="12192006" cy="6858000"/>
          </a:xfrm>
          <a:prstGeom prst="rect">
            <a:avLst/>
          </a:prstGeom>
          <a:noFill/>
          <a:ln cap="rnd">
            <a:noFill/>
          </a:ln>
        </p:spPr>
      </p:pic>
      <p:pic>
        <p:nvPicPr>
          <p:cNvPr id="6" name="Picture 8">
            <a:extLst>
              <a:ext uri="{FF2B5EF4-FFF2-40B4-BE49-F238E27FC236}">
                <a16:creationId xmlns:a16="http://schemas.microsoft.com/office/drawing/2014/main" id="{5BCC400D-82C6-2782-844A-4FB0325F67F4}"/>
              </a:ext>
            </a:extLst>
          </p:cNvPr>
          <p:cNvPicPr>
            <a:picLocks noChangeAspect="1"/>
          </p:cNvPicPr>
          <p:nvPr/>
        </p:nvPicPr>
        <p:blipFill>
          <a:blip r:embed="rId4"/>
          <a:srcRect l="25361" r="25361"/>
          <a:stretch>
            <a:fillRect/>
          </a:stretch>
        </p:blipFill>
        <p:spPr>
          <a:xfrm>
            <a:off x="5146993" y="0"/>
            <a:ext cx="3470440" cy="3429000"/>
          </a:xfrm>
          <a:prstGeom prst="rect">
            <a:avLst/>
          </a:prstGeom>
          <a:noFill/>
          <a:ln cap="rnd">
            <a:noFill/>
          </a:ln>
        </p:spPr>
      </p:pic>
      <p:pic>
        <p:nvPicPr>
          <p:cNvPr id="7" name="Picture 22">
            <a:extLst>
              <a:ext uri="{FF2B5EF4-FFF2-40B4-BE49-F238E27FC236}">
                <a16:creationId xmlns:a16="http://schemas.microsoft.com/office/drawing/2014/main" id="{13AA8904-6C2B-4F5A-9B4D-7FD38949E949}"/>
              </a:ext>
            </a:extLst>
          </p:cNvPr>
          <p:cNvPicPr>
            <a:picLocks noChangeAspect="1"/>
          </p:cNvPicPr>
          <p:nvPr/>
        </p:nvPicPr>
        <p:blipFill>
          <a:blip r:embed="rId5"/>
          <a:srcRect l="25028" r="25028"/>
          <a:stretch>
            <a:fillRect/>
          </a:stretch>
        </p:blipFill>
        <p:spPr>
          <a:xfrm>
            <a:off x="7705904" y="3384560"/>
            <a:ext cx="4583859" cy="3429000"/>
          </a:xfrm>
          <a:prstGeom prst="rect">
            <a:avLst/>
          </a:prstGeom>
          <a:noFill/>
          <a:ln cap="rnd">
            <a:noFill/>
          </a:ln>
        </p:spPr>
      </p:pic>
      <p:pic>
        <p:nvPicPr>
          <p:cNvPr id="8" name="Picture 18">
            <a:extLst>
              <a:ext uri="{FF2B5EF4-FFF2-40B4-BE49-F238E27FC236}">
                <a16:creationId xmlns:a16="http://schemas.microsoft.com/office/drawing/2014/main" id="{90D56BAD-8AEA-C4A9-1BE4-118CCDA2B57A}"/>
              </a:ext>
            </a:extLst>
          </p:cNvPr>
          <p:cNvPicPr>
            <a:picLocks noChangeAspect="1"/>
          </p:cNvPicPr>
          <p:nvPr/>
        </p:nvPicPr>
        <p:blipFill>
          <a:blip r:embed="rId6"/>
          <a:srcRect l="25095" r="25095"/>
          <a:stretch>
            <a:fillRect/>
          </a:stretch>
        </p:blipFill>
        <p:spPr>
          <a:xfrm>
            <a:off x="4000591" y="3473439"/>
            <a:ext cx="3529913" cy="3429000"/>
          </a:xfrm>
          <a:prstGeom prst="rect">
            <a:avLst/>
          </a:prstGeom>
          <a:noFill/>
          <a:ln cap="rnd">
            <a:noFill/>
          </a:ln>
        </p:spPr>
      </p:pic>
      <p:cxnSp>
        <p:nvCxnSpPr>
          <p:cNvPr id="9" name="Straight Connector 42">
            <a:extLst>
              <a:ext uri="{FF2B5EF4-FFF2-40B4-BE49-F238E27FC236}">
                <a16:creationId xmlns:a16="http://schemas.microsoft.com/office/drawing/2014/main" id="{D3F61C72-CCDF-AC10-6AFA-D88300C04EE4}"/>
              </a:ext>
            </a:extLst>
          </p:cNvPr>
          <p:cNvCxnSpPr>
            <a:cxnSpLocks noMove="1" noResize="1"/>
          </p:cNvCxnSpPr>
          <p:nvPr/>
        </p:nvCxnSpPr>
        <p:spPr>
          <a:xfrm>
            <a:off x="5161806" y="3433233"/>
            <a:ext cx="6990862" cy="0"/>
          </a:xfrm>
          <a:prstGeom prst="straightConnector1">
            <a:avLst/>
          </a:prstGeom>
          <a:noFill/>
          <a:ln w="82552" cap="sq">
            <a:solidFill>
              <a:srgbClr val="D9D9D9"/>
            </a:solidFill>
            <a:prstDash val="solid"/>
            <a:miter/>
          </a:ln>
        </p:spPr>
      </p:cxnSp>
      <p:sp>
        <p:nvSpPr>
          <p:cNvPr id="10" name="Title 1">
            <a:extLst>
              <a:ext uri="{FF2B5EF4-FFF2-40B4-BE49-F238E27FC236}">
                <a16:creationId xmlns:a16="http://schemas.microsoft.com/office/drawing/2014/main" id="{5D0EBA07-ADD1-D210-A0EF-29F88123318F}"/>
              </a:ext>
            </a:extLst>
          </p:cNvPr>
          <p:cNvSpPr txBox="1">
            <a:spLocks noGrp="1"/>
          </p:cNvSpPr>
          <p:nvPr>
            <p:ph type="title"/>
          </p:nvPr>
        </p:nvSpPr>
        <p:spPr>
          <a:xfrm>
            <a:off x="-16459" y="816742"/>
            <a:ext cx="4988052" cy="2100797"/>
          </a:xfrm>
        </p:spPr>
        <p:txBody>
          <a:bodyPr anchor="b">
            <a:noAutofit/>
          </a:bodyPr>
          <a:lstStyle/>
          <a:p>
            <a:pPr lvl="0"/>
            <a:r>
              <a:rPr lang="en-US" sz="2000" b="1" i="1">
                <a:latin typeface="Cambria" pitchFamily="18"/>
                <a:ea typeface="Cambria" pitchFamily="18"/>
              </a:rPr>
              <a:t>Activitatea </a:t>
            </a:r>
            <a:r>
              <a:rPr lang="ro-RO" sz="2000" b="1" i="1">
                <a:latin typeface="Cambria" pitchFamily="18"/>
                <a:ea typeface="Cambria" pitchFamily="18"/>
              </a:rPr>
              <a:t>4</a:t>
            </a:r>
            <a:r>
              <a:rPr lang="en-US" sz="2000" b="1" i="1">
                <a:latin typeface="Cambria" pitchFamily="18"/>
                <a:ea typeface="Cambria" pitchFamily="18"/>
              </a:rPr>
              <a:t>– “P</a:t>
            </a:r>
            <a:r>
              <a:rPr lang="ro-RO" sz="2000" b="1" i="1">
                <a:latin typeface="Cambria" pitchFamily="18"/>
                <a:ea typeface="Cambria" pitchFamily="18"/>
              </a:rPr>
              <a:t>rima mea pușculiță</a:t>
            </a:r>
            <a:r>
              <a:rPr lang="en-US" sz="2000" b="1" i="1">
                <a:latin typeface="Cambria" pitchFamily="18"/>
                <a:ea typeface="Cambria" pitchFamily="18"/>
              </a:rPr>
              <a:t>” </a:t>
            </a:r>
            <a:br>
              <a:rPr lang="en-US" sz="2000">
                <a:latin typeface="Cambria" pitchFamily="18"/>
                <a:ea typeface="Cambria" pitchFamily="18"/>
              </a:rPr>
            </a:br>
            <a:r>
              <a:rPr lang="ro-RO" sz="2000">
                <a:latin typeface="Cambria" pitchFamily="18"/>
                <a:ea typeface="Cambria" pitchFamily="18"/>
              </a:rPr>
              <a:t>Și, pentru </a:t>
            </a:r>
            <a:r>
              <a:rPr lang="en-US" sz="2000">
                <a:latin typeface="Cambria" pitchFamily="18"/>
                <a:ea typeface="Cambria" pitchFamily="18"/>
              </a:rPr>
              <a:t> că am înțeles ce înseamnă să economisim</a:t>
            </a:r>
            <a:r>
              <a:rPr lang="ro-RO" sz="2000">
                <a:latin typeface="Cambria" pitchFamily="18"/>
                <a:ea typeface="Cambria" pitchFamily="18"/>
              </a:rPr>
              <a:t>, acum avem nevoie de o pușculița pentru a începe să economisim banii așa că am realizat prima noastră pușculiță.  </a:t>
            </a:r>
            <a:endParaRPr lang="en-US" sz="2000">
              <a:latin typeface="Cambria" pitchFamily="18"/>
              <a:ea typeface="Cambria" pitchFamily="18"/>
            </a:endParaRPr>
          </a:p>
        </p:txBody>
      </p:sp>
      <p:pic>
        <p:nvPicPr>
          <p:cNvPr id="11" name="Content Placeholder 14">
            <a:extLst>
              <a:ext uri="{FF2B5EF4-FFF2-40B4-BE49-F238E27FC236}">
                <a16:creationId xmlns:a16="http://schemas.microsoft.com/office/drawing/2014/main" id="{E1B191A2-0AC4-C53E-688B-A9A902C81A3E}"/>
              </a:ext>
            </a:extLst>
          </p:cNvPr>
          <p:cNvPicPr>
            <a:picLocks noGrp="1" noChangeAspect="1"/>
          </p:cNvPicPr>
          <p:nvPr>
            <p:ph idx="1"/>
          </p:nvPr>
        </p:nvPicPr>
        <p:blipFill>
          <a:blip r:embed="rId7"/>
          <a:srcRect l="25095" r="25095"/>
          <a:stretch>
            <a:fillRect/>
          </a:stretch>
        </p:blipFill>
        <p:spPr>
          <a:xfrm>
            <a:off x="8743401" y="44439"/>
            <a:ext cx="3529913" cy="3429000"/>
          </a:xfrm>
        </p:spPr>
      </p:pic>
      <p:pic>
        <p:nvPicPr>
          <p:cNvPr id="12" name="Picture 24">
            <a:extLst>
              <a:ext uri="{FF2B5EF4-FFF2-40B4-BE49-F238E27FC236}">
                <a16:creationId xmlns:a16="http://schemas.microsoft.com/office/drawing/2014/main" id="{22228B8D-2A39-CA49-C3C3-F14CA06E7088}"/>
              </a:ext>
            </a:extLst>
          </p:cNvPr>
          <p:cNvPicPr>
            <a:picLocks noChangeAspect="1"/>
          </p:cNvPicPr>
          <p:nvPr/>
        </p:nvPicPr>
        <p:blipFill>
          <a:blip r:embed="rId8"/>
          <a:stretch>
            <a:fillRect/>
          </a:stretch>
        </p:blipFill>
        <p:spPr>
          <a:xfrm>
            <a:off x="137525" y="3473439"/>
            <a:ext cx="3737097" cy="2283778"/>
          </a:xfrm>
          <a:prstGeom prst="rect">
            <a:avLst/>
          </a:prstGeom>
          <a:noFill/>
          <a:ln cap="rnd">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50A602-22AC-800C-A68F-F79682C3A591}"/>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rnd">
            <a:noFill/>
          </a:ln>
        </p:spPr>
      </p:pic>
      <p:pic>
        <p:nvPicPr>
          <p:cNvPr id="3" name="Picture 15">
            <a:extLst>
              <a:ext uri="{FF2B5EF4-FFF2-40B4-BE49-F238E27FC236}">
                <a16:creationId xmlns:a16="http://schemas.microsoft.com/office/drawing/2014/main" id="{9482044F-7C6E-66D8-1325-87F1EAD4CE17}"/>
              </a:ext>
            </a:extLst>
          </p:cNvPr>
          <p:cNvPicPr>
            <a:picLocks noMove="1" noResize="1"/>
          </p:cNvPicPr>
          <p:nvPr/>
        </p:nvPicPr>
        <p:blipFill>
          <a:blip r:embed="rId3"/>
          <a:stretch>
            <a:fillRect/>
          </a:stretch>
        </p:blipFill>
        <p:spPr>
          <a:xfrm>
            <a:off x="0" y="0"/>
            <a:ext cx="12191996" cy="6858000"/>
          </a:xfrm>
          <a:prstGeom prst="rect">
            <a:avLst/>
          </a:prstGeom>
          <a:noFill/>
          <a:ln cap="rnd">
            <a:noFill/>
          </a:ln>
        </p:spPr>
      </p:pic>
      <p:sp>
        <p:nvSpPr>
          <p:cNvPr id="4" name="Rectangle 17">
            <a:extLst>
              <a:ext uri="{FF2B5EF4-FFF2-40B4-BE49-F238E27FC236}">
                <a16:creationId xmlns:a16="http://schemas.microsoft.com/office/drawing/2014/main" id="{F3DF3552-709E-20E0-8815-719E29B8C241}"/>
              </a:ext>
            </a:extLst>
          </p:cNvPr>
          <p:cNvSpPr>
            <a:spLocks noMove="1" noResize="1"/>
          </p:cNvSpPr>
          <p:nvPr/>
        </p:nvSpPr>
        <p:spPr>
          <a:xfrm>
            <a:off x="0" y="0"/>
            <a:ext cx="12191996" cy="6858000"/>
          </a:xfrm>
          <a:prstGeom prst="rect">
            <a:avLst/>
          </a:prstGeom>
          <a:gradFill>
            <a:gsLst>
              <a:gs pos="0">
                <a:srgbClr val="FFFFFF"/>
              </a:gs>
              <a:gs pos="100000">
                <a:srgbClr val="B8B8B8"/>
              </a:gs>
            </a:gsLst>
            <a:lin ang="5400000"/>
          </a:gra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6B42A0C2-BD7B-BECB-E364-E33A1BC26E3C}"/>
              </a:ext>
            </a:extLst>
          </p:cNvPr>
          <p:cNvPicPr>
            <a:picLocks noMove="1" noResize="1"/>
          </p:cNvPicPr>
          <p:nvPr/>
        </p:nvPicPr>
        <p:blipFill>
          <a:blip r:embed="rId2">
            <a:alphaModFix amt="70000"/>
          </a:blip>
          <a:srcRect/>
          <a:stretch>
            <a:fillRect/>
          </a:stretch>
        </p:blipFill>
        <p:spPr>
          <a:xfrm>
            <a:off x="0" y="0"/>
            <a:ext cx="12192006" cy="6858000"/>
          </a:xfrm>
          <a:prstGeom prst="rect">
            <a:avLst/>
          </a:prstGeom>
          <a:noFill/>
          <a:ln cap="rnd">
            <a:noFill/>
          </a:ln>
        </p:spPr>
      </p:pic>
      <p:pic>
        <p:nvPicPr>
          <p:cNvPr id="6" name="Picture 8">
            <a:extLst>
              <a:ext uri="{FF2B5EF4-FFF2-40B4-BE49-F238E27FC236}">
                <a16:creationId xmlns:a16="http://schemas.microsoft.com/office/drawing/2014/main" id="{F323D242-84DA-03B2-5A0D-B107DB4D09B6}"/>
              </a:ext>
            </a:extLst>
          </p:cNvPr>
          <p:cNvPicPr>
            <a:picLocks noChangeAspect="1"/>
          </p:cNvPicPr>
          <p:nvPr/>
        </p:nvPicPr>
        <p:blipFill>
          <a:blip r:embed="rId4"/>
          <a:srcRect t="27419" b="27419"/>
          <a:stretch>
            <a:fillRect/>
          </a:stretch>
        </p:blipFill>
        <p:spPr>
          <a:xfrm>
            <a:off x="4827629" y="-4233"/>
            <a:ext cx="3492276" cy="3429000"/>
          </a:xfrm>
          <a:prstGeom prst="rect">
            <a:avLst/>
          </a:prstGeom>
          <a:noFill/>
          <a:ln cap="rnd">
            <a:noFill/>
          </a:ln>
        </p:spPr>
      </p:pic>
      <p:pic>
        <p:nvPicPr>
          <p:cNvPr id="7" name="Picture 6">
            <a:extLst>
              <a:ext uri="{FF2B5EF4-FFF2-40B4-BE49-F238E27FC236}">
                <a16:creationId xmlns:a16="http://schemas.microsoft.com/office/drawing/2014/main" id="{9B38BEBB-B2F5-8A66-FCC6-3B7B1543E726}"/>
              </a:ext>
            </a:extLst>
          </p:cNvPr>
          <p:cNvPicPr>
            <a:picLocks noChangeAspect="1"/>
          </p:cNvPicPr>
          <p:nvPr/>
        </p:nvPicPr>
        <p:blipFill>
          <a:blip r:embed="rId5"/>
          <a:srcRect l="26261" r="26261"/>
          <a:stretch>
            <a:fillRect/>
          </a:stretch>
        </p:blipFill>
        <p:spPr>
          <a:xfrm>
            <a:off x="4466926" y="3445971"/>
            <a:ext cx="3844978" cy="3428990"/>
          </a:xfrm>
          <a:prstGeom prst="rect">
            <a:avLst/>
          </a:prstGeom>
          <a:noFill/>
          <a:ln cap="rnd">
            <a:noFill/>
          </a:ln>
        </p:spPr>
      </p:pic>
      <p:cxnSp>
        <p:nvCxnSpPr>
          <p:cNvPr id="8" name="Straight Connector 23">
            <a:extLst>
              <a:ext uri="{FF2B5EF4-FFF2-40B4-BE49-F238E27FC236}">
                <a16:creationId xmlns:a16="http://schemas.microsoft.com/office/drawing/2014/main" id="{35F83C4B-FF8D-48F6-8636-0A5F4F889D67}"/>
              </a:ext>
            </a:extLst>
          </p:cNvPr>
          <p:cNvCxnSpPr>
            <a:cxnSpLocks noMove="1" noResize="1"/>
          </p:cNvCxnSpPr>
          <p:nvPr/>
        </p:nvCxnSpPr>
        <p:spPr>
          <a:xfrm>
            <a:off x="5161806" y="3433233"/>
            <a:ext cx="6990862" cy="0"/>
          </a:xfrm>
          <a:prstGeom prst="straightConnector1">
            <a:avLst/>
          </a:prstGeom>
          <a:noFill/>
          <a:ln w="82552" cap="sq">
            <a:solidFill>
              <a:srgbClr val="D9D9D9"/>
            </a:solidFill>
            <a:prstDash val="solid"/>
            <a:miter/>
          </a:ln>
        </p:spPr>
      </p:cxnSp>
      <p:sp>
        <p:nvSpPr>
          <p:cNvPr id="9" name="Title 1">
            <a:extLst>
              <a:ext uri="{FF2B5EF4-FFF2-40B4-BE49-F238E27FC236}">
                <a16:creationId xmlns:a16="http://schemas.microsoft.com/office/drawing/2014/main" id="{43F95B06-A5E4-94CA-A2C1-9DBC225178FC}"/>
              </a:ext>
            </a:extLst>
          </p:cNvPr>
          <p:cNvSpPr txBox="1">
            <a:spLocks noGrp="1"/>
          </p:cNvSpPr>
          <p:nvPr>
            <p:ph type="title"/>
          </p:nvPr>
        </p:nvSpPr>
        <p:spPr>
          <a:xfrm>
            <a:off x="260869" y="371475"/>
            <a:ext cx="4558759" cy="3374071"/>
          </a:xfrm>
        </p:spPr>
        <p:txBody>
          <a:bodyPr anchor="b">
            <a:noAutofit/>
          </a:bodyPr>
          <a:lstStyle/>
          <a:p>
            <a:pPr lvl="0"/>
            <a:r>
              <a:rPr lang="en-US" sz="2000" b="1">
                <a:latin typeface="Cambria" pitchFamily="18"/>
                <a:ea typeface="Cambria" pitchFamily="18"/>
              </a:rPr>
              <a:t>Activitatea 5.</a:t>
            </a:r>
            <a:r>
              <a:rPr lang="ro-RO" sz="2000" b="1">
                <a:latin typeface="Cambria" pitchFamily="18"/>
                <a:ea typeface="Cambria" pitchFamily="18"/>
              </a:rPr>
              <a:t> </a:t>
            </a:r>
            <a:r>
              <a:rPr lang="en-US" sz="2000" b="1">
                <a:latin typeface="Cambria" pitchFamily="18"/>
                <a:ea typeface="Cambria" pitchFamily="18"/>
              </a:rPr>
              <a:t>“</a:t>
            </a:r>
            <a:r>
              <a:rPr lang="ro-RO" sz="2000" b="1">
                <a:latin typeface="Cambria" pitchFamily="18"/>
                <a:ea typeface="Cambria" pitchFamily="18"/>
              </a:rPr>
              <a:t>În vizită la bancă</a:t>
            </a:r>
            <a:r>
              <a:rPr lang="en-US" sz="2000" b="1">
                <a:latin typeface="Cambria" pitchFamily="18"/>
                <a:ea typeface="Cambria" pitchFamily="18"/>
              </a:rPr>
              <a:t> “</a:t>
            </a:r>
            <a:br>
              <a:rPr lang="ro-RO" sz="2000">
                <a:latin typeface="Cambria" pitchFamily="18"/>
                <a:ea typeface="Cambria" pitchFamily="18"/>
              </a:rPr>
            </a:br>
            <a:r>
              <a:rPr lang="ro-RO" sz="2000">
                <a:latin typeface="Cambria" pitchFamily="18"/>
                <a:ea typeface="Cambria" pitchFamily="18"/>
              </a:rPr>
              <a:t>  </a:t>
            </a:r>
            <a:r>
              <a:rPr lang="en-US" sz="2000">
                <a:latin typeface="Cambria" pitchFamily="18"/>
                <a:ea typeface="Cambria" pitchFamily="18"/>
              </a:rPr>
              <a:t>După o săptămână plină de activități </a:t>
            </a:r>
            <a:r>
              <a:rPr lang="ro-RO" sz="2000">
                <a:latin typeface="Cambria" pitchFamily="18"/>
                <a:ea typeface="Cambria" pitchFamily="18"/>
              </a:rPr>
              <a:t>de educație financiară, în care am învățat multe lucruri despre bani, acum a venit timpul să vedem și unde putem depune banii pe care i-am stâns în pușculița noastră! A</a:t>
            </a:r>
            <a:r>
              <a:rPr lang="en-US" sz="2000">
                <a:latin typeface="Cambria" pitchFamily="18"/>
                <a:ea typeface="Cambria" pitchFamily="18"/>
              </a:rPr>
              <a:t>m mers în vizită la B</a:t>
            </a:r>
            <a:r>
              <a:rPr lang="ro-RO" sz="2000">
                <a:latin typeface="Cambria" pitchFamily="18"/>
                <a:ea typeface="Cambria" pitchFamily="18"/>
              </a:rPr>
              <a:t>CR Motru și c</a:t>
            </a:r>
            <a:r>
              <a:rPr lang="en-US" sz="2000">
                <a:latin typeface="Cambria" pitchFamily="18"/>
                <a:ea typeface="Cambria" pitchFamily="18"/>
              </a:rPr>
              <a:t>ei mici au văzut unde vor trebui să-și păstreze economiile în siguranță când vor fi mari.</a:t>
            </a:r>
          </a:p>
        </p:txBody>
      </p:sp>
      <p:pic>
        <p:nvPicPr>
          <p:cNvPr id="10" name="Picture 9">
            <a:extLst>
              <a:ext uri="{FF2B5EF4-FFF2-40B4-BE49-F238E27FC236}">
                <a16:creationId xmlns:a16="http://schemas.microsoft.com/office/drawing/2014/main" id="{48FB98D6-6B21-99AA-D7A6-3AA6BBFA3B80}"/>
              </a:ext>
            </a:extLst>
          </p:cNvPr>
          <p:cNvPicPr>
            <a:picLocks noChangeAspect="1"/>
          </p:cNvPicPr>
          <p:nvPr/>
        </p:nvPicPr>
        <p:blipFill>
          <a:blip r:embed="rId6"/>
          <a:stretch>
            <a:fillRect/>
          </a:stretch>
        </p:blipFill>
        <p:spPr>
          <a:xfrm>
            <a:off x="400232" y="4001615"/>
            <a:ext cx="3737097" cy="2283778"/>
          </a:xfrm>
          <a:prstGeom prst="rect">
            <a:avLst/>
          </a:prstGeom>
          <a:noFill/>
          <a:ln cap="rnd">
            <a:noFill/>
          </a:ln>
        </p:spPr>
      </p:pic>
      <p:pic>
        <p:nvPicPr>
          <p:cNvPr id="11" name="Picture 17">
            <a:extLst>
              <a:ext uri="{FF2B5EF4-FFF2-40B4-BE49-F238E27FC236}">
                <a16:creationId xmlns:a16="http://schemas.microsoft.com/office/drawing/2014/main" id="{DA724611-1E64-13A1-0329-89EA8B87E996}"/>
              </a:ext>
            </a:extLst>
          </p:cNvPr>
          <p:cNvPicPr>
            <a:picLocks noChangeAspect="1"/>
          </p:cNvPicPr>
          <p:nvPr/>
        </p:nvPicPr>
        <p:blipFill>
          <a:blip r:embed="rId7"/>
          <a:stretch>
            <a:fillRect/>
          </a:stretch>
        </p:blipFill>
        <p:spPr>
          <a:xfrm>
            <a:off x="8319906" y="2590275"/>
            <a:ext cx="3724351" cy="4271957"/>
          </a:xfrm>
          <a:prstGeom prst="rect">
            <a:avLst/>
          </a:prstGeom>
          <a:noFill/>
          <a:ln cap="rnd">
            <a:noFill/>
          </a:ln>
        </p:spPr>
      </p:pic>
      <p:pic>
        <p:nvPicPr>
          <p:cNvPr id="12" name="Picture 4">
            <a:extLst>
              <a:ext uri="{FF2B5EF4-FFF2-40B4-BE49-F238E27FC236}">
                <a16:creationId xmlns:a16="http://schemas.microsoft.com/office/drawing/2014/main" id="{66E700A6-415C-9E7E-53A7-7968BD0CACBD}"/>
              </a:ext>
            </a:extLst>
          </p:cNvPr>
          <p:cNvPicPr>
            <a:picLocks noChangeAspect="1"/>
          </p:cNvPicPr>
          <p:nvPr/>
        </p:nvPicPr>
        <p:blipFill>
          <a:blip r:embed="rId8"/>
          <a:srcRect l="27675" r="27675"/>
          <a:stretch>
            <a:fillRect/>
          </a:stretch>
        </p:blipFill>
        <p:spPr>
          <a:xfrm>
            <a:off x="8351919" y="4233"/>
            <a:ext cx="3724351" cy="3462915"/>
          </a:xfrm>
          <a:prstGeom prst="rect">
            <a:avLst/>
          </a:prstGeom>
          <a:noFill/>
          <a:ln cap="rnd">
            <a:noFill/>
          </a:ln>
        </p:spPr>
      </p:pic>
      <p:pic>
        <p:nvPicPr>
          <p:cNvPr id="13" name="Ink 18">
            <a:extLst>
              <a:ext uri="{FF2B5EF4-FFF2-40B4-BE49-F238E27FC236}">
                <a16:creationId xmlns:a16="http://schemas.microsoft.com/office/drawing/2014/main" id="{327C726D-F6E0-D76D-29C9-65FED5407181}"/>
              </a:ext>
            </a:extLst>
          </p:cNvPr>
          <p:cNvPicPr>
            <a:picLocks noChangeAspect="1"/>
          </p:cNvPicPr>
          <p:nvPr/>
        </p:nvPicPr>
        <p:blipFill>
          <a:blip r:embed="rId9"/>
          <a:stretch>
            <a:fillRect/>
          </a:stretch>
        </p:blipFill>
        <p:spPr>
          <a:xfrm>
            <a:off x="7600840" y="700110"/>
            <a:ext cx="14758" cy="109078"/>
          </a:xfrm>
          <a:prstGeom prst="rect">
            <a:avLst/>
          </a:prstGeom>
          <a:noFill/>
          <a:ln cap="rnd">
            <a:noFill/>
          </a:ln>
        </p:spPr>
      </p:pic>
      <p:pic>
        <p:nvPicPr>
          <p:cNvPr id="14" name="Ink 19">
            <a:extLst>
              <a:ext uri="{FF2B5EF4-FFF2-40B4-BE49-F238E27FC236}">
                <a16:creationId xmlns:a16="http://schemas.microsoft.com/office/drawing/2014/main" id="{C59A98F3-EFF1-9394-5FB7-1EC3336BA128}"/>
              </a:ext>
            </a:extLst>
          </p:cNvPr>
          <p:cNvPicPr>
            <a:picLocks noChangeAspect="1"/>
          </p:cNvPicPr>
          <p:nvPr/>
        </p:nvPicPr>
        <p:blipFill>
          <a:blip r:embed="rId10"/>
          <a:stretch>
            <a:fillRect/>
          </a:stretch>
        </p:blipFill>
        <p:spPr>
          <a:xfrm>
            <a:off x="6971915" y="757351"/>
            <a:ext cx="356" cy="2880"/>
          </a:xfrm>
          <a:prstGeom prst="rect">
            <a:avLst/>
          </a:prstGeom>
          <a:noFill/>
          <a:ln cap="rnd">
            <a:noFill/>
          </a:ln>
        </p:spPr>
      </p:pic>
      <p:pic>
        <p:nvPicPr>
          <p:cNvPr id="15" name="Ink 20">
            <a:extLst>
              <a:ext uri="{FF2B5EF4-FFF2-40B4-BE49-F238E27FC236}">
                <a16:creationId xmlns:a16="http://schemas.microsoft.com/office/drawing/2014/main" id="{ECF7D8E8-8DAA-201A-C145-3EBA2626F574}"/>
              </a:ext>
            </a:extLst>
          </p:cNvPr>
          <p:cNvPicPr>
            <a:picLocks noChangeAspect="1"/>
          </p:cNvPicPr>
          <p:nvPr/>
        </p:nvPicPr>
        <p:blipFill>
          <a:blip r:embed="rId11"/>
          <a:stretch>
            <a:fillRect/>
          </a:stretch>
        </p:blipFill>
        <p:spPr>
          <a:xfrm>
            <a:off x="6129159" y="1628912"/>
            <a:ext cx="356" cy="14758"/>
          </a:xfrm>
          <a:prstGeom prst="rect">
            <a:avLst/>
          </a:prstGeom>
          <a:noFill/>
          <a:ln cap="rnd">
            <a:noFill/>
          </a:ln>
        </p:spPr>
      </p:pic>
      <p:pic>
        <p:nvPicPr>
          <p:cNvPr id="16" name="Ink 21">
            <a:extLst>
              <a:ext uri="{FF2B5EF4-FFF2-40B4-BE49-F238E27FC236}">
                <a16:creationId xmlns:a16="http://schemas.microsoft.com/office/drawing/2014/main" id="{539CBC77-5439-4F4C-E8B6-7C8F4AAE05DB}"/>
              </a:ext>
            </a:extLst>
          </p:cNvPr>
          <p:cNvPicPr>
            <a:picLocks noChangeAspect="1"/>
          </p:cNvPicPr>
          <p:nvPr/>
        </p:nvPicPr>
        <p:blipFill>
          <a:blip r:embed="rId12"/>
          <a:stretch>
            <a:fillRect/>
          </a:stretch>
        </p:blipFill>
        <p:spPr>
          <a:xfrm>
            <a:off x="5700397" y="1485625"/>
            <a:ext cx="356" cy="8641"/>
          </a:xfrm>
          <a:prstGeom prst="rect">
            <a:avLst/>
          </a:prstGeom>
          <a:noFill/>
          <a:ln cap="rnd">
            <a:noFill/>
          </a:ln>
        </p:spPr>
      </p:pic>
      <p:pic>
        <p:nvPicPr>
          <p:cNvPr id="17" name="Ink 22">
            <a:extLst>
              <a:ext uri="{FF2B5EF4-FFF2-40B4-BE49-F238E27FC236}">
                <a16:creationId xmlns:a16="http://schemas.microsoft.com/office/drawing/2014/main" id="{B954D1DC-D11E-6E58-1C01-105B4A7EC532}"/>
              </a:ext>
            </a:extLst>
          </p:cNvPr>
          <p:cNvPicPr>
            <a:picLocks noChangeAspect="1"/>
          </p:cNvPicPr>
          <p:nvPr/>
        </p:nvPicPr>
        <p:blipFill>
          <a:blip r:embed="rId13"/>
          <a:stretch>
            <a:fillRect/>
          </a:stretch>
        </p:blipFill>
        <p:spPr>
          <a:xfrm>
            <a:off x="6029078" y="1299874"/>
            <a:ext cx="8284" cy="356"/>
          </a:xfrm>
          <a:prstGeom prst="rect">
            <a:avLst/>
          </a:prstGeom>
          <a:noFill/>
          <a:ln cap="rnd">
            <a:noFill/>
          </a:ln>
        </p:spPr>
      </p:pic>
      <p:pic>
        <p:nvPicPr>
          <p:cNvPr id="18" name="Ink 23">
            <a:extLst>
              <a:ext uri="{FF2B5EF4-FFF2-40B4-BE49-F238E27FC236}">
                <a16:creationId xmlns:a16="http://schemas.microsoft.com/office/drawing/2014/main" id="{28499297-6E0C-18D9-CCD4-43B93FA7291E}"/>
              </a:ext>
            </a:extLst>
          </p:cNvPr>
          <p:cNvPicPr>
            <a:picLocks noChangeAspect="1"/>
          </p:cNvPicPr>
          <p:nvPr/>
        </p:nvPicPr>
        <p:blipFill>
          <a:blip r:embed="rId14"/>
          <a:stretch>
            <a:fillRect/>
          </a:stretch>
        </p:blipFill>
        <p:spPr>
          <a:xfrm>
            <a:off x="5923592" y="1399946"/>
            <a:ext cx="6117" cy="8641"/>
          </a:xfrm>
          <a:prstGeom prst="rect">
            <a:avLst/>
          </a:prstGeom>
          <a:noFill/>
          <a:ln cap="rnd">
            <a:noFill/>
          </a:ln>
        </p:spPr>
      </p:pic>
      <p:pic>
        <p:nvPicPr>
          <p:cNvPr id="19" name="Ink 24">
            <a:extLst>
              <a:ext uri="{FF2B5EF4-FFF2-40B4-BE49-F238E27FC236}">
                <a16:creationId xmlns:a16="http://schemas.microsoft.com/office/drawing/2014/main" id="{4FE1ADA6-1086-EE3C-4329-3E80F56E4996}"/>
              </a:ext>
            </a:extLst>
          </p:cNvPr>
          <p:cNvPicPr>
            <a:picLocks noChangeAspect="1"/>
          </p:cNvPicPr>
          <p:nvPr/>
        </p:nvPicPr>
        <p:blipFill>
          <a:blip r:embed="rId15"/>
          <a:stretch>
            <a:fillRect/>
          </a:stretch>
        </p:blipFill>
        <p:spPr>
          <a:xfrm>
            <a:off x="5143472" y="1914387"/>
            <a:ext cx="69841" cy="74157"/>
          </a:xfrm>
          <a:prstGeom prst="rect">
            <a:avLst/>
          </a:prstGeom>
          <a:noFill/>
          <a:ln cap="rnd">
            <a:noFill/>
          </a:ln>
        </p:spPr>
      </p:pic>
      <p:pic>
        <p:nvPicPr>
          <p:cNvPr id="20" name="Ink 25">
            <a:extLst>
              <a:ext uri="{FF2B5EF4-FFF2-40B4-BE49-F238E27FC236}">
                <a16:creationId xmlns:a16="http://schemas.microsoft.com/office/drawing/2014/main" id="{AF2F37D8-44EF-6799-19B1-FA405CE2490D}"/>
              </a:ext>
            </a:extLst>
          </p:cNvPr>
          <p:cNvPicPr>
            <a:picLocks noChangeAspect="1"/>
          </p:cNvPicPr>
          <p:nvPr/>
        </p:nvPicPr>
        <p:blipFill>
          <a:blip r:embed="rId16"/>
          <a:stretch>
            <a:fillRect/>
          </a:stretch>
        </p:blipFill>
        <p:spPr>
          <a:xfrm>
            <a:off x="7183956" y="1285829"/>
            <a:ext cx="2880" cy="14758"/>
          </a:xfrm>
          <a:prstGeom prst="rect">
            <a:avLst/>
          </a:prstGeom>
          <a:noFill/>
          <a:ln cap="rnd">
            <a:noFill/>
          </a:ln>
        </p:spPr>
      </p:pic>
      <p:pic>
        <p:nvPicPr>
          <p:cNvPr id="21" name="Ink 26">
            <a:extLst>
              <a:ext uri="{FF2B5EF4-FFF2-40B4-BE49-F238E27FC236}">
                <a16:creationId xmlns:a16="http://schemas.microsoft.com/office/drawing/2014/main" id="{7C43EE12-DA1E-9223-DC87-F504DBDC61E8}"/>
              </a:ext>
            </a:extLst>
          </p:cNvPr>
          <p:cNvPicPr>
            <a:picLocks noChangeAspect="1"/>
          </p:cNvPicPr>
          <p:nvPr/>
        </p:nvPicPr>
        <p:blipFill>
          <a:blip r:embed="rId17"/>
          <a:stretch>
            <a:fillRect/>
          </a:stretch>
        </p:blipFill>
        <p:spPr>
          <a:xfrm>
            <a:off x="6829360" y="1299874"/>
            <a:ext cx="2880" cy="14758"/>
          </a:xfrm>
          <a:prstGeom prst="rect">
            <a:avLst/>
          </a:prstGeom>
          <a:noFill/>
          <a:ln cap="rnd">
            <a:noFill/>
          </a:ln>
        </p:spPr>
      </p:pic>
      <p:pic>
        <p:nvPicPr>
          <p:cNvPr id="22" name="Ink 27">
            <a:extLst>
              <a:ext uri="{FF2B5EF4-FFF2-40B4-BE49-F238E27FC236}">
                <a16:creationId xmlns:a16="http://schemas.microsoft.com/office/drawing/2014/main" id="{DB1302F3-E4DE-30D3-972A-F34D2CAE28F4}"/>
              </a:ext>
            </a:extLst>
          </p:cNvPr>
          <p:cNvPicPr>
            <a:picLocks noChangeAspect="1"/>
          </p:cNvPicPr>
          <p:nvPr/>
        </p:nvPicPr>
        <p:blipFill>
          <a:blip r:embed="rId10"/>
          <a:stretch>
            <a:fillRect/>
          </a:stretch>
        </p:blipFill>
        <p:spPr>
          <a:xfrm>
            <a:off x="6800914" y="757351"/>
            <a:ext cx="356" cy="2880"/>
          </a:xfrm>
          <a:prstGeom prst="rect">
            <a:avLst/>
          </a:prstGeom>
          <a:noFill/>
          <a:ln cap="rnd">
            <a:noFill/>
          </a:ln>
        </p:spPr>
      </p:pic>
      <p:pic>
        <p:nvPicPr>
          <p:cNvPr id="23" name="Ink 28">
            <a:extLst>
              <a:ext uri="{FF2B5EF4-FFF2-40B4-BE49-F238E27FC236}">
                <a16:creationId xmlns:a16="http://schemas.microsoft.com/office/drawing/2014/main" id="{3F5E773E-9224-AEFD-0766-5DA2BD56E16F}"/>
              </a:ext>
            </a:extLst>
          </p:cNvPr>
          <p:cNvPicPr>
            <a:picLocks noChangeAspect="1"/>
          </p:cNvPicPr>
          <p:nvPr/>
        </p:nvPicPr>
        <p:blipFill>
          <a:blip r:embed="rId18"/>
          <a:stretch>
            <a:fillRect/>
          </a:stretch>
        </p:blipFill>
        <p:spPr>
          <a:xfrm>
            <a:off x="9060634" y="1282948"/>
            <a:ext cx="300599" cy="332997"/>
          </a:xfrm>
          <a:prstGeom prst="rect">
            <a:avLst/>
          </a:prstGeom>
          <a:noFill/>
          <a:ln cap="rnd">
            <a:noFill/>
          </a:ln>
        </p:spPr>
      </p:pic>
      <p:pic>
        <p:nvPicPr>
          <p:cNvPr id="24" name="Ink 29">
            <a:extLst>
              <a:ext uri="{FF2B5EF4-FFF2-40B4-BE49-F238E27FC236}">
                <a16:creationId xmlns:a16="http://schemas.microsoft.com/office/drawing/2014/main" id="{685D21F9-2AE0-61CF-3B5E-D6142106D111}"/>
              </a:ext>
            </a:extLst>
          </p:cNvPr>
          <p:cNvPicPr>
            <a:picLocks noChangeAspect="1"/>
          </p:cNvPicPr>
          <p:nvPr/>
        </p:nvPicPr>
        <p:blipFill>
          <a:blip r:embed="rId19"/>
          <a:stretch>
            <a:fillRect/>
          </a:stretch>
        </p:blipFill>
        <p:spPr>
          <a:xfrm>
            <a:off x="10884395" y="2046866"/>
            <a:ext cx="257403" cy="212040"/>
          </a:xfrm>
          <a:prstGeom prst="rect">
            <a:avLst/>
          </a:prstGeom>
          <a:noFill/>
          <a:ln cap="rnd">
            <a:noFill/>
          </a:ln>
        </p:spPr>
      </p:pic>
      <p:pic>
        <p:nvPicPr>
          <p:cNvPr id="25" name="Ink 30">
            <a:extLst>
              <a:ext uri="{FF2B5EF4-FFF2-40B4-BE49-F238E27FC236}">
                <a16:creationId xmlns:a16="http://schemas.microsoft.com/office/drawing/2014/main" id="{13161E4E-99CF-1807-0A0D-4160DE1F959D}"/>
              </a:ext>
            </a:extLst>
          </p:cNvPr>
          <p:cNvPicPr>
            <a:picLocks noChangeAspect="1"/>
          </p:cNvPicPr>
          <p:nvPr/>
        </p:nvPicPr>
        <p:blipFill>
          <a:blip r:embed="rId20"/>
          <a:stretch>
            <a:fillRect/>
          </a:stretch>
        </p:blipFill>
        <p:spPr>
          <a:xfrm>
            <a:off x="4936114" y="4805190"/>
            <a:ext cx="311398" cy="354604"/>
          </a:xfrm>
          <a:prstGeom prst="rect">
            <a:avLst/>
          </a:prstGeom>
          <a:noFill/>
          <a:ln cap="rnd">
            <a:noFill/>
          </a:ln>
        </p:spPr>
      </p:pic>
      <p:pic>
        <p:nvPicPr>
          <p:cNvPr id="26" name="Ink 31">
            <a:extLst>
              <a:ext uri="{FF2B5EF4-FFF2-40B4-BE49-F238E27FC236}">
                <a16:creationId xmlns:a16="http://schemas.microsoft.com/office/drawing/2014/main" id="{E7942301-3C71-8D63-4026-F6072F101924}"/>
              </a:ext>
            </a:extLst>
          </p:cNvPr>
          <p:cNvPicPr>
            <a:picLocks noChangeAspect="1"/>
          </p:cNvPicPr>
          <p:nvPr/>
        </p:nvPicPr>
        <p:blipFill>
          <a:blip r:embed="rId21"/>
          <a:stretch>
            <a:fillRect/>
          </a:stretch>
        </p:blipFill>
        <p:spPr>
          <a:xfrm>
            <a:off x="10375715" y="4697190"/>
            <a:ext cx="272884" cy="277200"/>
          </a:xfrm>
          <a:prstGeom prst="rect">
            <a:avLst/>
          </a:prstGeom>
          <a:noFill/>
          <a:ln cap="rnd">
            <a:noFill/>
          </a:ln>
        </p:spPr>
      </p:pic>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BB636425-F91E-2649-71D5-18760742F9EC}"/>
                  </a:ext>
                </a:extLst>
              </p14:cNvPr>
              <p14:cNvContentPartPr/>
              <p14:nvPr/>
            </p14:nvContentPartPr>
            <p14:xfrm>
              <a:off x="9068917" y="1254870"/>
              <a:ext cx="318240" cy="333000"/>
            </p14:xfrm>
          </p:contentPart>
        </mc:Choice>
        <mc:Fallback>
          <p:pic>
            <p:nvPicPr>
              <p:cNvPr id="27" name="Ink 26">
                <a:extLst>
                  <a:ext uri="{FF2B5EF4-FFF2-40B4-BE49-F238E27FC236}">
                    <a16:creationId xmlns:a16="http://schemas.microsoft.com/office/drawing/2014/main" id="{BB636425-F91E-2649-71D5-18760742F9EC}"/>
                  </a:ext>
                </a:extLst>
              </p:cNvPr>
              <p:cNvPicPr/>
              <p:nvPr/>
            </p:nvPicPr>
            <p:blipFill>
              <a:blip r:embed="rId23"/>
              <a:stretch>
                <a:fillRect/>
              </a:stretch>
            </p:blipFill>
            <p:spPr>
              <a:xfrm>
                <a:off x="9006277" y="1191870"/>
                <a:ext cx="44388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1A14C149-7A2D-364F-0FF0-DBED6E991808}"/>
                  </a:ext>
                </a:extLst>
              </p14:cNvPr>
              <p14:cNvContentPartPr/>
              <p14:nvPr/>
            </p14:nvContentPartPr>
            <p14:xfrm>
              <a:off x="10874317" y="2025990"/>
              <a:ext cx="271800" cy="240840"/>
            </p14:xfrm>
          </p:contentPart>
        </mc:Choice>
        <mc:Fallback>
          <p:pic>
            <p:nvPicPr>
              <p:cNvPr id="28" name="Ink 27">
                <a:extLst>
                  <a:ext uri="{FF2B5EF4-FFF2-40B4-BE49-F238E27FC236}">
                    <a16:creationId xmlns:a16="http://schemas.microsoft.com/office/drawing/2014/main" id="{1A14C149-7A2D-364F-0FF0-DBED6E991808}"/>
                  </a:ext>
                </a:extLst>
              </p:cNvPr>
              <p:cNvPicPr/>
              <p:nvPr/>
            </p:nvPicPr>
            <p:blipFill>
              <a:blip r:embed="rId25"/>
              <a:stretch>
                <a:fillRect/>
              </a:stretch>
            </p:blipFill>
            <p:spPr>
              <a:xfrm>
                <a:off x="10811677" y="1962990"/>
                <a:ext cx="397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9ADC0839-043F-5D87-F366-3414E7047EE5}"/>
                  </a:ext>
                </a:extLst>
              </p14:cNvPr>
              <p14:cNvContentPartPr/>
              <p14:nvPr/>
            </p14:nvContentPartPr>
            <p14:xfrm>
              <a:off x="10456357" y="4639950"/>
              <a:ext cx="202320" cy="335520"/>
            </p14:xfrm>
          </p:contentPart>
        </mc:Choice>
        <mc:Fallback>
          <p:pic>
            <p:nvPicPr>
              <p:cNvPr id="29" name="Ink 28">
                <a:extLst>
                  <a:ext uri="{FF2B5EF4-FFF2-40B4-BE49-F238E27FC236}">
                    <a16:creationId xmlns:a16="http://schemas.microsoft.com/office/drawing/2014/main" id="{9ADC0839-043F-5D87-F366-3414E7047EE5}"/>
                  </a:ext>
                </a:extLst>
              </p:cNvPr>
              <p:cNvPicPr/>
              <p:nvPr/>
            </p:nvPicPr>
            <p:blipFill>
              <a:blip r:embed="rId27"/>
              <a:stretch>
                <a:fillRect/>
              </a:stretch>
            </p:blipFill>
            <p:spPr>
              <a:xfrm>
                <a:off x="10393717" y="4576950"/>
                <a:ext cx="32796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417D4F19-9061-3E24-5B0D-42A40F410CC2}"/>
                  </a:ext>
                </a:extLst>
              </p14:cNvPr>
              <p14:cNvContentPartPr/>
              <p14:nvPr/>
            </p14:nvContentPartPr>
            <p14:xfrm>
              <a:off x="4998757" y="4745790"/>
              <a:ext cx="319680" cy="423720"/>
            </p14:xfrm>
          </p:contentPart>
        </mc:Choice>
        <mc:Fallback>
          <p:pic>
            <p:nvPicPr>
              <p:cNvPr id="30" name="Ink 29">
                <a:extLst>
                  <a:ext uri="{FF2B5EF4-FFF2-40B4-BE49-F238E27FC236}">
                    <a16:creationId xmlns:a16="http://schemas.microsoft.com/office/drawing/2014/main" id="{417D4F19-9061-3E24-5B0D-42A40F410CC2}"/>
                  </a:ext>
                </a:extLst>
              </p:cNvPr>
              <p:cNvPicPr/>
              <p:nvPr/>
            </p:nvPicPr>
            <p:blipFill>
              <a:blip r:embed="rId29"/>
              <a:stretch>
                <a:fillRect/>
              </a:stretch>
            </p:blipFill>
            <p:spPr>
              <a:xfrm>
                <a:off x="4936117" y="4682790"/>
                <a:ext cx="445320" cy="549360"/>
              </a:xfrm>
              <a:prstGeom prst="rect">
                <a:avLst/>
              </a:prstGeom>
            </p:spPr>
          </p:pic>
        </mc:Fallback>
      </mc:AlternateContent>
      <p:grpSp>
        <p:nvGrpSpPr>
          <p:cNvPr id="34" name="Group 33">
            <a:extLst>
              <a:ext uri="{FF2B5EF4-FFF2-40B4-BE49-F238E27FC236}">
                <a16:creationId xmlns:a16="http://schemas.microsoft.com/office/drawing/2014/main" id="{1F0063B0-7F39-A016-5F17-D78F9D29066A}"/>
              </a:ext>
            </a:extLst>
          </p:cNvPr>
          <p:cNvGrpSpPr/>
          <p:nvPr/>
        </p:nvGrpSpPr>
        <p:grpSpPr>
          <a:xfrm>
            <a:off x="5714797" y="1354590"/>
            <a:ext cx="300600" cy="148680"/>
            <a:chOff x="5714797" y="1354590"/>
            <a:chExt cx="300600" cy="148680"/>
          </a:xfrm>
        </p:grpSpPr>
        <mc:AlternateContent xmlns:mc="http://schemas.openxmlformats.org/markup-compatibility/2006">
          <mc:Choice xmlns:p14="http://schemas.microsoft.com/office/powerpoint/2010/main" Requires="p14">
            <p:contentPart p14:bwMode="auto" r:id="rId30">
              <p14:nvContentPartPr>
                <p14:cNvPr id="31" name="Ink 30">
                  <a:extLst>
                    <a:ext uri="{FF2B5EF4-FFF2-40B4-BE49-F238E27FC236}">
                      <a16:creationId xmlns:a16="http://schemas.microsoft.com/office/drawing/2014/main" id="{5805E8F6-223B-545D-0859-6D14C8AEE2A2}"/>
                    </a:ext>
                  </a:extLst>
                </p14:cNvPr>
                <p14:cNvContentPartPr/>
                <p14:nvPr/>
              </p14:nvContentPartPr>
              <p14:xfrm>
                <a:off x="5714797" y="1500390"/>
                <a:ext cx="360" cy="2880"/>
              </p14:xfrm>
            </p:contentPart>
          </mc:Choice>
          <mc:Fallback>
            <p:pic>
              <p:nvPicPr>
                <p:cNvPr id="31" name="Ink 30">
                  <a:extLst>
                    <a:ext uri="{FF2B5EF4-FFF2-40B4-BE49-F238E27FC236}">
                      <a16:creationId xmlns:a16="http://schemas.microsoft.com/office/drawing/2014/main" id="{5805E8F6-223B-545D-0859-6D14C8AEE2A2}"/>
                    </a:ext>
                  </a:extLst>
                </p:cNvPr>
                <p:cNvPicPr/>
                <p:nvPr/>
              </p:nvPicPr>
              <p:blipFill>
                <a:blip r:embed="rId10"/>
                <a:stretch>
                  <a:fillRect/>
                </a:stretch>
              </p:blipFill>
              <p:spPr>
                <a:xfrm>
                  <a:off x="5652157" y="1437390"/>
                  <a:ext cx="126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Ink 31">
                  <a:extLst>
                    <a:ext uri="{FF2B5EF4-FFF2-40B4-BE49-F238E27FC236}">
                      <a16:creationId xmlns:a16="http://schemas.microsoft.com/office/drawing/2014/main" id="{7CFFE1D3-51C1-EB1B-41FA-3FAD0B1B2B39}"/>
                    </a:ext>
                  </a:extLst>
                </p14:cNvPr>
                <p14:cNvContentPartPr/>
                <p14:nvPr/>
              </p14:nvContentPartPr>
              <p14:xfrm>
                <a:off x="6015037" y="1354590"/>
                <a:ext cx="360" cy="16920"/>
              </p14:xfrm>
            </p:contentPart>
          </mc:Choice>
          <mc:Fallback>
            <p:pic>
              <p:nvPicPr>
                <p:cNvPr id="32" name="Ink 31">
                  <a:extLst>
                    <a:ext uri="{FF2B5EF4-FFF2-40B4-BE49-F238E27FC236}">
                      <a16:creationId xmlns:a16="http://schemas.microsoft.com/office/drawing/2014/main" id="{7CFFE1D3-51C1-EB1B-41FA-3FAD0B1B2B39}"/>
                    </a:ext>
                  </a:extLst>
                </p:cNvPr>
                <p:cNvPicPr/>
                <p:nvPr/>
              </p:nvPicPr>
              <p:blipFill>
                <a:blip r:embed="rId32"/>
                <a:stretch>
                  <a:fillRect/>
                </a:stretch>
              </p:blipFill>
              <p:spPr>
                <a:xfrm>
                  <a:off x="5952397" y="1291590"/>
                  <a:ext cx="126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Ink 32">
                  <a:extLst>
                    <a:ext uri="{FF2B5EF4-FFF2-40B4-BE49-F238E27FC236}">
                      <a16:creationId xmlns:a16="http://schemas.microsoft.com/office/drawing/2014/main" id="{38CA8379-B4FB-F4DC-30E7-E70F5AF98133}"/>
                    </a:ext>
                  </a:extLst>
                </p14:cNvPr>
                <p14:cNvContentPartPr/>
                <p14:nvPr/>
              </p14:nvContentPartPr>
              <p14:xfrm>
                <a:off x="5914597" y="1460430"/>
                <a:ext cx="11520" cy="11520"/>
              </p14:xfrm>
            </p:contentPart>
          </mc:Choice>
          <mc:Fallback>
            <p:pic>
              <p:nvPicPr>
                <p:cNvPr id="33" name="Ink 32">
                  <a:extLst>
                    <a:ext uri="{FF2B5EF4-FFF2-40B4-BE49-F238E27FC236}">
                      <a16:creationId xmlns:a16="http://schemas.microsoft.com/office/drawing/2014/main" id="{38CA8379-B4FB-F4DC-30E7-E70F5AF98133}"/>
                    </a:ext>
                  </a:extLst>
                </p:cNvPr>
                <p:cNvPicPr/>
                <p:nvPr/>
              </p:nvPicPr>
              <p:blipFill>
                <a:blip r:embed="rId34"/>
                <a:stretch>
                  <a:fillRect/>
                </a:stretch>
              </p:blipFill>
              <p:spPr>
                <a:xfrm>
                  <a:off x="5851957" y="1397430"/>
                  <a:ext cx="137160" cy="13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35" name="Ink 34">
                <a:extLst>
                  <a:ext uri="{FF2B5EF4-FFF2-40B4-BE49-F238E27FC236}">
                    <a16:creationId xmlns:a16="http://schemas.microsoft.com/office/drawing/2014/main" id="{7401BA22-2232-99C2-04DC-BE5640CBD9F3}"/>
                  </a:ext>
                </a:extLst>
              </p14:cNvPr>
              <p14:cNvContentPartPr/>
              <p14:nvPr/>
            </p14:nvContentPartPr>
            <p14:xfrm>
              <a:off x="6372157" y="1028430"/>
              <a:ext cx="360" cy="8640"/>
            </p14:xfrm>
          </p:contentPart>
        </mc:Choice>
        <mc:Fallback>
          <p:pic>
            <p:nvPicPr>
              <p:cNvPr id="35" name="Ink 34">
                <a:extLst>
                  <a:ext uri="{FF2B5EF4-FFF2-40B4-BE49-F238E27FC236}">
                    <a16:creationId xmlns:a16="http://schemas.microsoft.com/office/drawing/2014/main" id="{7401BA22-2232-99C2-04DC-BE5640CBD9F3}"/>
                  </a:ext>
                </a:extLst>
              </p:cNvPr>
              <p:cNvPicPr/>
              <p:nvPr/>
            </p:nvPicPr>
            <p:blipFill>
              <a:blip r:embed="rId36"/>
              <a:stretch>
                <a:fillRect/>
              </a:stretch>
            </p:blipFill>
            <p:spPr>
              <a:xfrm>
                <a:off x="6309157" y="965430"/>
                <a:ext cx="126000" cy="134280"/>
              </a:xfrm>
              <a:prstGeom prst="rect">
                <a:avLst/>
              </a:prstGeom>
            </p:spPr>
          </p:pic>
        </mc:Fallback>
      </mc:AlternateContent>
      <p:grpSp>
        <p:nvGrpSpPr>
          <p:cNvPr id="38" name="Group 37">
            <a:extLst>
              <a:ext uri="{FF2B5EF4-FFF2-40B4-BE49-F238E27FC236}">
                <a16:creationId xmlns:a16="http://schemas.microsoft.com/office/drawing/2014/main" id="{1F07E66D-BD79-D415-2985-E9BF755D9FEA}"/>
              </a:ext>
            </a:extLst>
          </p:cNvPr>
          <p:cNvGrpSpPr/>
          <p:nvPr/>
        </p:nvGrpSpPr>
        <p:grpSpPr>
          <a:xfrm>
            <a:off x="6786157" y="742590"/>
            <a:ext cx="214920" cy="29160"/>
            <a:chOff x="6786157" y="742590"/>
            <a:chExt cx="214920" cy="29160"/>
          </a:xfrm>
        </p:grpSpPr>
        <mc:AlternateContent xmlns:mc="http://schemas.openxmlformats.org/markup-compatibility/2006">
          <mc:Choice xmlns:p14="http://schemas.microsoft.com/office/powerpoint/2010/main" Requires="p14">
            <p:contentPart p14:bwMode="auto" r:id="rId37">
              <p14:nvContentPartPr>
                <p14:cNvPr id="36" name="Ink 35">
                  <a:extLst>
                    <a:ext uri="{FF2B5EF4-FFF2-40B4-BE49-F238E27FC236}">
                      <a16:creationId xmlns:a16="http://schemas.microsoft.com/office/drawing/2014/main" id="{AAE4095B-3BDF-C7C1-F7B1-A1F21D887328}"/>
                    </a:ext>
                  </a:extLst>
                </p14:cNvPr>
                <p14:cNvContentPartPr/>
                <p14:nvPr/>
              </p14:nvContentPartPr>
              <p14:xfrm>
                <a:off x="6786157" y="742590"/>
                <a:ext cx="8640" cy="360"/>
              </p14:xfrm>
            </p:contentPart>
          </mc:Choice>
          <mc:Fallback>
            <p:pic>
              <p:nvPicPr>
                <p:cNvPr id="36" name="Ink 35">
                  <a:extLst>
                    <a:ext uri="{FF2B5EF4-FFF2-40B4-BE49-F238E27FC236}">
                      <a16:creationId xmlns:a16="http://schemas.microsoft.com/office/drawing/2014/main" id="{AAE4095B-3BDF-C7C1-F7B1-A1F21D887328}"/>
                    </a:ext>
                  </a:extLst>
                </p:cNvPr>
                <p:cNvPicPr/>
                <p:nvPr/>
              </p:nvPicPr>
              <p:blipFill>
                <a:blip r:embed="rId13"/>
                <a:stretch>
                  <a:fillRect/>
                </a:stretch>
              </p:blipFill>
              <p:spPr>
                <a:xfrm>
                  <a:off x="6723517" y="679950"/>
                  <a:ext cx="134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Ink 36">
                  <a:extLst>
                    <a:ext uri="{FF2B5EF4-FFF2-40B4-BE49-F238E27FC236}">
                      <a16:creationId xmlns:a16="http://schemas.microsoft.com/office/drawing/2014/main" id="{B8BCB3FB-9C22-91EC-BEB0-9A06B7780B08}"/>
                    </a:ext>
                  </a:extLst>
                </p14:cNvPr>
                <p14:cNvContentPartPr/>
                <p14:nvPr/>
              </p14:nvContentPartPr>
              <p14:xfrm>
                <a:off x="7000717" y="771390"/>
                <a:ext cx="360" cy="360"/>
              </p14:xfrm>
            </p:contentPart>
          </mc:Choice>
          <mc:Fallback>
            <p:pic>
              <p:nvPicPr>
                <p:cNvPr id="37" name="Ink 36">
                  <a:extLst>
                    <a:ext uri="{FF2B5EF4-FFF2-40B4-BE49-F238E27FC236}">
                      <a16:creationId xmlns:a16="http://schemas.microsoft.com/office/drawing/2014/main" id="{B8BCB3FB-9C22-91EC-BEB0-9A06B7780B08}"/>
                    </a:ext>
                  </a:extLst>
                </p:cNvPr>
                <p:cNvPicPr/>
                <p:nvPr/>
              </p:nvPicPr>
              <p:blipFill>
                <a:blip r:embed="rId39"/>
                <a:stretch>
                  <a:fillRect/>
                </a:stretch>
              </p:blipFill>
              <p:spPr>
                <a:xfrm>
                  <a:off x="6937717" y="708390"/>
                  <a:ext cx="12600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9" name="Ink 38">
                <a:extLst>
                  <a:ext uri="{FF2B5EF4-FFF2-40B4-BE49-F238E27FC236}">
                    <a16:creationId xmlns:a16="http://schemas.microsoft.com/office/drawing/2014/main" id="{3EF6A672-8CFC-8FC0-9BB1-6F39B0943167}"/>
                  </a:ext>
                </a:extLst>
              </p14:cNvPr>
              <p14:cNvContentPartPr/>
              <p14:nvPr/>
            </p14:nvContentPartPr>
            <p14:xfrm>
              <a:off x="5203237" y="1983150"/>
              <a:ext cx="11880" cy="17280"/>
            </p14:xfrm>
          </p:contentPart>
        </mc:Choice>
        <mc:Fallback>
          <p:pic>
            <p:nvPicPr>
              <p:cNvPr id="39" name="Ink 38">
                <a:extLst>
                  <a:ext uri="{FF2B5EF4-FFF2-40B4-BE49-F238E27FC236}">
                    <a16:creationId xmlns:a16="http://schemas.microsoft.com/office/drawing/2014/main" id="{3EF6A672-8CFC-8FC0-9BB1-6F39B0943167}"/>
                  </a:ext>
                </a:extLst>
              </p:cNvPr>
              <p:cNvPicPr/>
              <p:nvPr/>
            </p:nvPicPr>
            <p:blipFill>
              <a:blip r:embed="rId41"/>
              <a:stretch>
                <a:fillRect/>
              </a:stretch>
            </p:blipFill>
            <p:spPr>
              <a:xfrm>
                <a:off x="5140597" y="1920510"/>
                <a:ext cx="137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Ink 39">
                <a:extLst>
                  <a:ext uri="{FF2B5EF4-FFF2-40B4-BE49-F238E27FC236}">
                    <a16:creationId xmlns:a16="http://schemas.microsoft.com/office/drawing/2014/main" id="{2BCC1C90-602D-7264-23D4-A98DA46BAB9C}"/>
                  </a:ext>
                </a:extLst>
              </p14:cNvPr>
              <p14:cNvContentPartPr/>
              <p14:nvPr/>
            </p14:nvContentPartPr>
            <p14:xfrm>
              <a:off x="6143557" y="1585710"/>
              <a:ext cx="9000" cy="101880"/>
            </p14:xfrm>
          </p:contentPart>
        </mc:Choice>
        <mc:Fallback>
          <p:pic>
            <p:nvPicPr>
              <p:cNvPr id="40" name="Ink 39">
                <a:extLst>
                  <a:ext uri="{FF2B5EF4-FFF2-40B4-BE49-F238E27FC236}">
                    <a16:creationId xmlns:a16="http://schemas.microsoft.com/office/drawing/2014/main" id="{2BCC1C90-602D-7264-23D4-A98DA46BAB9C}"/>
                  </a:ext>
                </a:extLst>
              </p:cNvPr>
              <p:cNvPicPr/>
              <p:nvPr/>
            </p:nvPicPr>
            <p:blipFill>
              <a:blip r:embed="rId43"/>
              <a:stretch>
                <a:fillRect/>
              </a:stretch>
            </p:blipFill>
            <p:spPr>
              <a:xfrm>
                <a:off x="6080917" y="1522710"/>
                <a:ext cx="134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Ink 40">
                <a:extLst>
                  <a:ext uri="{FF2B5EF4-FFF2-40B4-BE49-F238E27FC236}">
                    <a16:creationId xmlns:a16="http://schemas.microsoft.com/office/drawing/2014/main" id="{DC36B2A8-2CE1-60DA-7CF2-8CA4AD2E441E}"/>
                  </a:ext>
                </a:extLst>
              </p14:cNvPr>
              <p14:cNvContentPartPr/>
              <p14:nvPr/>
            </p14:nvContentPartPr>
            <p14:xfrm>
              <a:off x="7228957" y="1085670"/>
              <a:ext cx="2880" cy="360"/>
            </p14:xfrm>
          </p:contentPart>
        </mc:Choice>
        <mc:Fallback>
          <p:pic>
            <p:nvPicPr>
              <p:cNvPr id="41" name="Ink 40">
                <a:extLst>
                  <a:ext uri="{FF2B5EF4-FFF2-40B4-BE49-F238E27FC236}">
                    <a16:creationId xmlns:a16="http://schemas.microsoft.com/office/drawing/2014/main" id="{DC36B2A8-2CE1-60DA-7CF2-8CA4AD2E441E}"/>
                  </a:ext>
                </a:extLst>
              </p:cNvPr>
              <p:cNvPicPr/>
              <p:nvPr/>
            </p:nvPicPr>
            <p:blipFill>
              <a:blip r:embed="rId45"/>
              <a:stretch>
                <a:fillRect/>
              </a:stretch>
            </p:blipFill>
            <p:spPr>
              <a:xfrm>
                <a:off x="7166317" y="1022670"/>
                <a:ext cx="12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98BFFEEF-3F96-9434-28F6-8AB03F690010}"/>
                  </a:ext>
                </a:extLst>
              </p14:cNvPr>
              <p14:cNvContentPartPr/>
              <p14:nvPr/>
            </p14:nvContentPartPr>
            <p14:xfrm>
              <a:off x="7186477" y="1314630"/>
              <a:ext cx="360" cy="360"/>
            </p14:xfrm>
          </p:contentPart>
        </mc:Choice>
        <mc:Fallback>
          <p:pic>
            <p:nvPicPr>
              <p:cNvPr id="42" name="Ink 41">
                <a:extLst>
                  <a:ext uri="{FF2B5EF4-FFF2-40B4-BE49-F238E27FC236}">
                    <a16:creationId xmlns:a16="http://schemas.microsoft.com/office/drawing/2014/main" id="{98BFFEEF-3F96-9434-28F6-8AB03F690010}"/>
                  </a:ext>
                </a:extLst>
              </p:cNvPr>
              <p:cNvPicPr/>
              <p:nvPr/>
            </p:nvPicPr>
            <p:blipFill>
              <a:blip r:embed="rId39"/>
              <a:stretch>
                <a:fillRect/>
              </a:stretch>
            </p:blipFill>
            <p:spPr>
              <a:xfrm>
                <a:off x="7123477" y="125163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Ink 42">
                <a:extLst>
                  <a:ext uri="{FF2B5EF4-FFF2-40B4-BE49-F238E27FC236}">
                    <a16:creationId xmlns:a16="http://schemas.microsoft.com/office/drawing/2014/main" id="{E96F74D2-5C59-0B39-04E1-6871CB785507}"/>
                  </a:ext>
                </a:extLst>
              </p14:cNvPr>
              <p14:cNvContentPartPr/>
              <p14:nvPr/>
            </p14:nvContentPartPr>
            <p14:xfrm>
              <a:off x="6886237" y="1328670"/>
              <a:ext cx="360" cy="360"/>
            </p14:xfrm>
          </p:contentPart>
        </mc:Choice>
        <mc:Fallback>
          <p:pic>
            <p:nvPicPr>
              <p:cNvPr id="43" name="Ink 42">
                <a:extLst>
                  <a:ext uri="{FF2B5EF4-FFF2-40B4-BE49-F238E27FC236}">
                    <a16:creationId xmlns:a16="http://schemas.microsoft.com/office/drawing/2014/main" id="{E96F74D2-5C59-0B39-04E1-6871CB785507}"/>
                  </a:ext>
                </a:extLst>
              </p:cNvPr>
              <p:cNvPicPr/>
              <p:nvPr/>
            </p:nvPicPr>
            <p:blipFill>
              <a:blip r:embed="rId39"/>
              <a:stretch>
                <a:fillRect/>
              </a:stretch>
            </p:blipFill>
            <p:spPr>
              <a:xfrm>
                <a:off x="6823237" y="126567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Ink 43">
                <a:extLst>
                  <a:ext uri="{FF2B5EF4-FFF2-40B4-BE49-F238E27FC236}">
                    <a16:creationId xmlns:a16="http://schemas.microsoft.com/office/drawing/2014/main" id="{A6CE04A8-5DFF-37B6-B4D0-B94F3E26EC59}"/>
                  </a:ext>
                </a:extLst>
              </p14:cNvPr>
              <p14:cNvContentPartPr/>
              <p14:nvPr/>
            </p14:nvContentPartPr>
            <p14:xfrm>
              <a:off x="6785077" y="2757510"/>
              <a:ext cx="30240" cy="94320"/>
            </p14:xfrm>
          </p:contentPart>
        </mc:Choice>
        <mc:Fallback>
          <p:pic>
            <p:nvPicPr>
              <p:cNvPr id="44" name="Ink 43">
                <a:extLst>
                  <a:ext uri="{FF2B5EF4-FFF2-40B4-BE49-F238E27FC236}">
                    <a16:creationId xmlns:a16="http://schemas.microsoft.com/office/drawing/2014/main" id="{A6CE04A8-5DFF-37B6-B4D0-B94F3E26EC59}"/>
                  </a:ext>
                </a:extLst>
              </p:cNvPr>
              <p:cNvPicPr/>
              <p:nvPr/>
            </p:nvPicPr>
            <p:blipFill>
              <a:blip r:embed="rId49"/>
              <a:stretch>
                <a:fillRect/>
              </a:stretch>
            </p:blipFill>
            <p:spPr>
              <a:xfrm>
                <a:off x="6722077" y="2694510"/>
                <a:ext cx="155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Ink 44">
                <a:extLst>
                  <a:ext uri="{FF2B5EF4-FFF2-40B4-BE49-F238E27FC236}">
                    <a16:creationId xmlns:a16="http://schemas.microsoft.com/office/drawing/2014/main" id="{A6667BF3-A6D2-92D8-3900-E1141632B4D0}"/>
                  </a:ext>
                </a:extLst>
              </p14:cNvPr>
              <p14:cNvContentPartPr/>
              <p14:nvPr/>
            </p14:nvContentPartPr>
            <p14:xfrm>
              <a:off x="7629277" y="5461830"/>
              <a:ext cx="201600" cy="462600"/>
            </p14:xfrm>
          </p:contentPart>
        </mc:Choice>
        <mc:Fallback>
          <p:pic>
            <p:nvPicPr>
              <p:cNvPr id="45" name="Ink 44">
                <a:extLst>
                  <a:ext uri="{FF2B5EF4-FFF2-40B4-BE49-F238E27FC236}">
                    <a16:creationId xmlns:a16="http://schemas.microsoft.com/office/drawing/2014/main" id="{A6667BF3-A6D2-92D8-3900-E1141632B4D0}"/>
                  </a:ext>
                </a:extLst>
              </p:cNvPr>
              <p:cNvPicPr/>
              <p:nvPr/>
            </p:nvPicPr>
            <p:blipFill>
              <a:blip r:embed="rId51"/>
              <a:stretch>
                <a:fillRect/>
              </a:stretch>
            </p:blipFill>
            <p:spPr>
              <a:xfrm>
                <a:off x="7566277" y="5398830"/>
                <a:ext cx="327240" cy="588240"/>
              </a:xfrm>
              <a:prstGeom prst="rect">
                <a:avLst/>
              </a:prstGeom>
            </p:spPr>
          </p:pic>
        </mc:Fallback>
      </mc:AlternateContent>
    </p:spTree>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207</TotalTime>
  <Words>329</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vt:lpstr>
      <vt:lpstr>Century Gothic</vt:lpstr>
      <vt:lpstr>Tw Cen MT</vt:lpstr>
      <vt:lpstr>Wingdings 3</vt:lpstr>
      <vt:lpstr>Wisp</vt:lpstr>
      <vt:lpstr>GRĂDINIȚA CU P.P. NR.1, MOTRU (GORJ) Programul Global Money Week “Planifică-ți banii, plantează-ți viitorul„ </vt:lpstr>
      <vt:lpstr>Activitatea  1– “Așează-mă la locul meu!”       În cadrul acestei activități am grupat bancnotele și monedele pe categorii, am recunoscut fiecare bacnotă și i-am stabilit valoarea. După ce le-am grupat, am așezat fiecare monedă și bacnotă la locul potrivit formând perechi.  </vt:lpstr>
      <vt:lpstr>Activitatea 2 – “Cum economisim banii?”    În cadrul acestei activități am vizionat un filmulet pe tema educației financiare despre cum să economisim banii și copiii au realizat desene reprezentative pe aceasta tema. </vt:lpstr>
      <vt:lpstr>ACTIVITATEA 3 – “Să mergem la cumpărături!” – joc de rol    Copiii s-au jucat de-a vanzătorii și de-a cumpărătorii în cadrul jocului de rol oraganizat în sala de grupă. Ei au fost la magazinul de jucării și la piață. Acum că au înțeles valoarea banilor au plătit corect prețul cerut de ”vânzător”. Iar în discuțiile cu vânzătorul nu am uitat de formulele de politețe!</vt:lpstr>
      <vt:lpstr>Activitatea 4– “Prima mea pușculiță”  Și, pentru  că am înțeles ce înseamnă să economisim, acum avem nevoie de o pușculița pentru a începe să economisim banii așa că am realizat prima noastră pușculiță.  </vt:lpstr>
      <vt:lpstr>Activitatea 5. “În vizită la bancă “   După o săptămână plină de activități de educație financiară, în care am învățat multe lucruri despre bani, acum a venit timpul să vedem și unde putem depune banii pe care i-am stâns în pușculița noastră! Am mers în vizită la BCR Motru și cei mici au văzut unde vor trebui să-și păstreze economiile în siguranță când vor fi mari.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GRĂDINIȚA CU P.P. NR.1, MOTRU (GORJ) Programul Global Money Week “Planifică-ți banii, plantează-ți viitorul„</dc:title>
  <dc:creator>Diana ZUGRAVU (123421)</dc:creator>
  <cp:lastModifiedBy>Alina</cp:lastModifiedBy>
  <cp:revision>10</cp:revision>
  <dcterms:created xsi:type="dcterms:W3CDTF">2023-03-25T10:16:37Z</dcterms:created>
  <dcterms:modified xsi:type="dcterms:W3CDTF">2023-04-01T11:10:30Z</dcterms:modified>
</cp:coreProperties>
</file>