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320" y="23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bg>
      <p:bgRef idx="1002">
        <a:schemeClr val="bg1"/>
      </p:bgRef>
    </p:bg>
    <p:spTree>
      <p:nvGrpSpPr>
        <p:cNvPr id="1" name=""/>
        <p:cNvGrpSpPr/>
        <p:nvPr/>
      </p:nvGrpSpPr>
      <p:grpSpPr>
        <a:xfrm>
          <a:off x="0" y="0"/>
          <a:ext cx="0" cy="0"/>
          <a:chOff x="0" y="0"/>
          <a:chExt cx="0" cy="0"/>
        </a:xfrm>
      </p:grpSpPr>
      <p:sp>
        <p:nvSpPr>
          <p:cNvPr id="8" name="Dreptunghi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ector drep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u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o-RO" smtClean="0"/>
              <a:t>Faceți clic pentru a edita stilul de titlu Coordonator</a:t>
            </a:r>
            <a:endParaRPr kumimoji="0" lang="en-US"/>
          </a:p>
        </p:txBody>
      </p:sp>
      <p:sp>
        <p:nvSpPr>
          <p:cNvPr id="25" name="Subtitlu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o-RO" smtClean="0"/>
              <a:t>Faceți clic pentru editarea stilului de subtitlu al coordonatorului</a:t>
            </a:r>
            <a:endParaRPr kumimoji="0" lang="en-US"/>
          </a:p>
        </p:txBody>
      </p:sp>
      <p:sp>
        <p:nvSpPr>
          <p:cNvPr id="31" name="Substituent dată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94DCD61-EC2E-4A85-9982-3FCB398CBE42}" type="datetimeFigureOut">
              <a:rPr lang="en-US" smtClean="0"/>
              <a:pPr/>
              <a:t>3/30/2023</a:t>
            </a:fld>
            <a:endParaRPr lang="en-US"/>
          </a:p>
        </p:txBody>
      </p:sp>
      <p:sp>
        <p:nvSpPr>
          <p:cNvPr id="18" name="Substituent subsol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ubstituent număr diapozitiv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F1B47B6-ED76-421F-9B0E-E50B746DB6B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extLs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p:txBody>
          <a:bodyPr vert="eaVert"/>
          <a:lstStyle>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994DCD61-EC2E-4A85-9982-3FCB398CBE42}" type="datetimeFigureOut">
              <a:rPr lang="en-US" smtClean="0"/>
              <a:pPr/>
              <a:t>3/30/2023</a:t>
            </a:fld>
            <a:endParaRPr lang="en-US"/>
          </a:p>
        </p:txBody>
      </p:sp>
      <p:sp>
        <p:nvSpPr>
          <p:cNvPr id="5" name="Substituent subsol 4"/>
          <p:cNvSpPr>
            <a:spLocks noGrp="1"/>
          </p:cNvSpPr>
          <p:nvPr>
            <p:ph type="ftr" sz="quarter" idx="11"/>
          </p:nvPr>
        </p:nvSpPr>
        <p:spPr/>
        <p:txBody>
          <a:bodyPr/>
          <a:lstStyle>
            <a:extLst/>
          </a:lstStyle>
          <a:p>
            <a:endParaRPr lang="en-US"/>
          </a:p>
        </p:txBody>
      </p:sp>
      <p:sp>
        <p:nvSpPr>
          <p:cNvPr id="6" name="Substituent număr diapozitiv 5"/>
          <p:cNvSpPr>
            <a:spLocks noGrp="1"/>
          </p:cNvSpPr>
          <p:nvPr>
            <p:ph type="sldNum" sz="quarter" idx="12"/>
          </p:nvPr>
        </p:nvSpPr>
        <p:spPr/>
        <p:txBody>
          <a:bodyPr/>
          <a:lstStyle>
            <a:extLst/>
          </a:lstStyle>
          <a:p>
            <a:fld id="{6F1B47B6-ED76-421F-9B0E-E50B746DB6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553200" y="274955"/>
            <a:ext cx="1524000" cy="5851525"/>
          </a:xfrm>
        </p:spPr>
        <p:txBody>
          <a:bodyPr vert="eaVert" anchor="t"/>
          <a:lstStyle>
            <a:extLs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a:xfrm>
            <a:off x="457200" y="274642"/>
            <a:ext cx="6019800" cy="5851525"/>
          </a:xfrm>
        </p:spPr>
        <p:txBody>
          <a:bodyPr vert="eaVert"/>
          <a:lstStyle>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a:xfrm>
            <a:off x="4242816" y="6557946"/>
            <a:ext cx="2002464" cy="226902"/>
          </a:xfrm>
        </p:spPr>
        <p:txBody>
          <a:bodyPr/>
          <a:lstStyle>
            <a:extLst/>
          </a:lstStyle>
          <a:p>
            <a:fld id="{994DCD61-EC2E-4A85-9982-3FCB398CBE42}" type="datetimeFigureOut">
              <a:rPr lang="en-US" smtClean="0"/>
              <a:pPr/>
              <a:t>3/30/2023</a:t>
            </a:fld>
            <a:endParaRPr lang="en-US"/>
          </a:p>
        </p:txBody>
      </p:sp>
      <p:sp>
        <p:nvSpPr>
          <p:cNvPr id="5" name="Substituent subsol 4"/>
          <p:cNvSpPr>
            <a:spLocks noGrp="1"/>
          </p:cNvSpPr>
          <p:nvPr>
            <p:ph type="ftr" sz="quarter" idx="11"/>
          </p:nvPr>
        </p:nvSpPr>
        <p:spPr>
          <a:xfrm>
            <a:off x="457200" y="6556248"/>
            <a:ext cx="3657600" cy="228600"/>
          </a:xfrm>
        </p:spPr>
        <p:txBody>
          <a:bodyPr/>
          <a:lstStyle>
            <a:extLst/>
          </a:lstStyle>
          <a:p>
            <a:endParaRPr lang="en-US"/>
          </a:p>
        </p:txBody>
      </p:sp>
      <p:sp>
        <p:nvSpPr>
          <p:cNvPr id="6" name="Substituent număr diapozitiv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F1B47B6-ED76-421F-9B0E-E50B746DB6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extLst/>
          </a:lstStyle>
          <a:p>
            <a:r>
              <a:rPr kumimoji="0" lang="ro-RO" smtClean="0"/>
              <a:t>Faceți clic pentru a edita stilul de titlu Coordonator</a:t>
            </a:r>
            <a:endParaRPr kumimoji="0" lang="en-US"/>
          </a:p>
        </p:txBody>
      </p:sp>
      <p:sp>
        <p:nvSpPr>
          <p:cNvPr id="3" name="Substituent conținut 2"/>
          <p:cNvSpPr>
            <a:spLocks noGrp="1"/>
          </p:cNvSpPr>
          <p:nvPr>
            <p:ph idx="1"/>
          </p:nvPr>
        </p:nvSpPr>
        <p:spPr/>
        <p:txBody>
          <a:bodyPr/>
          <a:lstStyle>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994DCD61-EC2E-4A85-9982-3FCB398CBE42}" type="datetimeFigureOut">
              <a:rPr lang="en-US" smtClean="0"/>
              <a:pPr/>
              <a:t>3/30/2023</a:t>
            </a:fld>
            <a:endParaRPr lang="en-US"/>
          </a:p>
        </p:txBody>
      </p:sp>
      <p:sp>
        <p:nvSpPr>
          <p:cNvPr id="5" name="Substituent subsol 4"/>
          <p:cNvSpPr>
            <a:spLocks noGrp="1"/>
          </p:cNvSpPr>
          <p:nvPr>
            <p:ph type="ftr" sz="quarter" idx="11"/>
          </p:nvPr>
        </p:nvSpPr>
        <p:spPr/>
        <p:txBody>
          <a:bodyPr/>
          <a:lstStyle>
            <a:extLst/>
          </a:lstStyle>
          <a:p>
            <a:endParaRPr lang="en-US"/>
          </a:p>
        </p:txBody>
      </p:sp>
      <p:sp>
        <p:nvSpPr>
          <p:cNvPr id="6" name="Substituent număr diapozitiv 5"/>
          <p:cNvSpPr>
            <a:spLocks noGrp="1"/>
          </p:cNvSpPr>
          <p:nvPr>
            <p:ph type="sldNum" sz="quarter" idx="12"/>
          </p:nvPr>
        </p:nvSpPr>
        <p:spPr/>
        <p:txBody>
          <a:bodyPr/>
          <a:lstStyle>
            <a:extLst/>
          </a:lstStyle>
          <a:p>
            <a:fld id="{6F1B47B6-ED76-421F-9B0E-E50B746DB6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bg>
      <p:bgRef idx="1001">
        <a:schemeClr val="bg1"/>
      </p:bgRef>
    </p:bg>
    <p:spTree>
      <p:nvGrpSpPr>
        <p:cNvPr id="1" name=""/>
        <p:cNvGrpSpPr/>
        <p:nvPr/>
      </p:nvGrpSpPr>
      <p:grpSpPr>
        <a:xfrm>
          <a:off x="0" y="0"/>
          <a:ext cx="0" cy="0"/>
          <a:chOff x="0" y="0"/>
          <a:chExt cx="0" cy="0"/>
        </a:xfrm>
      </p:grpSpPr>
      <p:sp>
        <p:nvSpPr>
          <p:cNvPr id="2" name="Titlu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o-RO" smtClean="0"/>
              <a:t>Faceți clic pentru a edita stilurile de text Coordonator</a:t>
            </a:r>
          </a:p>
        </p:txBody>
      </p:sp>
      <p:sp>
        <p:nvSpPr>
          <p:cNvPr id="4" name="Substituent dată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94DCD61-EC2E-4A85-9982-3FCB398CBE42}" type="datetimeFigureOut">
              <a:rPr lang="en-US" smtClean="0"/>
              <a:pPr/>
              <a:t>3/30/2023</a:t>
            </a:fld>
            <a:endParaRPr lang="en-US"/>
          </a:p>
        </p:txBody>
      </p:sp>
      <p:sp>
        <p:nvSpPr>
          <p:cNvPr id="5" name="Substituent subsol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ubstituent număr diapozitiv 5"/>
          <p:cNvSpPr>
            <a:spLocks noGrp="1"/>
          </p:cNvSpPr>
          <p:nvPr>
            <p:ph type="sldNum" sz="quarter" idx="12"/>
          </p:nvPr>
        </p:nvSpPr>
        <p:spPr>
          <a:xfrm>
            <a:off x="6733952" y="6555112"/>
            <a:ext cx="588336" cy="228600"/>
          </a:xfrm>
        </p:spPr>
        <p:txBody>
          <a:bodyPr/>
          <a:lstStyle>
            <a:extLst/>
          </a:lstStyle>
          <a:p>
            <a:fld id="{6F1B47B6-ED76-421F-9B0E-E50B746DB6B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a:xfrm>
            <a:off x="457200" y="320040"/>
            <a:ext cx="7242048" cy="1143000"/>
          </a:xfrm>
        </p:spPr>
        <p:txBody>
          <a:bodyPr/>
          <a:lstStyle>
            <a:extLst/>
          </a:lstStyle>
          <a:p>
            <a:r>
              <a:rPr kumimoji="0" lang="ro-RO" smtClean="0"/>
              <a:t>Faceți clic pentru a edita stilul de titlu Coordonator</a:t>
            </a:r>
            <a:endParaRPr kumimoji="0" lang="en-US"/>
          </a:p>
        </p:txBody>
      </p:sp>
      <p:sp>
        <p:nvSpPr>
          <p:cNvPr id="3" name="Substituent conținut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conținut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extLst/>
          </a:lstStyle>
          <a:p>
            <a:fld id="{994DCD61-EC2E-4A85-9982-3FCB398CBE42}" type="datetimeFigureOut">
              <a:rPr lang="en-US" smtClean="0"/>
              <a:pPr/>
              <a:t>3/30/2023</a:t>
            </a:fld>
            <a:endParaRPr lang="en-US"/>
          </a:p>
        </p:txBody>
      </p:sp>
      <p:sp>
        <p:nvSpPr>
          <p:cNvPr id="6" name="Substituent subsol 5"/>
          <p:cNvSpPr>
            <a:spLocks noGrp="1"/>
          </p:cNvSpPr>
          <p:nvPr>
            <p:ph type="ftr" sz="quarter" idx="11"/>
          </p:nvPr>
        </p:nvSpPr>
        <p:spPr/>
        <p:txBody>
          <a:bodyPr/>
          <a:lstStyle>
            <a:extLst/>
          </a:lstStyle>
          <a:p>
            <a:endParaRPr lang="en-US"/>
          </a:p>
        </p:txBody>
      </p:sp>
      <p:sp>
        <p:nvSpPr>
          <p:cNvPr id="7" name="Substituent număr diapozitiv 6"/>
          <p:cNvSpPr>
            <a:spLocks noGrp="1"/>
          </p:cNvSpPr>
          <p:nvPr>
            <p:ph type="sldNum" sz="quarter" idx="12"/>
          </p:nvPr>
        </p:nvSpPr>
        <p:spPr/>
        <p:txBody>
          <a:bodyPr/>
          <a:lstStyle>
            <a:extLst/>
          </a:lstStyle>
          <a:p>
            <a:fld id="{6F1B47B6-ED76-421F-9B0E-E50B746DB6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457200" y="320040"/>
            <a:ext cx="7242048" cy="1143000"/>
          </a:xfrm>
        </p:spPr>
        <p:txBody>
          <a:bodyPr anchor="b"/>
          <a:lstStyle>
            <a:lvl1pPr>
              <a:defRPr/>
            </a:lvl1pPr>
            <a:extLst/>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o-RO" smtClean="0"/>
              <a:t>Faceți clic pentru a edita stilurile de text Coordonator</a:t>
            </a:r>
          </a:p>
        </p:txBody>
      </p:sp>
      <p:sp>
        <p:nvSpPr>
          <p:cNvPr id="4" name="Substituent text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o-RO" smtClean="0"/>
              <a:t>Faceți clic pentru a edita stilurile de text Coordonator</a:t>
            </a:r>
          </a:p>
        </p:txBody>
      </p:sp>
      <p:sp>
        <p:nvSpPr>
          <p:cNvPr id="5" name="Substituent conținut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6" name="Substituent conținut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7" name="Substituent dată 6"/>
          <p:cNvSpPr>
            <a:spLocks noGrp="1"/>
          </p:cNvSpPr>
          <p:nvPr>
            <p:ph type="dt" sz="half" idx="10"/>
          </p:nvPr>
        </p:nvSpPr>
        <p:spPr/>
        <p:txBody>
          <a:bodyPr/>
          <a:lstStyle>
            <a:extLst/>
          </a:lstStyle>
          <a:p>
            <a:fld id="{994DCD61-EC2E-4A85-9982-3FCB398CBE42}" type="datetimeFigureOut">
              <a:rPr lang="en-US" smtClean="0"/>
              <a:pPr/>
              <a:t>3/30/2023</a:t>
            </a:fld>
            <a:endParaRPr lang="en-US"/>
          </a:p>
        </p:txBody>
      </p:sp>
      <p:sp>
        <p:nvSpPr>
          <p:cNvPr id="8" name="Substituent subsol 7"/>
          <p:cNvSpPr>
            <a:spLocks noGrp="1"/>
          </p:cNvSpPr>
          <p:nvPr>
            <p:ph type="ftr" sz="quarter" idx="11"/>
          </p:nvPr>
        </p:nvSpPr>
        <p:spPr/>
        <p:txBody>
          <a:bodyPr/>
          <a:lstStyle>
            <a:extLst/>
          </a:lstStyle>
          <a:p>
            <a:endParaRPr lang="en-US"/>
          </a:p>
        </p:txBody>
      </p:sp>
      <p:sp>
        <p:nvSpPr>
          <p:cNvPr id="9" name="Substituent număr diapozitiv 8"/>
          <p:cNvSpPr>
            <a:spLocks noGrp="1"/>
          </p:cNvSpPr>
          <p:nvPr>
            <p:ph type="sldNum" sz="quarter" idx="12"/>
          </p:nvPr>
        </p:nvSpPr>
        <p:spPr/>
        <p:txBody>
          <a:bodyPr/>
          <a:lstStyle>
            <a:extLst/>
          </a:lstStyle>
          <a:p>
            <a:fld id="{6F1B47B6-ED76-421F-9B0E-E50B746DB6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a:xfrm>
            <a:off x="457200" y="320040"/>
            <a:ext cx="7242048" cy="1143000"/>
          </a:xfrm>
        </p:spPr>
        <p:txBody>
          <a:bodyPr/>
          <a:lstStyle>
            <a:extLst/>
          </a:lstStyle>
          <a:p>
            <a:r>
              <a:rPr kumimoji="0" lang="ro-RO" smtClean="0"/>
              <a:t>Faceți clic pentru a edita stilul de titlu Coordonator</a:t>
            </a:r>
            <a:endParaRPr kumimoji="0" lang="en-US"/>
          </a:p>
        </p:txBody>
      </p:sp>
      <p:sp>
        <p:nvSpPr>
          <p:cNvPr id="3" name="Substituent dată 2"/>
          <p:cNvSpPr>
            <a:spLocks noGrp="1"/>
          </p:cNvSpPr>
          <p:nvPr>
            <p:ph type="dt" sz="half" idx="10"/>
          </p:nvPr>
        </p:nvSpPr>
        <p:spPr/>
        <p:txBody>
          <a:bodyPr/>
          <a:lstStyle>
            <a:extLst/>
          </a:lstStyle>
          <a:p>
            <a:fld id="{994DCD61-EC2E-4A85-9982-3FCB398CBE42}" type="datetimeFigureOut">
              <a:rPr lang="en-US" smtClean="0"/>
              <a:pPr/>
              <a:t>3/30/2023</a:t>
            </a:fld>
            <a:endParaRPr lang="en-US"/>
          </a:p>
        </p:txBody>
      </p:sp>
      <p:sp>
        <p:nvSpPr>
          <p:cNvPr id="4" name="Substituent subsol 3"/>
          <p:cNvSpPr>
            <a:spLocks noGrp="1"/>
          </p:cNvSpPr>
          <p:nvPr>
            <p:ph type="ftr" sz="quarter" idx="11"/>
          </p:nvPr>
        </p:nvSpPr>
        <p:spPr/>
        <p:txBody>
          <a:bodyPr/>
          <a:lstStyle>
            <a:extLst/>
          </a:lstStyle>
          <a:p>
            <a:endParaRPr lang="en-US"/>
          </a:p>
        </p:txBody>
      </p:sp>
      <p:sp>
        <p:nvSpPr>
          <p:cNvPr id="5" name="Substituent număr diapozitiv 4"/>
          <p:cNvSpPr>
            <a:spLocks noGrp="1"/>
          </p:cNvSpPr>
          <p:nvPr>
            <p:ph type="sldNum" sz="quarter" idx="12"/>
          </p:nvPr>
        </p:nvSpPr>
        <p:spPr/>
        <p:txBody>
          <a:bodyPr/>
          <a:lstStyle>
            <a:extLst/>
          </a:lstStyle>
          <a:p>
            <a:fld id="{6F1B47B6-ED76-421F-9B0E-E50B746DB6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lvl1pPr>
              <a:defRPr>
                <a:solidFill>
                  <a:schemeClr val="tx2"/>
                </a:solidFill>
              </a:defRPr>
            </a:lvl1pPr>
            <a:extLst/>
          </a:lstStyle>
          <a:p>
            <a:fld id="{994DCD61-EC2E-4A85-9982-3FCB398CBE42}" type="datetimeFigureOut">
              <a:rPr lang="en-US" smtClean="0"/>
              <a:pPr/>
              <a:t>3/30/2023</a:t>
            </a:fld>
            <a:endParaRPr lang="en-US"/>
          </a:p>
        </p:txBody>
      </p:sp>
      <p:sp>
        <p:nvSpPr>
          <p:cNvPr id="3" name="Substituent subsol 2"/>
          <p:cNvSpPr>
            <a:spLocks noGrp="1"/>
          </p:cNvSpPr>
          <p:nvPr>
            <p:ph type="ftr" sz="quarter" idx="11"/>
          </p:nvPr>
        </p:nvSpPr>
        <p:spPr/>
        <p:txBody>
          <a:bodyPr/>
          <a:lstStyle>
            <a:lvl1pPr>
              <a:defRPr>
                <a:solidFill>
                  <a:schemeClr val="tx2"/>
                </a:solidFill>
              </a:defRPr>
            </a:lvl1pPr>
            <a:extLst/>
          </a:lstStyle>
          <a:p>
            <a:endParaRPr lang="en-US"/>
          </a:p>
        </p:txBody>
      </p:sp>
      <p:sp>
        <p:nvSpPr>
          <p:cNvPr id="4" name="Substituent număr diapozitiv 3"/>
          <p:cNvSpPr>
            <a:spLocks noGrp="1"/>
          </p:cNvSpPr>
          <p:nvPr>
            <p:ph type="sldNum" sz="quarter" idx="12"/>
          </p:nvPr>
        </p:nvSpPr>
        <p:spPr/>
        <p:txBody>
          <a:bodyPr/>
          <a:lstStyle>
            <a:extLst/>
          </a:lstStyle>
          <a:p>
            <a:fld id="{6F1B47B6-ED76-421F-9B0E-E50B746DB6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o-RO" smtClean="0"/>
              <a:t>Faceți clic pentru a edita stilul de titlu Coordonator</a:t>
            </a:r>
            <a:endParaRPr kumimoji="0" lang="en-US"/>
          </a:p>
        </p:txBody>
      </p:sp>
      <p:sp>
        <p:nvSpPr>
          <p:cNvPr id="3" name="Substituent text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o-RO" smtClean="0"/>
              <a:t>Faceți clic pentru a edita stilurile de text Coordonator</a:t>
            </a:r>
          </a:p>
        </p:txBody>
      </p:sp>
      <p:sp>
        <p:nvSpPr>
          <p:cNvPr id="4" name="Substituent conținut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extLst/>
          </a:lstStyle>
          <a:p>
            <a:fld id="{994DCD61-EC2E-4A85-9982-3FCB398CBE42}" type="datetimeFigureOut">
              <a:rPr lang="en-US" smtClean="0"/>
              <a:pPr/>
              <a:t>3/30/2023</a:t>
            </a:fld>
            <a:endParaRPr lang="en-US"/>
          </a:p>
        </p:txBody>
      </p:sp>
      <p:sp>
        <p:nvSpPr>
          <p:cNvPr id="6" name="Substituent subsol 5"/>
          <p:cNvSpPr>
            <a:spLocks noGrp="1"/>
          </p:cNvSpPr>
          <p:nvPr>
            <p:ph type="ftr" sz="quarter" idx="11"/>
          </p:nvPr>
        </p:nvSpPr>
        <p:spPr/>
        <p:txBody>
          <a:bodyPr/>
          <a:lstStyle>
            <a:extLst/>
          </a:lstStyle>
          <a:p>
            <a:endParaRPr lang="en-US"/>
          </a:p>
        </p:txBody>
      </p:sp>
      <p:sp>
        <p:nvSpPr>
          <p:cNvPr id="7" name="Substituent număr diapozitiv 6"/>
          <p:cNvSpPr>
            <a:spLocks noGrp="1"/>
          </p:cNvSpPr>
          <p:nvPr>
            <p:ph type="sldNum" sz="quarter" idx="12"/>
          </p:nvPr>
        </p:nvSpPr>
        <p:spPr/>
        <p:txBody>
          <a:bodyPr/>
          <a:lstStyle>
            <a:extLst/>
          </a:lstStyle>
          <a:p>
            <a:fld id="{6F1B47B6-ED76-421F-9B0E-E50B746DB6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bg>
      <p:bgRef idx="1002">
        <a:schemeClr val="bg2"/>
      </p:bgRef>
    </p:bg>
    <p:spTree>
      <p:nvGrpSpPr>
        <p:cNvPr id="1" name=""/>
        <p:cNvGrpSpPr/>
        <p:nvPr/>
      </p:nvGrpSpPr>
      <p:grpSpPr>
        <a:xfrm>
          <a:off x="0" y="0"/>
          <a:ext cx="0" cy="0"/>
          <a:chOff x="0" y="0"/>
          <a:chExt cx="0" cy="0"/>
        </a:xfrm>
      </p:grpSpPr>
      <p:sp>
        <p:nvSpPr>
          <p:cNvPr id="8" name="Dreptunghi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Dreptunghi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u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o-RO" smtClean="0"/>
              <a:t>Faceți clic pentru a edita stilul de titlu Coordonator</a:t>
            </a:r>
            <a:endParaRPr kumimoji="0" lang="en-US" dirty="0"/>
          </a:p>
        </p:txBody>
      </p:sp>
      <p:sp>
        <p:nvSpPr>
          <p:cNvPr id="4" name="Substituent text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o-RO" smtClean="0"/>
              <a:t>Faceți clic pentru a edita stilurile de text Coordonator</a:t>
            </a:r>
          </a:p>
        </p:txBody>
      </p:sp>
      <p:sp>
        <p:nvSpPr>
          <p:cNvPr id="5" name="Substituent dată 4"/>
          <p:cNvSpPr>
            <a:spLocks noGrp="1"/>
          </p:cNvSpPr>
          <p:nvPr>
            <p:ph type="dt" sz="half" idx="10"/>
          </p:nvPr>
        </p:nvSpPr>
        <p:spPr/>
        <p:txBody>
          <a:bodyPr/>
          <a:lstStyle>
            <a:extLst/>
          </a:lstStyle>
          <a:p>
            <a:fld id="{994DCD61-EC2E-4A85-9982-3FCB398CBE42}" type="datetimeFigureOut">
              <a:rPr lang="en-US" smtClean="0"/>
              <a:pPr/>
              <a:t>3/30/2023</a:t>
            </a:fld>
            <a:endParaRPr lang="en-US"/>
          </a:p>
        </p:txBody>
      </p:sp>
      <p:sp>
        <p:nvSpPr>
          <p:cNvPr id="6" name="Substituent subsol 5"/>
          <p:cNvSpPr>
            <a:spLocks noGrp="1"/>
          </p:cNvSpPr>
          <p:nvPr>
            <p:ph type="ftr" sz="quarter" idx="11"/>
          </p:nvPr>
        </p:nvSpPr>
        <p:spPr/>
        <p:txBody>
          <a:bodyPr/>
          <a:lstStyle>
            <a:extLst/>
          </a:lstStyle>
          <a:p>
            <a:endParaRPr lang="en-US"/>
          </a:p>
        </p:txBody>
      </p:sp>
      <p:sp>
        <p:nvSpPr>
          <p:cNvPr id="7" name="Substituent număr diapozitiv 6"/>
          <p:cNvSpPr>
            <a:spLocks noGrp="1"/>
          </p:cNvSpPr>
          <p:nvPr>
            <p:ph type="sldNum" sz="quarter" idx="12"/>
          </p:nvPr>
        </p:nvSpPr>
        <p:spPr/>
        <p:txBody>
          <a:bodyPr/>
          <a:lstStyle>
            <a:extLst/>
          </a:lstStyle>
          <a:p>
            <a:fld id="{6F1B47B6-ED76-421F-9B0E-E50B746DB6B8}" type="slidenum">
              <a:rPr lang="en-US" smtClean="0"/>
              <a:pPr/>
              <a:t>‹#›</a:t>
            </a:fld>
            <a:endParaRPr lang="en-US"/>
          </a:p>
        </p:txBody>
      </p:sp>
      <p:sp>
        <p:nvSpPr>
          <p:cNvPr id="10" name="Substituent imagin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o-RO" smtClean="0"/>
              <a:t>Faceți clic pe pictogramă pentru a adăuga o imagine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reptunghi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Substituent titlu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o-RO" smtClean="0"/>
              <a:t>Faceți clic pentru a edita stilul de titlu Coordonator</a:t>
            </a:r>
            <a:endParaRPr kumimoji="0" lang="en-US"/>
          </a:p>
        </p:txBody>
      </p:sp>
      <p:sp>
        <p:nvSpPr>
          <p:cNvPr id="31" name="Substituent text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o-RO" smtClean="0"/>
              <a:t>Faceți clic pentru a edita stilurile de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
        <p:nvSpPr>
          <p:cNvPr id="27" name="Substituent dată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994DCD61-EC2E-4A85-9982-3FCB398CBE42}" type="datetimeFigureOut">
              <a:rPr lang="en-US" smtClean="0"/>
              <a:pPr/>
              <a:t>3/30/2023</a:t>
            </a:fld>
            <a:endParaRPr lang="en-US"/>
          </a:p>
        </p:txBody>
      </p:sp>
      <p:sp>
        <p:nvSpPr>
          <p:cNvPr id="4" name="Substituent subsol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ubstituent număr diapozitiv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F1B47B6-ED76-421F-9B0E-E50B746DB6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p:txBody>
          <a:bodyPr/>
          <a:lstStyle/>
          <a:p>
            <a:pPr algn="ctr"/>
            <a:r>
              <a:rPr lang="en-US" dirty="0" err="1" smtClean="0"/>
              <a:t>Educa</a:t>
            </a:r>
            <a:r>
              <a:rPr lang="ro-RO" dirty="0" err="1" smtClean="0"/>
              <a:t>ția</a:t>
            </a:r>
            <a:r>
              <a:rPr lang="ro-RO" dirty="0" smtClean="0"/>
              <a:t> financiară începe de la grădiniță</a:t>
            </a:r>
            <a:endParaRPr lang="en-US" dirty="0"/>
          </a:p>
        </p:txBody>
      </p:sp>
      <p:sp>
        <p:nvSpPr>
          <p:cNvPr id="3" name="Subtitlu 2"/>
          <p:cNvSpPr>
            <a:spLocks noGrp="1"/>
          </p:cNvSpPr>
          <p:nvPr>
            <p:ph type="subTitle" idx="1"/>
          </p:nvPr>
        </p:nvSpPr>
        <p:spPr/>
        <p:txBody>
          <a:bodyPr/>
          <a:lstStyle/>
          <a:p>
            <a:pPr algn="ctr"/>
            <a:r>
              <a:rPr lang="ro-RO" dirty="0" smtClean="0"/>
              <a:t>Exemple de bune practici</a:t>
            </a:r>
            <a:endParaRPr lang="en-US" dirty="0"/>
          </a:p>
        </p:txBody>
      </p:sp>
      <p:sp>
        <p:nvSpPr>
          <p:cNvPr id="35842" name="AutoShape 2" descr="Money Free PNG Images, Money Sack, Dollar, Coins - Fre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43" name="Picture 3" descr="C:\Users\Lenovo\Dropbox\My PC (DESKTOP-ULEE6DK)\Desktop\oana\pngtree-vector-cartoon-character-financial-piggy-bank-piggy-gold-coins-financial-management-png-image_6509849.png"/>
          <p:cNvPicPr>
            <a:picLocks noChangeAspect="1" noChangeArrowheads="1"/>
          </p:cNvPicPr>
          <p:nvPr/>
        </p:nvPicPr>
        <p:blipFill>
          <a:blip r:embed="rId2" cstate="print"/>
          <a:srcRect/>
          <a:stretch>
            <a:fillRect/>
          </a:stretch>
        </p:blipFill>
        <p:spPr bwMode="auto">
          <a:xfrm>
            <a:off x="4572000" y="3276600"/>
            <a:ext cx="2514600" cy="3359800"/>
          </a:xfrm>
          <a:prstGeom prst="rect">
            <a:avLst/>
          </a:prstGeom>
          <a:noFill/>
        </p:spPr>
      </p:pic>
      <p:sp>
        <p:nvSpPr>
          <p:cNvPr id="6" name="CasetăText 5"/>
          <p:cNvSpPr txBox="1"/>
          <p:nvPr/>
        </p:nvSpPr>
        <p:spPr>
          <a:xfrm>
            <a:off x="3048000" y="152400"/>
            <a:ext cx="5791200" cy="646331"/>
          </a:xfrm>
          <a:prstGeom prst="rect">
            <a:avLst/>
          </a:prstGeom>
          <a:noFill/>
        </p:spPr>
        <p:txBody>
          <a:bodyPr wrap="square" rtlCol="0">
            <a:spAutoFit/>
          </a:bodyPr>
          <a:lstStyle/>
          <a:p>
            <a:pPr algn="ctr"/>
            <a:r>
              <a:rPr lang="ro-RO" dirty="0" smtClean="0">
                <a:solidFill>
                  <a:schemeClr val="bg1">
                    <a:lumMod val="95000"/>
                  </a:schemeClr>
                </a:solidFill>
              </a:rPr>
              <a:t>Școala Gimnazială ”Liviu Rebreanu”, structura Grădinița cu Program Prelungit ”Licurici”, Tg-Mureș</a:t>
            </a:r>
            <a:endParaRPr lang="en-US" dirty="0">
              <a:solidFill>
                <a:schemeClr val="bg1">
                  <a:lumMod val="95000"/>
                </a:schemeClr>
              </a:solidFill>
            </a:endParaRPr>
          </a:p>
        </p:txBody>
      </p:sp>
      <p:sp>
        <p:nvSpPr>
          <p:cNvPr id="7" name="CasetăText 6"/>
          <p:cNvSpPr txBox="1"/>
          <p:nvPr/>
        </p:nvSpPr>
        <p:spPr>
          <a:xfrm>
            <a:off x="3276600" y="6248400"/>
            <a:ext cx="5334000" cy="369332"/>
          </a:xfrm>
          <a:prstGeom prst="rect">
            <a:avLst/>
          </a:prstGeom>
          <a:noFill/>
        </p:spPr>
        <p:txBody>
          <a:bodyPr wrap="square" rtlCol="0">
            <a:spAutoFit/>
          </a:bodyPr>
          <a:lstStyle/>
          <a:p>
            <a:r>
              <a:rPr lang="ro-RO" dirty="0" smtClean="0">
                <a:solidFill>
                  <a:srgbClr val="FFFF00"/>
                </a:solidFill>
              </a:rPr>
              <a:t>Profesor învățământ preșcolar DETEȘAN OANA</a:t>
            </a:r>
            <a:endParaRPr lang="en-US" dirty="0">
              <a:solidFill>
                <a:srgbClr val="FFFF00"/>
              </a:solidFill>
            </a:endParaRPr>
          </a:p>
        </p:txBody>
      </p:sp>
      <p:pic>
        <p:nvPicPr>
          <p:cNvPr id="1026" name="Picture 2" descr="C:\Users\HP\Desktop\GRUPA MICA 2022-2023\EDUCATIE FINANCIARA\gmw-logo.png"/>
          <p:cNvPicPr>
            <a:picLocks noChangeAspect="1" noChangeArrowheads="1"/>
          </p:cNvPicPr>
          <p:nvPr/>
        </p:nvPicPr>
        <p:blipFill>
          <a:blip r:embed="rId3" cstate="print"/>
          <a:srcRect/>
          <a:stretch>
            <a:fillRect/>
          </a:stretch>
        </p:blipFill>
        <p:spPr bwMode="auto">
          <a:xfrm>
            <a:off x="152400" y="2133600"/>
            <a:ext cx="2514600" cy="155165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5257800" y="1143000"/>
            <a:ext cx="3560298" cy="2057400"/>
          </a:xfrm>
        </p:spPr>
        <p:txBody>
          <a:bodyPr/>
          <a:lstStyle/>
          <a:p>
            <a:pPr algn="ctr"/>
            <a:r>
              <a:rPr lang="ro-RO" dirty="0" smtClean="0"/>
              <a:t>Așează monedele la locul lor</a:t>
            </a:r>
            <a:endParaRPr lang="en-US" dirty="0"/>
          </a:p>
        </p:txBody>
      </p:sp>
      <p:sp>
        <p:nvSpPr>
          <p:cNvPr id="3" name="Substituent text 2"/>
          <p:cNvSpPr>
            <a:spLocks noGrp="1"/>
          </p:cNvSpPr>
          <p:nvPr>
            <p:ph type="body" sz="half" idx="2"/>
          </p:nvPr>
        </p:nvSpPr>
        <p:spPr/>
        <p:txBody>
          <a:bodyPr/>
          <a:lstStyle/>
          <a:p>
            <a:r>
              <a:rPr lang="ro-RO" dirty="0" smtClean="0"/>
              <a:t>Copiii au la dispoziție un suport de carton alb pe care sunt reprezentate monedele din țara noastră și un bol cu monede.</a:t>
            </a:r>
          </a:p>
          <a:p>
            <a:r>
              <a:rPr lang="ro-RO" dirty="0" smtClean="0"/>
              <a:t>Aceștia așează monedele la locul potrivit pe suportul dat. </a:t>
            </a:r>
          </a:p>
          <a:p>
            <a:endParaRPr lang="en-US" dirty="0"/>
          </a:p>
        </p:txBody>
      </p:sp>
      <p:pic>
        <p:nvPicPr>
          <p:cNvPr id="5" name="Substituent imagine 4" descr="WhatsApp Image 2023-03-29 at 21.10.18 (2).jpeg"/>
          <p:cNvPicPr>
            <a:picLocks noGrp="1" noChangeAspect="1"/>
          </p:cNvPicPr>
          <p:nvPr>
            <p:ph type="pic" idx="1"/>
          </p:nvPr>
        </p:nvPicPr>
        <p:blipFill>
          <a:blip r:embed="rId2" cstate="print"/>
          <a:srcRect t="21886" b="21886"/>
          <a:stretch>
            <a:fillRect/>
          </a:stretch>
        </p:blipFill>
        <p:spPr/>
      </p:pic>
      <p:pic>
        <p:nvPicPr>
          <p:cNvPr id="38914" name="Picture 2" descr="C:\Users\Lenovo\Dropbox\My PC (DESKTOP-ULEE6DK)\Desktop\oana\Pile_of_Coins_PNG_Picture.png"/>
          <p:cNvPicPr>
            <a:picLocks noChangeAspect="1" noChangeArrowheads="1"/>
          </p:cNvPicPr>
          <p:nvPr/>
        </p:nvPicPr>
        <p:blipFill>
          <a:blip r:embed="rId3" cstate="print"/>
          <a:srcRect/>
          <a:stretch>
            <a:fillRect/>
          </a:stretch>
        </p:blipFill>
        <p:spPr bwMode="auto">
          <a:xfrm>
            <a:off x="5410200" y="152400"/>
            <a:ext cx="2894053" cy="2209800"/>
          </a:xfrm>
          <a:prstGeom prst="rect">
            <a:avLst/>
          </a:prstGeom>
          <a:noFill/>
        </p:spPr>
      </p:pic>
      <p:pic>
        <p:nvPicPr>
          <p:cNvPr id="6" name="Picture 2" descr="C:\Users\HP\Desktop\GRUPA MICA 2022-2023\EDUCATIE FINANCIARA\gmw-logo.png"/>
          <p:cNvPicPr>
            <a:picLocks noChangeAspect="1" noChangeArrowheads="1"/>
          </p:cNvPicPr>
          <p:nvPr/>
        </p:nvPicPr>
        <p:blipFill>
          <a:blip r:embed="rId4" cstate="print"/>
          <a:srcRect/>
          <a:stretch>
            <a:fillRect/>
          </a:stretch>
        </p:blipFill>
        <p:spPr bwMode="auto">
          <a:xfrm>
            <a:off x="5791200" y="4495800"/>
            <a:ext cx="2514600" cy="155165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pPr algn="ctr"/>
            <a:r>
              <a:rPr lang="ro-RO" dirty="0" smtClean="0"/>
              <a:t>AMPRENTA LOR, AMPRENTA BANILOR</a:t>
            </a:r>
            <a:endParaRPr lang="en-US" dirty="0"/>
          </a:p>
        </p:txBody>
      </p:sp>
      <p:sp>
        <p:nvSpPr>
          <p:cNvPr id="3" name="Substituent text 2"/>
          <p:cNvSpPr>
            <a:spLocks noGrp="1"/>
          </p:cNvSpPr>
          <p:nvPr>
            <p:ph type="body" sz="half" idx="2"/>
          </p:nvPr>
        </p:nvSpPr>
        <p:spPr/>
        <p:txBody>
          <a:bodyPr/>
          <a:lstStyle/>
          <a:p>
            <a:r>
              <a:rPr lang="ro-RO" dirty="0" smtClean="0"/>
              <a:t>Copiii au la dispoziție planșete de modelat, plastilină, lupe și monede.</a:t>
            </a:r>
          </a:p>
          <a:p>
            <a:r>
              <a:rPr lang="ro-RO" dirty="0" smtClean="0"/>
              <a:t>Aceștia modelează plastilina, o întind pe suprafața planșetei, așează monedele pe ea apoi le apasă ușor cu degetele astfel încât să rămână amprenta pe plastilină. La final copiii observă cu ajutorului unei lupe amprenta monedelor de pe plastilină.</a:t>
            </a:r>
            <a:endParaRPr lang="en-US" dirty="0"/>
          </a:p>
        </p:txBody>
      </p:sp>
      <p:pic>
        <p:nvPicPr>
          <p:cNvPr id="5" name="Substituent imagine 4" descr="WhatsApp Image 2023-03-29 at 21.10.18.jpeg"/>
          <p:cNvPicPr>
            <a:picLocks noGrp="1" noChangeAspect="1"/>
          </p:cNvPicPr>
          <p:nvPr>
            <p:ph type="pic" idx="1"/>
          </p:nvPr>
        </p:nvPicPr>
        <p:blipFill>
          <a:blip r:embed="rId2" cstate="print"/>
          <a:srcRect t="21886" b="21886"/>
          <a:stretch>
            <a:fillRect/>
          </a:stretch>
        </p:blipFill>
        <p:spPr/>
      </p:pic>
      <p:pic>
        <p:nvPicPr>
          <p:cNvPr id="6" name="Picture 2" descr="C:\Users\HP\Desktop\GRUPA MICA 2022-2023\EDUCATIE FINANCIARA\gmw-logo.png"/>
          <p:cNvPicPr>
            <a:picLocks noChangeAspect="1" noChangeArrowheads="1"/>
          </p:cNvPicPr>
          <p:nvPr/>
        </p:nvPicPr>
        <p:blipFill>
          <a:blip r:embed="rId3" cstate="print"/>
          <a:srcRect/>
          <a:stretch>
            <a:fillRect/>
          </a:stretch>
        </p:blipFill>
        <p:spPr bwMode="auto">
          <a:xfrm>
            <a:off x="1600200" y="4800600"/>
            <a:ext cx="2514600" cy="155165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pPr algn="ctr"/>
            <a:r>
              <a:rPr lang="ro-RO" dirty="0" smtClean="0"/>
              <a:t>Descoperă monedele!</a:t>
            </a:r>
            <a:endParaRPr lang="en-US" dirty="0"/>
          </a:p>
        </p:txBody>
      </p:sp>
      <p:sp>
        <p:nvSpPr>
          <p:cNvPr id="3" name="Substituent text 2"/>
          <p:cNvSpPr>
            <a:spLocks noGrp="1"/>
          </p:cNvSpPr>
          <p:nvPr>
            <p:ph type="body" sz="half" idx="2"/>
          </p:nvPr>
        </p:nvSpPr>
        <p:spPr/>
        <p:txBody>
          <a:bodyPr/>
          <a:lstStyle/>
          <a:p>
            <a:r>
              <a:rPr lang="ro-RO" dirty="0" smtClean="0"/>
              <a:t>Copiii au la dispoziție o foaie albă, monede și un creion grafic.</a:t>
            </a:r>
          </a:p>
          <a:p>
            <a:r>
              <a:rPr lang="ro-RO" dirty="0" smtClean="0"/>
              <a:t>Sub foaia de hârtie copiii așează pe rând câte o monedă  apoi colorează foaia unde este așezată moneda. </a:t>
            </a:r>
          </a:p>
          <a:p>
            <a:r>
              <a:rPr lang="ro-RO" dirty="0" smtClean="0"/>
              <a:t>Astfel ei descoperă ce monede sunt puse sub foaie.</a:t>
            </a:r>
            <a:endParaRPr lang="en-US" dirty="0"/>
          </a:p>
        </p:txBody>
      </p:sp>
      <p:pic>
        <p:nvPicPr>
          <p:cNvPr id="7" name="Substituent imagine 6" descr="WhatsApp Image 2023-03-29 at 10.41.13.jpeg"/>
          <p:cNvPicPr>
            <a:picLocks noGrp="1" noChangeAspect="1"/>
          </p:cNvPicPr>
          <p:nvPr>
            <p:ph type="pic" idx="1"/>
          </p:nvPr>
        </p:nvPicPr>
        <p:blipFill>
          <a:blip r:embed="rId2" cstate="print"/>
          <a:srcRect l="21864" r="21864"/>
          <a:stretch>
            <a:fillRect/>
          </a:stretch>
        </p:blipFill>
        <p:spPr/>
      </p:pic>
      <p:sp>
        <p:nvSpPr>
          <p:cNvPr id="39938" name="AutoShape 2" descr="Official Site of the United States Mi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9939" name="Picture 3" descr="C:\Users\Lenovo\Dropbox\My PC (DESKTOP-ULEE6DK)\Desktop\oana\awq-catalog-hero-fg_mobile.png"/>
          <p:cNvPicPr>
            <a:picLocks noChangeAspect="1" noChangeArrowheads="1"/>
          </p:cNvPicPr>
          <p:nvPr/>
        </p:nvPicPr>
        <p:blipFill>
          <a:blip r:embed="rId3" cstate="print"/>
          <a:srcRect/>
          <a:stretch>
            <a:fillRect/>
          </a:stretch>
        </p:blipFill>
        <p:spPr bwMode="auto">
          <a:xfrm>
            <a:off x="6019800" y="533400"/>
            <a:ext cx="2057400" cy="1657350"/>
          </a:xfrm>
          <a:prstGeom prst="rect">
            <a:avLst/>
          </a:prstGeom>
          <a:noFill/>
        </p:spPr>
      </p:pic>
      <p:pic>
        <p:nvPicPr>
          <p:cNvPr id="8" name="Picture 2" descr="C:\Users\HP\Desktop\GRUPA MICA 2022-2023\EDUCATIE FINANCIARA\gmw-logo.png"/>
          <p:cNvPicPr>
            <a:picLocks noChangeAspect="1" noChangeArrowheads="1"/>
          </p:cNvPicPr>
          <p:nvPr/>
        </p:nvPicPr>
        <p:blipFill>
          <a:blip r:embed="rId4" cstate="print"/>
          <a:srcRect/>
          <a:stretch>
            <a:fillRect/>
          </a:stretch>
        </p:blipFill>
        <p:spPr bwMode="auto">
          <a:xfrm>
            <a:off x="5715000" y="4953000"/>
            <a:ext cx="2514600" cy="155165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pPr algn="ctr"/>
            <a:r>
              <a:rPr lang="ro-RO" dirty="0" smtClean="0"/>
              <a:t>Pușculița mea, economisesc banii în ea</a:t>
            </a:r>
            <a:endParaRPr lang="en-US" dirty="0"/>
          </a:p>
        </p:txBody>
      </p:sp>
      <p:sp>
        <p:nvSpPr>
          <p:cNvPr id="3" name="Substituent text 2"/>
          <p:cNvSpPr>
            <a:spLocks noGrp="1"/>
          </p:cNvSpPr>
          <p:nvPr>
            <p:ph type="body" sz="half" idx="2"/>
          </p:nvPr>
        </p:nvSpPr>
        <p:spPr/>
        <p:txBody>
          <a:bodyPr/>
          <a:lstStyle/>
          <a:p>
            <a:r>
              <a:rPr lang="ro-RO" dirty="0" smtClean="0"/>
              <a:t>Copiii au la dispoziție o foaie pe care este reprezentată o pușculiță, o foaie pe care sunt reprezentate monede, foarfece, lipici.</a:t>
            </a:r>
          </a:p>
          <a:p>
            <a:r>
              <a:rPr lang="ro-RO" dirty="0" smtClean="0"/>
              <a:t>Copiii decupează monedele apoi le lipesc pe pușculiță, realizând astfel o pușculiță plină cu bani.</a:t>
            </a:r>
            <a:endParaRPr lang="ro-RO" dirty="0" smtClean="0"/>
          </a:p>
        </p:txBody>
      </p:sp>
      <p:pic>
        <p:nvPicPr>
          <p:cNvPr id="5" name="Substituent imagine 4" descr="WhatsApp Image 2023-03-29 at 10.41.12 (2).jpeg"/>
          <p:cNvPicPr>
            <a:picLocks noGrp="1" noChangeAspect="1"/>
          </p:cNvPicPr>
          <p:nvPr>
            <p:ph type="pic" idx="1"/>
          </p:nvPr>
        </p:nvPicPr>
        <p:blipFill>
          <a:blip r:embed="rId2" cstate="print"/>
          <a:srcRect t="21886" b="21886"/>
          <a:stretch>
            <a:fillRect/>
          </a:stretch>
        </p:blipFill>
        <p:spPr/>
      </p:pic>
      <p:pic>
        <p:nvPicPr>
          <p:cNvPr id="41986" name="Picture 2" descr="C:\Users\Lenovo\Dropbox\My PC (DESKTOP-ULEE6DK)\Desktop\oana\pngimg.com - piggy_bank_PNG104.png"/>
          <p:cNvPicPr>
            <a:picLocks noChangeAspect="1" noChangeArrowheads="1"/>
          </p:cNvPicPr>
          <p:nvPr/>
        </p:nvPicPr>
        <p:blipFill>
          <a:blip r:embed="rId3" cstate="print"/>
          <a:srcRect/>
          <a:stretch>
            <a:fillRect/>
          </a:stretch>
        </p:blipFill>
        <p:spPr bwMode="auto">
          <a:xfrm>
            <a:off x="6858000" y="1"/>
            <a:ext cx="1838325" cy="1905000"/>
          </a:xfrm>
          <a:prstGeom prst="rect">
            <a:avLst/>
          </a:prstGeom>
          <a:noFill/>
        </p:spPr>
      </p:pic>
      <p:pic>
        <p:nvPicPr>
          <p:cNvPr id="6" name="Picture 2" descr="C:\Users\HP\Desktop\GRUPA MICA 2022-2023\EDUCATIE FINANCIARA\gmw-logo.png"/>
          <p:cNvPicPr>
            <a:picLocks noChangeAspect="1" noChangeArrowheads="1"/>
          </p:cNvPicPr>
          <p:nvPr/>
        </p:nvPicPr>
        <p:blipFill>
          <a:blip r:embed="rId4" cstate="print"/>
          <a:srcRect/>
          <a:stretch>
            <a:fillRect/>
          </a:stretch>
        </p:blipFill>
        <p:spPr bwMode="auto">
          <a:xfrm>
            <a:off x="5791200" y="4953000"/>
            <a:ext cx="2514600" cy="155165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pPr algn="ctr"/>
            <a:r>
              <a:rPr lang="ro-RO" dirty="0" smtClean="0"/>
              <a:t>PLAN YOUR MONEY, PLANT YOUR FUTURE</a:t>
            </a:r>
            <a:endParaRPr lang="en-US" dirty="0"/>
          </a:p>
        </p:txBody>
      </p:sp>
      <p:pic>
        <p:nvPicPr>
          <p:cNvPr id="6" name="Substituent imagine 5" descr="WhatsApp Image 2023-03-30 at 15.31.27.jpeg"/>
          <p:cNvPicPr>
            <a:picLocks noGrp="1" noChangeAspect="1"/>
          </p:cNvPicPr>
          <p:nvPr>
            <p:ph type="pic" idx="1"/>
          </p:nvPr>
        </p:nvPicPr>
        <p:blipFill>
          <a:blip r:embed="rId2" cstate="print"/>
          <a:srcRect t="21886" b="21886"/>
          <a:stretch>
            <a:fillRect/>
          </a:stretch>
        </p:blipFill>
        <p:spPr/>
      </p:pic>
      <p:pic>
        <p:nvPicPr>
          <p:cNvPr id="5" name="Picture 2" descr="C:\Users\HP\Desktop\GRUPA MICA 2022-2023\EDUCATIE FINANCIARA\gmw-logo.png"/>
          <p:cNvPicPr>
            <a:picLocks noChangeAspect="1" noChangeArrowheads="1"/>
          </p:cNvPicPr>
          <p:nvPr/>
        </p:nvPicPr>
        <p:blipFill>
          <a:blip r:embed="rId3" cstate="print"/>
          <a:srcRect/>
          <a:stretch>
            <a:fillRect/>
          </a:stretch>
        </p:blipFill>
        <p:spPr bwMode="auto">
          <a:xfrm>
            <a:off x="5410200" y="3581400"/>
            <a:ext cx="3334215" cy="20574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177</TotalTime>
  <Words>232</Words>
  <Application>Microsoft Office PowerPoint</Application>
  <PresentationFormat>Expunere pe ecran (4:3)</PresentationFormat>
  <Paragraphs>18</Paragraphs>
  <Slides>6</Slides>
  <Notes>0</Notes>
  <HiddenSlides>0</HiddenSlides>
  <MMClips>0</MMClips>
  <ScaleCrop>false</ScaleCrop>
  <HeadingPairs>
    <vt:vector size="4" baseType="variant">
      <vt:variant>
        <vt:lpstr>Temă</vt:lpstr>
      </vt:variant>
      <vt:variant>
        <vt:i4>1</vt:i4>
      </vt:variant>
      <vt:variant>
        <vt:lpstr>Titluri diapozitive</vt:lpstr>
      </vt:variant>
      <vt:variant>
        <vt:i4>6</vt:i4>
      </vt:variant>
    </vt:vector>
  </HeadingPairs>
  <TitlesOfParts>
    <vt:vector size="7" baseType="lpstr">
      <vt:lpstr>Opulent</vt:lpstr>
      <vt:lpstr>Educația financiară începe de la grădiniță</vt:lpstr>
      <vt:lpstr>Așează monedele la locul lor</vt:lpstr>
      <vt:lpstr>AMPRENTA LOR, AMPRENTA BANILOR</vt:lpstr>
      <vt:lpstr>Descoperă monedele!</vt:lpstr>
      <vt:lpstr>Pușculița mea, economisesc banii în ea</vt:lpstr>
      <vt:lpstr>PLAN YOUR MONEY, PLANT YOUR FUTURE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Educația financiară începe de la grădiniță</dc:title>
  <dc:creator>Windows User</dc:creator>
  <cp:lastModifiedBy>HP</cp:lastModifiedBy>
  <cp:revision>4</cp:revision>
  <dcterms:created xsi:type="dcterms:W3CDTF">2023-03-30T06:39:00Z</dcterms:created>
  <dcterms:modified xsi:type="dcterms:W3CDTF">2023-03-30T12:35:52Z</dcterms:modified>
</cp:coreProperties>
</file>