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72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36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0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5377-618D-46D5-A80C-74754ED9EF1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C956A6-8C2F-4631-9E23-ED2738AF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De la joc....la educație financiară!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6374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endParaRPr lang="ro-RO" dirty="0"/>
          </a:p>
          <a:p>
            <a:r>
              <a:rPr lang="ro-RO" dirty="0" smtClean="0"/>
              <a:t>                                                   Școala Gimnazială ,,Dragoș vodă</a:t>
            </a:r>
            <a:r>
              <a:rPr lang="en-US" dirty="0" smtClean="0"/>
              <a:t>”</a:t>
            </a:r>
            <a:r>
              <a:rPr lang="ro-RO" dirty="0" smtClean="0"/>
              <a:t>Moisei</a:t>
            </a:r>
          </a:p>
          <a:p>
            <a:r>
              <a:rPr lang="ro-RO" dirty="0" smtClean="0"/>
              <a:t>                                                    Prof.Înv.Preșcolar Orghici Dana</a:t>
            </a:r>
          </a:p>
          <a:p>
            <a:r>
              <a:rPr lang="ro-RO" dirty="0" smtClean="0"/>
              <a:t>                                                             Grupa Mare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1.Ne imprietenim cu banii!</a:t>
            </a:r>
            <a:br>
              <a:rPr lang="ro-RO" dirty="0" smtClean="0"/>
            </a:b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cadrul acestei activități preșcolarii și-au însușit și consolidat cunoștințe financiare legate de Moneda națională a României,precum și existența altor bani care se folosesc în alte țări.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8" y="2507317"/>
            <a:ext cx="2701925" cy="37425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0" y="2635623"/>
            <a:ext cx="2710703" cy="3614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58" y="257736"/>
            <a:ext cx="8596668" cy="1692088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2.Imprimăm banii pe hârtie!</a:t>
            </a:r>
            <a:br>
              <a:rPr lang="ro-RO" dirty="0" smtClean="0"/>
            </a:br>
            <a:r>
              <a:rPr lang="ro-RO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Preșcolarii au imprimat cu ajutorul creionului toate monedele cunoscute pe coli albe.Prin această activitate copiii s-au familiarizat mai bine cu monedele românești.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62" y="2711350"/>
            <a:ext cx="2911077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034"/>
            <a:ext cx="2845174" cy="379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94" y="2711350"/>
            <a:ext cx="2845174" cy="379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68" y="2162732"/>
            <a:ext cx="2884394" cy="384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30" y="25997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3.La piață!</a:t>
            </a:r>
            <a:br>
              <a:rPr lang="ro-RO" dirty="0" smtClean="0"/>
            </a:br>
            <a:r>
              <a:rPr lang="ro-RO" dirty="0" smtClean="0"/>
              <a:t> </a:t>
            </a:r>
            <a:r>
              <a:rPr lang="ro-RO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au mers la piață și au cumpărat fructe și legume.În cadrul acestei activități s-a urmărit familiarizarea cu noțiunea de bancnote, monede;importanța banilor în procurarea alimentelor; percepția diferențiată a valorilor alimentelor și de aici nevoia de a economisi pentru a putea cumpăra ce ne dorim.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" y="2971333"/>
            <a:ext cx="2575321" cy="3433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84" y="2971333"/>
            <a:ext cx="2575321" cy="343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1" y="2971333"/>
            <a:ext cx="2575321" cy="3433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4.Pofti</a:t>
            </a:r>
            <a:r>
              <a:rPr lang="ro-RO" dirty="0" smtClean="0"/>
              <a:t>ți la restaurant!</a:t>
            </a:r>
            <a:br>
              <a:rPr lang="ro-RO" dirty="0" smtClean="0"/>
            </a:b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cadrul unor activități de </a:t>
            </a:r>
            <a:r>
              <a:rPr lang="ro-RO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 de rol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preșcolarii si-au deschis un restaurant unde au servit si au caștigat bani din preparatele proprii.Aici au învățat cum se câștigă banii și cum se fac economiile.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1" y="2621279"/>
            <a:ext cx="2447993" cy="3263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84" y="2621279"/>
            <a:ext cx="2498272" cy="3331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86" y="2621279"/>
            <a:ext cx="2517866" cy="3357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5" y="156754"/>
            <a:ext cx="2460954" cy="3281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66" y="156754"/>
            <a:ext cx="2458537" cy="327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1" y="156754"/>
            <a:ext cx="2458536" cy="327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" y="3570512"/>
            <a:ext cx="2419893" cy="3226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9" y="3570512"/>
            <a:ext cx="2371453" cy="3161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00" y="3570512"/>
            <a:ext cx="2395674" cy="3194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61" y="3635100"/>
            <a:ext cx="2371452" cy="3161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0" y="156754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                  </a:t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                                VĂ MULȚUMIM!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5" y="258743"/>
            <a:ext cx="1846489" cy="11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42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Facet</vt:lpstr>
      <vt:lpstr>De la joc....la educație financiară!</vt:lpstr>
      <vt:lpstr>1.Ne imprietenim cu banii! În cadrul acestei activități preșcolarii și-au însușit și consolidat cunoștințe financiare legate de Moneda națională a României,precum și existența altor bani care se folosesc în alte țări.</vt:lpstr>
      <vt:lpstr>2.Imprimăm banii pe hârtie! Preșcolarii au imprimat cu ajutorul creionului toate monedele cunoscute pe coli albe.Prin această activitate copiii s-au familiarizat mai bine cu monedele românești.</vt:lpstr>
      <vt:lpstr>3.La piață!  Copiii au mers la piață și au cumpărat fructe și legume.În cadrul acestei activități s-a urmărit familiarizarea cu noțiunea de bancnote, monede;importanța banilor în procurarea alimentelor; percepția diferențiată a valorilor alimentelor și de aici nevoia de a economisi pentru a putea cumpăra ce ne dorim.</vt:lpstr>
      <vt:lpstr>4.Poftiți la restaurant! În cadrul unor activități de Joc de rol preșcolarii si-au deschis un restaurant unde au servit si au caștigat bani din preparatele proprii.Aici au învățat cum se câștigă banii și cum se fac economiile.</vt:lpstr>
      <vt:lpstr>PowerPoint Presentation</vt:lpstr>
      <vt:lpstr>                                                      VĂ MULȚUMIM!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pppt</dc:title>
  <dc:creator>user</dc:creator>
  <cp:lastModifiedBy>user</cp:lastModifiedBy>
  <cp:revision>14</cp:revision>
  <dcterms:created xsi:type="dcterms:W3CDTF">2022-05-16T06:49:24Z</dcterms:created>
  <dcterms:modified xsi:type="dcterms:W3CDTF">2023-03-16T12:54:52Z</dcterms:modified>
</cp:coreProperties>
</file>