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872C67-5B35-A48B-2527-A7C12895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254A6B0-12E9-53B1-FDC9-6C1BA530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18F945-68C6-036A-5AB6-85A7521E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647852F-6B2C-B3AC-32D6-363D6F7A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D0E78A1-11F5-C91C-048E-6089B43B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188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4EFFC9-483E-DDE6-6FF5-9EDDE210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3A4308A-F82C-9238-BA88-62FC784DD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9D49FB-C7E3-F9AF-F2AC-B80D336C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6DCF5FE-3392-66BA-C6CE-B758D4E8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F27BE2-A2D8-6816-63BE-A916D62A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6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EF981D9-E075-8419-901F-7FDC73B1D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72E6071-F495-4384-DE38-301F413EB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6C4FE99-EE05-6E78-C4E0-85F5D6A8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38E2740-1032-591B-DE6E-ECAE3258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BD8EC27-AFB8-2B75-BA07-B573BD9C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67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6179FC-F0C5-4603-55FB-959EB35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CF7A98-B3B0-873D-B7E5-272806EEF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D0C6C6D-DEDA-D137-A97F-9DFC633B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CCA889B-0559-FD98-D033-D134795B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D2BF58-AA2A-83A7-85BC-F6E733FD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34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B5D0C1-F8EB-5CF4-7024-CED21CE0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2D33C57-CC78-49D3-E4B8-157964FB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D30EAC-7FEE-1A4C-418C-3801F819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8395355-890A-0CCA-5C25-D248F1B1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0BE9CC4-5BAD-9BB6-5376-69B2AE39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814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BDF016-AC59-9F22-B8D1-065A76C0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781178-64D0-F3DD-6971-0EAA2FF8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82E1947-A976-4765-07CE-C337E863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FA9A958-D237-D488-F7CF-E9F1216A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18C4CF8-5660-E178-8CC0-C5BCC1D7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E9F77FA-B604-11FC-56AE-92135A4D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29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233E66-31AF-5949-40A1-B1BB154D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D8F9D58-35AF-49E4-D9EA-F24643F26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2BE76E3-AC2F-06DD-3BB3-612E21BF2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E5E2356-863A-A91C-461B-9233B7BAB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ACE452A-071E-10EC-3B3E-0788745F3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C10A9E3-17F9-BE55-74BC-9A1AD16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4724316-860E-D5B1-392C-37AF8FC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1F57FF4-21B2-D977-38A1-FBD8BBD0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57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C92B11-7B7E-7762-01E5-843A300F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D62CBA-921E-A3D6-0F59-0B5E1DEC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1430628-EF01-F300-632B-E48B31A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5A1D838-969A-6FEC-17DF-0A4C1209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261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2104DEC-BDA1-420E-3494-DC9153E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B031FF3-A093-E9AA-131D-F5BE60EF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F55E6F5-C328-B71A-3FB1-395CD6C7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91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8CE363-747D-9F0F-6A30-B7444393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908A51-B86A-2AD0-D174-A95408FE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95D3C5-6972-B406-F6F7-5143E7768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ED8FD02-1D29-358A-E964-760328EE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474FCB6-67C5-69D5-2F7F-CB6A1B79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74BC513-4C5E-CCA7-6DF3-DB4B8A29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98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8B7F1C-371C-5D5B-EB97-31C9FB1F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9289CA6-FAF6-2115-C795-D3F4E4E5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7C2D6A0-59D0-74BC-4CCF-B9EB76F28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0C487B9-A884-43BC-945A-D0F13F49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9A7AF74-408A-F825-0BE0-CF84C40D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E436212-F4FC-D7DF-AFDD-FE37EF13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177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41362289-C7C5-413C-C7D4-E1E2DB8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2392DB5-764F-A566-460D-F44AE9DA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288B39-DF61-CA6F-9648-8DC77CDD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995EE53-9EA2-5D4B-0EB3-08AE3A11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7EC852-0255-3735-54F5-20FAA68C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946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EF3669-09D3-BCC3-0006-A24C85B5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37"/>
            <a:ext cx="9144000" cy="1094508"/>
          </a:xfrm>
        </p:spPr>
        <p:txBody>
          <a:bodyPr/>
          <a:lstStyle/>
          <a:p>
            <a:r>
              <a:rPr lang="ro-RO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Vizit</a:t>
            </a:r>
            <a:r>
              <a:rPr lang="ro-RO" dirty="0">
                <a:solidFill>
                  <a:schemeClr val="accent6">
                    <a:lumMod val="75000"/>
                  </a:schemeClr>
                </a:solidFill>
                <a:latin typeface="Roboto" panose="020B0604020202020204" pitchFamily="2" charset="0"/>
              </a:rPr>
              <a:t>e la Instituții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6DC1E3D-0935-C59B-7954-2CB8F13ED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7" y="2822694"/>
            <a:ext cx="2881272" cy="277817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E3F6FE1-2060-8F7B-2EAF-98F9E4DD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17273"/>
            <a:ext cx="3940644" cy="23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6CC7E3-D9B2-5341-1773-53F8F008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41" y="-125682"/>
            <a:ext cx="10515600" cy="1325563"/>
          </a:xfrm>
        </p:spPr>
        <p:txBody>
          <a:bodyPr/>
          <a:lstStyle/>
          <a:p>
            <a:pPr algn="ctr"/>
            <a:r>
              <a:rPr lang="ro-RO" dirty="0"/>
              <a:t>      </a:t>
            </a:r>
            <a:r>
              <a:rPr lang="ro-RO" dirty="0">
                <a:solidFill>
                  <a:srgbClr val="0070C0"/>
                </a:solidFill>
              </a:rPr>
              <a:t>Monetăria Statului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D7A7220F-B035-D7AD-57DD-AD042B3BE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9" y="669740"/>
            <a:ext cx="3067478" cy="3439005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BD5EB519-D813-99EB-264E-7205830E8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7" y="2617807"/>
            <a:ext cx="3801005" cy="3839111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68822303-8168-D922-D5AC-DDB92A3F0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12" y="1199881"/>
            <a:ext cx="3743847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6CC7E3-D9B2-5341-1773-53F8F008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41" y="-125682"/>
            <a:ext cx="10515600" cy="1325563"/>
          </a:xfrm>
        </p:spPr>
        <p:txBody>
          <a:bodyPr/>
          <a:lstStyle/>
          <a:p>
            <a:pPr algn="ctr"/>
            <a:r>
              <a:rPr lang="ro-RO" dirty="0"/>
              <a:t>      </a:t>
            </a:r>
            <a:r>
              <a:rPr lang="ro-RO" dirty="0">
                <a:solidFill>
                  <a:srgbClr val="0070C0"/>
                </a:solidFill>
              </a:rPr>
              <a:t>Monetăria Statului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DB5465B-4D1C-5ED3-825D-B629EC8F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" y="879498"/>
            <a:ext cx="3791479" cy="381053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92DE18B-BE54-0575-91CC-61E33703F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79" y="2926042"/>
            <a:ext cx="3501249" cy="352797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CF0F66F-33FF-18C5-FEAB-28DA10257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950499"/>
            <a:ext cx="4102504" cy="41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CCA034-D693-570C-6CB4-43F4E672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5108" y="554181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Banca Națională </a:t>
            </a:r>
            <a:br>
              <a:rPr lang="ro-RO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a României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A6BF870-84E6-6D8B-D20C-B60FBCA62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2734253"/>
            <a:ext cx="5473208" cy="379260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815C977A-67FF-2C38-FB9B-61B7D0BCC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3009"/>
            <a:ext cx="5707582" cy="37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CCA034-D693-570C-6CB4-43F4E672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4054" y="360217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Banca Națională </a:t>
            </a:r>
            <a:br>
              <a:rPr lang="ro-RO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a României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71AD4FF7-A1D7-0014-344C-0BF6F96E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1" y="2037202"/>
            <a:ext cx="5477639" cy="405821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6CBE6702-09BE-CBA6-6B99-E80427122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96" y="734516"/>
            <a:ext cx="4012812" cy="56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2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</Words>
  <Application>Microsoft Office PowerPoint</Application>
  <PresentationFormat>Ecran lat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Temă Office</vt:lpstr>
      <vt:lpstr>Vizite la Instituții</vt:lpstr>
      <vt:lpstr>      Monetăria Statului</vt:lpstr>
      <vt:lpstr>      Monetăria Statului</vt:lpstr>
      <vt:lpstr>Banca Națională  a României</vt:lpstr>
      <vt:lpstr>Banca Națională  a României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Desfășurarea unor activități digitale</dc:title>
  <dc:creator>Oana Ionescu</dc:creator>
  <cp:lastModifiedBy>Oana Ionescu</cp:lastModifiedBy>
  <cp:revision>6</cp:revision>
  <dcterms:created xsi:type="dcterms:W3CDTF">2023-03-24T19:16:27Z</dcterms:created>
  <dcterms:modified xsi:type="dcterms:W3CDTF">2023-03-24T20:58:40Z</dcterms:modified>
</cp:coreProperties>
</file>