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FEF1-F512-55A7-8CD3-66951D0C0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5799F-4EEF-A31C-5A1F-3BCA1DE36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E130A-7175-44CF-5211-188A95B2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074DE-BA65-4C43-F714-BBB39DD9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5B739-FF7C-7671-A687-56D1A624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8E26-170F-392D-B5CF-E8A3A785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78BA-A151-8036-112F-53DB0D75B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9B1F8-03C7-7DE1-23E7-6D5DFE7C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687D0-1387-26F3-0F20-2167B3E0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6A59D-6A1C-20C4-D15F-B0A3A7DD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9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6B3D2-D53B-98C0-1ABC-5FD9F3238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B04A4-C47B-3EC4-F7EA-A5A99F521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FB81-936D-3346-8424-62B14351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E2FE-4957-F109-CB1D-A932F96D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370FD-DA38-F688-DD99-A7177A10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E509-46A4-BA01-A670-67FF2FA2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B969D-5A43-FCA5-2448-C4E5C818C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1D725-1B5D-6D72-5020-B2F40138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09CC9-AC4B-A8DD-1299-6F68491B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44ABF-F174-863C-F55E-0632CE34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10C3-D6D2-4985-B294-B6450B21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94B99-E83C-526E-18CA-46CDAEE6E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68D4D-BE1B-9C6A-D3E2-F96C0AAA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138B-CB71-D1C8-33BC-D9BAAE1F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3BC86-3ABC-630D-6E98-77600AA3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D4D8-33EF-29A5-A66B-A58EA866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57AE-2F2C-AA70-D2FD-191B86509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6E81F-4FC7-5EA5-DA5C-8A0835B03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3C3A5-FC7E-C92D-8CF2-9EB983415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BCB79-5324-83E8-6A15-79F3FFA6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811-2F21-DE18-9D1D-AC4BF46F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7FED-498C-623A-68CA-B2E236D24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272AE-FC24-3AB2-6681-614A6F222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A806F-1393-3EB5-1685-D5C22759D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5CCF9-4769-175B-1F5D-73B00D851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3110E-3704-265F-576D-57A784FFD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9D757-1CB9-79E9-0884-62A4555F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24753B-4944-F1ED-41D8-1E1DE8EB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39D47D-68D7-B525-F810-1DD338A4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9D53-9E58-782A-77B2-4435F1FA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9F1EA-D3FD-0245-7FF2-73730D919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88EAC-76BB-F92E-D33E-4676CCDA0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B77B5-653F-1751-B148-D2779EC0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D2481-DE25-8676-9F17-6E8A2321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00ECF-8030-5C79-14AD-2FE9C178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AE1C5-4C60-7756-03F2-695B8B86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7C09-4B1B-9131-8C6E-22EC44E1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70F9-76D2-0D35-DF42-E894B703B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0C3D5-F285-92BD-BA4A-124B3AE68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A1483-FBBE-D16D-8689-4DE4E1EC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E7409-96F4-CBBD-E0A4-218F961D1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575A8-AD09-B22C-3C19-607A905ED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F8560-D465-1119-8E26-051CA6AF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4131D-518D-4983-B694-07032885F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B7FF5-A5C1-53FF-5624-4A906BF6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2514D-5F22-D68F-D5CF-FD2B65A3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22F5D-688D-0919-46B6-A656E716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7816B-22A6-46B4-9AC9-7E507F31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668D9-DF3E-D16F-E154-AD85B486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0845D-A4BE-B00E-27C5-710D0816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0CBAE-DB7D-E833-F93D-5A83537D02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959F-CCD4-4ECC-B3A7-E8A746F7703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18F0D-CB92-3AEF-1174-4B4C2E629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E7C47-256A-3029-D77F-1D95CE536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2A1E-E2AF-4DA8-A7DE-AB2467BA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919A-6247-CFFF-29EB-51A212640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Educaţie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CC337-6546-55C4-0FCB-623822BA9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ŢÂRLEA LILIANA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G.P.P.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Sfântul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Mina”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Ploieşti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Prahova</a:t>
            </a:r>
          </a:p>
        </p:txBody>
      </p:sp>
    </p:spTree>
    <p:extLst>
      <p:ext uri="{BB962C8B-B14F-4D97-AF65-F5344CB8AC3E}">
        <p14:creationId xmlns:p14="http://schemas.microsoft.com/office/powerpoint/2010/main" val="414275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BDAC-FA6B-29F1-78DD-989D5F53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407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“De-a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E450D-BCC4-A6C4-008A-0A2C8A917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037" y="1409970"/>
            <a:ext cx="3793487" cy="5057982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20BF72E-A84D-108B-D741-248FBF05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7" y="1214650"/>
            <a:ext cx="7082518" cy="5643349"/>
          </a:xfrm>
        </p:spPr>
        <p:txBody>
          <a:bodyPr>
            <a:normAutofit fontScale="47500" lnSpcReduction="20000"/>
          </a:bodyPr>
          <a:lstStyle/>
          <a:p>
            <a:pPr algn="l" fontAlgn="base">
              <a:lnSpc>
                <a:spcPct val="170000"/>
              </a:lnSpc>
            </a:pPr>
            <a:r>
              <a:rPr lang="en-US" sz="29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2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mare</a:t>
            </a:r>
          </a:p>
          <a:p>
            <a:pPr algn="l" fontAlgn="base">
              <a:lnSpc>
                <a:spcPct val="170000"/>
              </a:lnSpc>
            </a:pPr>
            <a:r>
              <a:rPr lang="en-US" sz="29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2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capacității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comunica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exersa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deprinderi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adecvat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formulele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politețe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>
              <a:lnSpc>
                <a:spcPct val="170000"/>
              </a:lnSpc>
            </a:pPr>
            <a:r>
              <a:rPr lang="en-US" sz="29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sz="2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O1:să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folosească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jocului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situațiile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create,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formulele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politețe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potrivite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O2:să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imite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acțiunile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-un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magazin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O3:să se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adreseze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vânzătorului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propoziții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complete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corecte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gramatical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fontAlgn="base">
              <a:lnSpc>
                <a:spcPct val="17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O4: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familiarizeze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produse-jucării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banii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adică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monedele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bancnotele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circulă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țara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noastră</a:t>
            </a:r>
            <a:r>
              <a:rPr lang="en-US" sz="29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O5:să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precizeze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corect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produsul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 care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dorește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cumpere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 fontAlgn="base">
              <a:lnSpc>
                <a:spcPct val="170000"/>
              </a:lnSpc>
            </a:pPr>
            <a:r>
              <a:rPr lang="en-US" sz="29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2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didactică</a:t>
            </a:r>
            <a:r>
              <a:rPr lang="en-US" sz="2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Folosirea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adecvată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formulelor</a:t>
            </a:r>
            <a:r>
              <a:rPr lang="en-US" sz="2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politețe</a:t>
            </a:r>
            <a:endParaRPr lang="en-US" sz="29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lnSpc>
                <a:spcPct val="17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Descrierea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încurajaţi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să-şi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imagineze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rugaţi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foloseasca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paşii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care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urmaţi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folosească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politeţe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aştepte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civilizat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obiectul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droit,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s-a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comunicat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salute 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ieşirea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9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208B-93C7-8812-4D09-ACD4E9F1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37" y="0"/>
            <a:ext cx="8117058" cy="106007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Joc de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“De-a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magazinul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861104F8-FE25-1322-ECEE-7DA4C1782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34" y="853115"/>
            <a:ext cx="3863826" cy="515176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08F76F-2F31-7CEF-38E1-4D2528D8A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98" y="853115"/>
            <a:ext cx="3863826" cy="51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5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899FC75-D213-B2CF-FEC7-CBE136188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25" y="1624203"/>
            <a:ext cx="3651502" cy="4868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8D0E1-4344-8E31-BA7B-D95D260A7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80" y="1624205"/>
            <a:ext cx="3651502" cy="48686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A076F5-13C8-3157-71C7-F5E3B4F56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Imagini  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Joc de rol “De-a magazinul”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6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2671-F546-F55D-CDA3-1B7941D1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046"/>
            <a:ext cx="9144000" cy="105812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ARTĂ </a:t>
            </a:r>
            <a:b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Puşculiţa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43B828-B333-FABD-69FC-3A3A818E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0988" y="1872997"/>
            <a:ext cx="3355145" cy="44735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17">
                <a:extLst>
                  <a:ext uri="{FF2B5EF4-FFF2-40B4-BE49-F238E27FC236}">
                    <a16:creationId xmlns:a16="http://schemas.microsoft.com/office/drawing/2014/main" id="{50029BDD-8484-4967-779E-5A5394BE4121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655093" y="1491175"/>
                <a:ext cx="6400799" cy="52371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lnSpc>
                    <a:spcPct val="170000"/>
                  </a:lnSpc>
                </a:pPr>
                <a:r>
                  <a:rPr lang="en-US" sz="2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Grupa</a:t>
                </a:r>
                <a:r>
                  <a:rPr lang="en-US" sz="2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mare “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Fluturaşi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</a:p>
              <a:p>
                <a:pPr fontAlgn="base">
                  <a:lnSpc>
                    <a:spcPct val="170000"/>
                  </a:lnSpc>
                </a:pPr>
                <a:r>
                  <a:rPr lang="en-US" sz="2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Scopul</a:t>
                </a:r>
                <a:r>
                  <a:rPr lang="en-US" sz="2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dezvoltarea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abilităţii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a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desena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liber un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obiect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conform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temei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fontAlgn="base">
                  <a:lnSpc>
                    <a:spcPct val="170000"/>
                  </a:lnSpc>
                </a:pPr>
                <a:r>
                  <a:rPr lang="en-US" sz="2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Obiective</a:t>
                </a:r>
                <a:r>
                  <a:rPr lang="en-US" sz="2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O1: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familiarizeze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termene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precum “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econimisire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”, “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puşculiţă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”;</a:t>
                </a:r>
              </a:p>
              <a:p>
                <a:pPr marL="0" indent="0" fontAlgn="base">
                  <a:lnSpc>
                    <a:spcPct val="170000"/>
                  </a:lnSpc>
                  <a:buNone/>
                </a:pP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O2: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deseneze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liber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puşuliţa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proprie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puşculiţă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din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imaginaţie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Sarcina</a:t>
                </a:r>
                <a:r>
                  <a:rPr lang="en-US" sz="2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didactică</a:t>
                </a:r>
                <a:r>
                  <a:rPr lang="en-US" sz="2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Folosirea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adecvată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culorilor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pentru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realizarea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temei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propuse</a:t>
                </a:r>
                <a:endPara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70000"/>
                  </a:lnSpc>
                </a:pPr>
                <a:r>
                  <a:rPr lang="en-US" sz="2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Descrierea</a:t>
                </a:r>
                <a:r>
                  <a:rPr lang="en-US" sz="2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activităţi</a:t>
                </a:r>
                <a:r>
                  <a:rPr lang="en-US" sz="2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Copiii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sunt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încurajaţi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să-şi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aminteasc</a:t>
                </a:r>
                <a14:m>
                  <m:oMath xmlns:m="http://schemas.openxmlformats.org/officeDocument/2006/math">
                    <m:r>
                      <a:rPr lang="en-US" sz="2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ă</m:t>
                    </m:r>
                  </m:oMath>
                </a14:m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să-şi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imagineze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puşculiţă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 care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apoi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deseneze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şi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coloreze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foaia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pusă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dispoziţie</a:t>
                </a:r>
                <a:r>
                  <a:rPr lang="en-US" sz="2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0" name="Content Placeholder 17">
                <a:extLst>
                  <a:ext uri="{FF2B5EF4-FFF2-40B4-BE49-F238E27FC236}">
                    <a16:creationId xmlns:a16="http://schemas.microsoft.com/office/drawing/2014/main" id="{50029BDD-8484-4967-779E-5A5394BE412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5093" y="1491175"/>
                <a:ext cx="6400799" cy="5237171"/>
              </a:xfrm>
              <a:prstGeom prst="rect">
                <a:avLst/>
              </a:prstGeom>
              <a:blipFill>
                <a:blip r:embed="rId3"/>
                <a:stretch>
                  <a:fillRect l="-476" r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50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5C8EB-8EAA-EB33-8DA4-B9D7431CF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968" y="880331"/>
            <a:ext cx="3042504" cy="4056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F2AE7D-1CE9-F43B-97C1-150B82512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83512" y="1716382"/>
            <a:ext cx="2759427" cy="3679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B2FDC-043F-1FBD-B183-0983FCC03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4189" y="2937777"/>
            <a:ext cx="2996905" cy="399587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2D10AA-1FA9-5E77-2186-799A542DA8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Puşculiţa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4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DC406E-2F32-CADC-D8D1-BC280A6FE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6731" y="1355347"/>
            <a:ext cx="3823353" cy="50978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B48F93-D58C-04DA-BD96-3C17C1163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91917" y="1355347"/>
            <a:ext cx="3823353" cy="50978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221CF5-6751-E7A2-A1FF-A4A3C0B93D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Puşculiţa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5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4C7C37-67E2-5812-E9A3-5DC7E3F6F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41" y="1853761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825C8-ADD9-1DAC-4B6B-49A7CD25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57" y="1853761"/>
            <a:ext cx="3263504" cy="43513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7ACBA4-9696-F492-EFE1-86DA8AD37B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Expoziţie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Puşculiţa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0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7B9BD-4844-51DD-E034-014B569F4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7" y="1460310"/>
            <a:ext cx="3563762" cy="4751683"/>
          </a:xfrm>
        </p:spPr>
      </p:pic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0E069610-CF42-422D-0502-184EE61A518E}"/>
              </a:ext>
            </a:extLst>
          </p:cNvPr>
          <p:cNvSpPr txBox="1">
            <a:spLocks/>
          </p:cNvSpPr>
          <p:nvPr/>
        </p:nvSpPr>
        <p:spPr>
          <a:xfrm>
            <a:off x="696037" y="914400"/>
            <a:ext cx="7069539" cy="6059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7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mare</a:t>
            </a:r>
          </a:p>
          <a:p>
            <a:pPr fontAlgn="base">
              <a:lnSpc>
                <a:spcPct val="17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capacității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relaţiona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abilităţii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asambla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piese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construcţii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impunătoare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 “Banca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Comercială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7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O1: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folosească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jocului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formulele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politețe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potrivite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precum 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rog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etc.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relaţiona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condiţii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propusă</a:t>
            </a:r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O2:să se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familiarizeze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termene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precum 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bancă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econimisire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etc.;</a:t>
            </a:r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didactică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adecvată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pieselor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Lego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dimensiuni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propuse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7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Descrierea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încurajaţi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să-şi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imagineze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construcţii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impunătoare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asambleze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ajutorul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pieselor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plastic, 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clădire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reprezinte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Banca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Comercială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AB1A50-ABD8-8017-FB94-66703D236B12}"/>
              </a:ext>
            </a:extLst>
          </p:cNvPr>
          <p:cNvSpPr txBox="1">
            <a:spLocks/>
          </p:cNvSpPr>
          <p:nvPr/>
        </p:nvSpPr>
        <p:spPr>
          <a:xfrm>
            <a:off x="1045191" y="270148"/>
            <a:ext cx="10515600" cy="751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Construcţii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“Banca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Comercială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6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F346FB-7B9F-EF83-66C3-E4342561F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3" y="1450360"/>
            <a:ext cx="3484972" cy="464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F2A5B-C632-F053-2DB9-3CC70DC6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32" y="1505325"/>
            <a:ext cx="3402526" cy="45367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2735B9-90DA-C34F-B2B5-CBCCD4F93A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construcţii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“Banca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Comercială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30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5184B0-6EE0-B5DC-6F2E-DF94C1F6C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7125"/>
            <a:ext cx="326350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35796-087D-AC49-B178-3E9F2F3FA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58" y="1407124"/>
            <a:ext cx="3263504" cy="4351339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D95E5BE-D067-6630-47BD-73DBEF09C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29" y="2141537"/>
            <a:ext cx="3263503" cy="43513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CAD586-FCF4-ACA6-6267-636ACD248C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construcţii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“Banca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Comercială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14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0C2CC6-5DD6-F2E1-80A0-4BFC3575B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59" y="1125538"/>
            <a:ext cx="7420707" cy="556553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B2F0504-D9D1-A5A0-1B03-80178992A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6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Rezultatul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Jocului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construcţii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“Banca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Comercială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44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183</TotalTime>
  <Words>504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Educaţie financiară prin joc </vt:lpstr>
      <vt:lpstr>ARTĂ  “Puşculiţa”- desen</vt:lpstr>
      <vt:lpstr>PowerPoint Presentation</vt:lpstr>
      <vt:lpstr>Imagini Artă  “Puşculiţa” - desen</vt:lpstr>
      <vt:lpstr>Imagini  Expoziţie  Artă  “Puşculiţa” - desen</vt:lpstr>
      <vt:lpstr>PowerPoint Presentation</vt:lpstr>
      <vt:lpstr>Imagini  Jocul de construcţii “Banca Comercială”</vt:lpstr>
      <vt:lpstr>Imagini  Jocul de construcţii “Banca Comercială”</vt:lpstr>
      <vt:lpstr>Imagini   Rezultatul  Jocului de construcţii “Banca Comercială”</vt:lpstr>
      <vt:lpstr>Joc de rol “De-a magazinul”</vt:lpstr>
      <vt:lpstr>Imagini   Joc de rol “De-a magazinul”</vt:lpstr>
      <vt:lpstr>Imagini   Joc de rol “De-a magazinul”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ARTĂ  “Puşculiţa”- desen</dc:title>
  <dc:creator>User</dc:creator>
  <cp:lastModifiedBy>User</cp:lastModifiedBy>
  <cp:revision>2</cp:revision>
  <dcterms:created xsi:type="dcterms:W3CDTF">2023-03-31T05:35:42Z</dcterms:created>
  <dcterms:modified xsi:type="dcterms:W3CDTF">2023-03-31T08:39:18Z</dcterms:modified>
</cp:coreProperties>
</file>