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FFB0-60C0-46FA-9A12-2C3556A973F8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E5-8721-4294-9A80-845BA79A56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363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FFB0-60C0-46FA-9A12-2C3556A973F8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E5-8721-4294-9A80-845BA79A56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024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FFB0-60C0-46FA-9A12-2C3556A973F8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E5-8721-4294-9A80-845BA79A56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704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FFB0-60C0-46FA-9A12-2C3556A973F8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E5-8721-4294-9A80-845BA79A56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604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FFB0-60C0-46FA-9A12-2C3556A973F8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E5-8721-4294-9A80-845BA79A56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904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FFB0-60C0-46FA-9A12-2C3556A973F8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E5-8721-4294-9A80-845BA79A56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922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FFB0-60C0-46FA-9A12-2C3556A973F8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E5-8721-4294-9A80-845BA79A56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197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FFB0-60C0-46FA-9A12-2C3556A973F8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E5-8721-4294-9A80-845BA79A56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18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FFB0-60C0-46FA-9A12-2C3556A973F8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E5-8721-4294-9A80-845BA79A56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218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FFB0-60C0-46FA-9A12-2C3556A973F8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E5-8721-4294-9A80-845BA79A56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534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FFB0-60C0-46FA-9A12-2C3556A973F8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E5-8721-4294-9A80-845BA79A56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098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EFFB0-60C0-46FA-9A12-2C3556A973F8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EF8E5-8721-4294-9A80-845BA79A56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088233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SĂPTĂMÂNA GLOBALĂ A BANILOR - #GMW, 20-26 MARTIE 2023.</a:t>
            </a:r>
            <a:br>
              <a:rPr lang="en-GB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Tema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din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acest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an ”Plan Your Money, Plant Your Future”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996952"/>
            <a:ext cx="655272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251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GMW2023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CLASA PREGATITOARE A</a:t>
            </a:r>
            <a:endParaRPr lang="en-GB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3"/>
            <a:ext cx="4403114" cy="352839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616" y="2708921"/>
            <a:ext cx="4126978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010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Pușculiţa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1"/>
            <a:ext cx="4234308" cy="410445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103" y="1628800"/>
            <a:ext cx="3297338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870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ŞCOALA GIMNAZIAL</a:t>
            </a:r>
            <a:r>
              <a:rPr lang="en-GB" sz="2800" dirty="0" smtClean="0">
                <a:latin typeface="Times New Roman"/>
                <a:cs typeface="Times New Roman"/>
              </a:rPr>
              <a:t>Ă CENTRALĂ</a:t>
            </a:r>
            <a:br>
              <a:rPr lang="en-GB" sz="2800" dirty="0" smtClean="0">
                <a:latin typeface="Times New Roman"/>
                <a:cs typeface="Times New Roman"/>
              </a:rPr>
            </a:br>
            <a:r>
              <a:rPr lang="en-GB" sz="2800" dirty="0" smtClean="0">
                <a:latin typeface="Times New Roman"/>
                <a:cs typeface="Times New Roman"/>
              </a:rPr>
              <a:t>CÂMPINA</a:t>
            </a:r>
            <a:br>
              <a:rPr lang="en-GB" sz="2800" dirty="0" smtClean="0">
                <a:latin typeface="Times New Roman"/>
                <a:cs typeface="Times New Roman"/>
              </a:rPr>
            </a:br>
            <a:r>
              <a:rPr lang="en-GB" sz="2800" dirty="0" smtClean="0">
                <a:latin typeface="Times New Roman"/>
                <a:cs typeface="Times New Roman"/>
              </a:rPr>
              <a:t>CP A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628800"/>
            <a:ext cx="6034617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86590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17</Words>
  <Application>Microsoft Office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SĂPTĂMÂNA GLOBALĂ A BANILOR - #GMW, 20-26 MARTIE 2023. Tema din acest an ”Plan Your Money, Plant Your Future”</vt:lpstr>
      <vt:lpstr>GMW2023 CLASA PREGATITOARE A</vt:lpstr>
      <vt:lpstr>Pușculiţa</vt:lpstr>
      <vt:lpstr>ŞCOALA GIMNAZIALĂ CENTRALĂ CÂMPINA CP 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SĂPTĂMÂNA GLOBALĂ A BANILOR - #GMW, 20-26 MARTIE 2023. Tema din acest an ”Plan Your Money, Plant Your Future”</dc:title>
  <dc:creator>dan</dc:creator>
  <cp:lastModifiedBy>dan</cp:lastModifiedBy>
  <cp:revision>2</cp:revision>
  <dcterms:created xsi:type="dcterms:W3CDTF">2023-03-27T16:45:02Z</dcterms:created>
  <dcterms:modified xsi:type="dcterms:W3CDTF">2023-03-27T16:55:26Z</dcterms:modified>
</cp:coreProperties>
</file>