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2"/>
  </p:notesMasterIdLst>
  <p:handoutMasterIdLst>
    <p:handoutMasterId r:id="rId13"/>
  </p:handoutMasterIdLst>
  <p:sldIdLst>
    <p:sldId id="261" r:id="rId5"/>
    <p:sldId id="286" r:id="rId6"/>
    <p:sldId id="318" r:id="rId7"/>
    <p:sldId id="316" r:id="rId8"/>
    <p:sldId id="317" r:id="rId9"/>
    <p:sldId id="319" r:id="rId10"/>
    <p:sldId id="32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34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3/26/2023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3/26/2023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SĂPTĂMÂNA FINANCIARĂ</a:t>
            </a:r>
            <a:br>
              <a:rPr lang="ro-RO" dirty="0"/>
            </a:br>
            <a:r>
              <a:rPr lang="ro-RO" sz="3200" dirty="0">
                <a:solidFill>
                  <a:srgbClr val="92D050"/>
                </a:solidFill>
              </a:rPr>
              <a:t>20-26 MARTIE 2023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9706" y="4297679"/>
            <a:ext cx="4412557" cy="1463040"/>
          </a:xfrm>
        </p:spPr>
        <p:txBody>
          <a:bodyPr/>
          <a:lstStyle/>
          <a:p>
            <a:r>
              <a:rPr lang="ro-RO" dirty="0"/>
              <a:t>Prof. Inculeț Anișoara</a:t>
            </a:r>
          </a:p>
          <a:p>
            <a:r>
              <a:rPr lang="ro-RO" dirty="0"/>
              <a:t>Școala Gimnazială Nr. 2 ”Poet Ovidiu”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5749" y="0"/>
            <a:ext cx="11620500" cy="6591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49" y="545698"/>
            <a:ext cx="6186772" cy="2550008"/>
          </a:xfrm>
        </p:spPr>
        <p:txBody>
          <a:bodyPr>
            <a:noAutofit/>
          </a:bodyPr>
          <a:lstStyle/>
          <a:p>
            <a:pPr algn="ctr"/>
            <a:r>
              <a:rPr lang="ro-RO" sz="4000" dirty="0"/>
              <a:t>Activități desfășurate cu elevii clasei a III A</a:t>
            </a:r>
            <a:endParaRPr lang="en-US" sz="40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F06E77-B91F-4407-9F54-7024EE43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" y="2852936"/>
            <a:ext cx="4392488" cy="32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25006-3782-464F-B481-4BB9A8B38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313" y="2878546"/>
            <a:ext cx="1357144" cy="83420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8981F6-7925-4B92-8E91-08E5B89D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52" y="1671828"/>
            <a:ext cx="4856199" cy="36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9740D-B75A-44DB-B53F-BC9CDCEB9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321" y="1744008"/>
            <a:ext cx="135342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7BB737-A0C7-4C40-B6C6-5AEBB0528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20296-A0E3-476B-9DEB-C2F81FA28D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0CD2D7-2883-44DA-ACB1-CAD9F050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1" y="302506"/>
            <a:ext cx="8242580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Realizarea lucrarilor cu ajutorul monedelor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F9B60-5C83-476C-A731-1BCE1333FA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3450C6-43E5-495E-9C4E-BA6770D8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66"/>
          <a:stretch/>
        </p:blipFill>
        <p:spPr>
          <a:xfrm>
            <a:off x="898104" y="1676211"/>
            <a:ext cx="3003102" cy="3822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6AA15B-73C5-4C08-8BFE-570AF44CF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87"/>
          <a:stretch/>
        </p:blipFill>
        <p:spPr>
          <a:xfrm>
            <a:off x="4408958" y="2575180"/>
            <a:ext cx="2865974" cy="36621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3FAB62-F3C5-43B8-BDA8-E854167CC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59" b="5100"/>
          <a:stretch/>
        </p:blipFill>
        <p:spPr>
          <a:xfrm>
            <a:off x="8071077" y="2104628"/>
            <a:ext cx="3327063" cy="38221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8DDDF3-BA34-473F-A146-23D33644D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23" y="1676211"/>
            <a:ext cx="1359526" cy="8352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521C8E-1044-45FD-BD5F-AA53036B2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406" y="5415543"/>
            <a:ext cx="1359526" cy="8352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6CB786-8B41-4E3B-A859-42A418E6E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18" y="5080297"/>
            <a:ext cx="1359526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0CD4C-BABB-49AF-B6A3-12C2F16449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5505B-65F6-4E6C-B75E-9957016B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7" y="3011388"/>
            <a:ext cx="1359526" cy="8352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2C7C1-4486-4771-A0DA-5D0208BC99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5749" y="0"/>
            <a:ext cx="11620497" cy="6591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90152A-2BC6-4902-8A60-8A20C7CC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11" y="698542"/>
            <a:ext cx="9963150" cy="1499616"/>
          </a:xfrm>
        </p:spPr>
        <p:txBody>
          <a:bodyPr>
            <a:normAutofit/>
          </a:bodyPr>
          <a:lstStyle/>
          <a:p>
            <a:pPr algn="ctr"/>
            <a:r>
              <a:rPr lang="ro-RO" dirty="0"/>
              <a:t>Lucrari cu monede ale elevilor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54DB3-E01C-423D-A3F3-614BA18E87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64CCAA4-7972-4FFA-ACC3-1582D256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22" y="2688639"/>
            <a:ext cx="2826473" cy="37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D1EE15F-ECCE-4A7B-9416-5BDEF97E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60" y="2700340"/>
            <a:ext cx="2826473" cy="37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AF51611B-029E-4BD0-81E1-143D4AF82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r="11106"/>
          <a:stretch/>
        </p:blipFill>
        <p:spPr bwMode="auto">
          <a:xfrm>
            <a:off x="1343472" y="2679191"/>
            <a:ext cx="2688737" cy="37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F67AE-5C0C-483A-9525-B751E8DF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780" y="5589555"/>
            <a:ext cx="1359526" cy="835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480A7-7E44-44D2-B520-80705AD3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73" y="5589555"/>
            <a:ext cx="1359526" cy="83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D4C5C-EF3E-4872-BA5A-F374A04A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770" y="5559738"/>
            <a:ext cx="1359526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0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E7A3C6-A875-4F6B-80C2-281024561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F73F0-0B80-47F8-9D6C-91A906EDC4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5749" y="0"/>
            <a:ext cx="11620500" cy="6591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A20FE3-2758-4399-8B42-0EB5771A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08" y="581981"/>
            <a:ext cx="9963150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Lucrari ale elevilor realizate  cu ajutorul monedelor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4B3E8-5238-4C29-8C37-0D4C2985B5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C924E8-DDE5-4FB3-AFEF-939E8B51E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7174"/>
          <a:stretch/>
        </p:blipFill>
        <p:spPr bwMode="auto">
          <a:xfrm rot="9568186">
            <a:off x="3992561" y="3008374"/>
            <a:ext cx="3668943" cy="27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B5CB62A-77F6-4480-8DCF-3910DADB3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/>
          <a:stretch/>
        </p:blipFill>
        <p:spPr bwMode="auto">
          <a:xfrm>
            <a:off x="1035270" y="2924944"/>
            <a:ext cx="2567796" cy="36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72BFDC1-048A-44B4-A05D-044494562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3" r="6103" b="3798"/>
          <a:stretch/>
        </p:blipFill>
        <p:spPr bwMode="auto">
          <a:xfrm>
            <a:off x="8285810" y="2764707"/>
            <a:ext cx="2791766" cy="38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FF644-1302-472D-AE87-D1925EE5F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36064">
            <a:off x="4479457" y="5356088"/>
            <a:ext cx="1359526" cy="83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27EEF-370C-487A-9DD1-9D7ED37BB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42" y="2833375"/>
            <a:ext cx="1103910" cy="678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35C4B-1677-4513-AC28-6C621F92F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408" y="2833375"/>
            <a:ext cx="969522" cy="5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8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D7DAF7-0537-49D8-B817-3027568D2C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C9D06-B90D-4E04-98CD-17F465658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7" y="3011388"/>
            <a:ext cx="1359526" cy="835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6F9AD5-68A8-4CCD-B16F-CE99045F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7" y="3011388"/>
            <a:ext cx="1359526" cy="835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C0988E-DB51-4F11-8F36-03DAAEB83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3" y="4586784"/>
            <a:ext cx="1359526" cy="8352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AD44B-F3EE-4503-B95D-EEF26BF55F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162657-4F23-4581-9EC6-9B461268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836712"/>
            <a:ext cx="9963150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Realizarea unor pușculițe din materiale reciclabile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42216-F92D-4C1E-874C-B4DDD6472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BB6CD-1E22-4691-9524-312BAA505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8" r="6632" b="4585"/>
          <a:stretch/>
        </p:blipFill>
        <p:spPr>
          <a:xfrm>
            <a:off x="770913" y="3082127"/>
            <a:ext cx="2579829" cy="3175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69962-F005-43B4-A48E-4335264C2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00" b="5901"/>
          <a:stretch/>
        </p:blipFill>
        <p:spPr>
          <a:xfrm>
            <a:off x="3704643" y="2411805"/>
            <a:ext cx="4049820" cy="4083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89B7D8-11B0-4C7B-AFE2-BFEE914967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920" t="11151" r="-1" b="6951"/>
          <a:stretch/>
        </p:blipFill>
        <p:spPr>
          <a:xfrm>
            <a:off x="8271899" y="2884579"/>
            <a:ext cx="3116914" cy="3404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54BEFB-BED2-4854-8D1C-8489C36BD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1" y="5399062"/>
            <a:ext cx="1359526" cy="835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3720F3-0C0C-4F38-8522-168390C5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643" y="5612590"/>
            <a:ext cx="1359526" cy="835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952937-771B-42A5-9F17-DD4475C5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046" y="2900458"/>
            <a:ext cx="1359526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1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DBEB00-F316-4AC3-9809-2DB6A60226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BAA8E-EAEE-4E65-8362-69A20365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7" y="3011388"/>
            <a:ext cx="1359526" cy="835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94B3B7-C6B0-48DA-8130-12AB9E1C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7" y="3011388"/>
            <a:ext cx="1359526" cy="8352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61162-8819-4F37-BACB-1669B10325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5749" y="0"/>
            <a:ext cx="11620500" cy="6591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92484E-B43F-4281-BA22-15E9D15A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591" y="488676"/>
            <a:ext cx="4956583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De vorbă cu un specialist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CA3D6-B71C-4D51-A038-9C3736D300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29464A2-A99A-4827-9848-C981C539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5" y="3684751"/>
            <a:ext cx="3303758" cy="27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D38C2A1-9723-4DA4-BFFA-885F1EB8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3" y="2665810"/>
            <a:ext cx="4956583" cy="3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E1D95945-8B07-4728-9878-2DE4B32F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19" y="266700"/>
            <a:ext cx="4362690" cy="32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BD496-01D8-43A2-9778-52D84E2CC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03" y="5534100"/>
            <a:ext cx="1359526" cy="83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2D09B-91CD-45DE-A05F-A0500F68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028" y="2593776"/>
            <a:ext cx="1359526" cy="835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A70579-5AC8-4A79-8427-CD8CF07E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366" y="3688555"/>
            <a:ext cx="1359526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3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155</TotalTime>
  <Words>58</Words>
  <Application>Microsoft Office PowerPoint</Application>
  <PresentationFormat>Widescreen</PresentationFormat>
  <Paragraphs>11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ModernClassicBlock-3</vt:lpstr>
      <vt:lpstr>SĂPTĂMÂNA FINANCIARĂ 20-26 MARTIE 2023 </vt:lpstr>
      <vt:lpstr>Activități desfășurate cu elevii clasei a III A</vt:lpstr>
      <vt:lpstr>Realizarea lucrarilor cu ajutorul monedelor</vt:lpstr>
      <vt:lpstr>Lucrari cu monede ale elevilor </vt:lpstr>
      <vt:lpstr>Lucrari ale elevilor realizate  cu ajutorul monedelor</vt:lpstr>
      <vt:lpstr>Realizarea unor pușculițe din materiale reciclabile</vt:lpstr>
      <vt:lpstr>De vorbă cu un specialist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FINANCIARĂ 20-26 MARTIE 2023 </dc:title>
  <dc:creator>Ana</dc:creator>
  <cp:lastModifiedBy>Ana</cp:lastModifiedBy>
  <cp:revision>1</cp:revision>
  <dcterms:created xsi:type="dcterms:W3CDTF">2023-03-26T16:35:55Z</dcterms:created>
  <dcterms:modified xsi:type="dcterms:W3CDTF">2023-03-26T19:11:37Z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