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872C67-5B35-A48B-2527-A7C12895B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D254A6B0-12E9-53B1-FDC9-6C1BA530F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D18F945-68C6-036A-5AB6-85A7521E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647852F-6B2C-B3AC-32D6-363D6F7A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D0E78A1-11F5-C91C-048E-6089B43B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188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84EFFC9-483E-DDE6-6FF5-9EDDE210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83A4308A-F82C-9238-BA88-62FC784DD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C9D49FB-C7E3-F9AF-F2AC-B80D336C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6DCF5FE-3392-66BA-C6CE-B758D4E8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AF27BE2-A2D8-6816-63BE-A916D62A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668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EF981D9-E075-8419-901F-7FDC73B1D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72E6071-F495-4384-DE38-301F413EB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6C4FE99-EE05-6E78-C4E0-85F5D6A8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38E2740-1032-591B-DE6E-ECAE3258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BD8EC27-AFB8-2B75-BA07-B573BD9C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672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46179FC-F0C5-4603-55FB-959EB354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ECF7A98-B3B0-873D-B7E5-272806EEF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D0C6C6D-DEDA-D137-A97F-9DFC633B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CCA889B-0559-FD98-D033-D134795B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0D2BF58-AA2A-83A7-85BC-F6E733FD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34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B5D0C1-F8EB-5CF4-7024-CED21CE0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2D33C57-CC78-49D3-E4B8-157964FB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D30EAC-7FEE-1A4C-418C-3801F819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8395355-890A-0CCA-5C25-D248F1B1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0BE9CC4-5BAD-9BB6-5376-69B2AE39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814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BDF016-AC59-9F22-B8D1-065A76C0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C781178-64D0-F3DD-6971-0EAA2FF84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282E1947-A976-4765-07CE-C337E8638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FA9A958-D237-D488-F7CF-E9F1216A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818C4CF8-5660-E178-8CC0-C5BCC1D7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FE9F77FA-B604-11FC-56AE-92135A4D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294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3233E66-31AF-5949-40A1-B1BB154D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8D8F9D58-35AF-49E4-D9EA-F24643F26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2BE76E3-AC2F-06DD-3BB3-612E21BF2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4E5E2356-863A-A91C-461B-9233B7BAB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BACE452A-071E-10EC-3B3E-0788745F3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9C10A9E3-17F9-BE55-74BC-9A1AD162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74724316-860E-D5B1-392C-37AF8FC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21F57FF4-21B2-D977-38A1-FBD8BBD0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57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3C92B11-7B7E-7762-01E5-843A300F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D62CBA-921E-A3D6-0F59-0B5E1DEC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1430628-EF01-F300-632B-E48B31A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E5A1D838-969A-6FEC-17DF-0A4C1209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261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42104DEC-BDA1-420E-3494-DC9153ECB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BB031FF3-A093-E9AA-131D-F5BE60EF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4F55E6F5-C328-B71A-3FB1-395CD6C7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91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B8CE363-747D-9F0F-6A30-B7444393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B908A51-B86A-2AD0-D174-A95408FE4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295D3C5-6972-B406-F6F7-5143E7768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ED8FD02-1D29-358A-E964-760328EE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474FCB6-67C5-69D5-2F7F-CB6A1B79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E74BC513-4C5E-CCA7-6DF3-DB4B8A29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98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8B7F1C-371C-5D5B-EB97-31C9FB1F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9289CA6-FAF6-2115-C795-D3F4E4E5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7C2D6A0-59D0-74BC-4CCF-B9EB76F28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0C487B9-A884-43BC-945A-D0F13F49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E9A7AF74-408A-F825-0BE0-CF84C40D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AE436212-F4FC-D7DF-AFDD-FE37EF13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177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41362289-C7C5-413C-C7D4-E1E2DB8A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A2392DB5-764F-A566-460D-F44AE9DA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A288B39-DF61-CA6F-9648-8DC77CDD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E27B-B47E-4CFB-93CB-D0B768FE10DE}" type="datetimeFigureOut">
              <a:rPr lang="ro-RO" smtClean="0"/>
              <a:t>24.03.2023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995EE53-9EA2-5D4B-0EB3-08AE3A111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87EC852-0255-3735-54F5-20FAA68C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0A59-03DE-42AE-BE83-FC22E2B898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0946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7EF3669-09D3-BCC3-0006-A24C85B5B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37"/>
            <a:ext cx="9144000" cy="2078182"/>
          </a:xfrm>
        </p:spPr>
        <p:txBody>
          <a:bodyPr/>
          <a:lstStyle/>
          <a:p>
            <a:r>
              <a:rPr lang="ro-RO" b="0" i="0" dirty="0">
                <a:solidFill>
                  <a:schemeClr val="accent4">
                    <a:lumMod val="75000"/>
                  </a:schemeClr>
                </a:solidFill>
                <a:effectLst/>
                <a:latin typeface="Roboto" panose="020B0604020202020204" pitchFamily="2" charset="0"/>
              </a:rPr>
              <a:t>Desfășurarea unor activități digitale </a:t>
            </a:r>
            <a:endParaRPr lang="ro-RO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16DC1E3D-0935-C59B-7954-2CB8F13ED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37" y="2822694"/>
            <a:ext cx="2881272" cy="2778176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EE3F6FE1-2060-8F7B-2EAF-98F9E4DD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17273"/>
            <a:ext cx="3940644" cy="2313413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044DC7AD-BC79-1CB4-377B-A7CD28311F6E}"/>
              </a:ext>
            </a:extLst>
          </p:cNvPr>
          <p:cNvSpPr txBox="1"/>
          <p:nvPr/>
        </p:nvSpPr>
        <p:spPr>
          <a:xfrm>
            <a:off x="1413282" y="6071924"/>
            <a:ext cx="936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https://read.bookcreator.com/Uf46cCzp32RBuiPEvOExZFuOMZl1/OVeke0TuR52MOmij_SRrTg</a:t>
            </a:r>
          </a:p>
        </p:txBody>
      </p:sp>
    </p:spTree>
    <p:extLst>
      <p:ext uri="{BB962C8B-B14F-4D97-AF65-F5344CB8AC3E}">
        <p14:creationId xmlns:p14="http://schemas.microsoft.com/office/powerpoint/2010/main" val="285051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C6CC7E3-D9B2-5341-1773-53F8F008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71161"/>
            <a:ext cx="11201400" cy="1325563"/>
          </a:xfrm>
        </p:spPr>
        <p:txBody>
          <a:bodyPr/>
          <a:lstStyle/>
          <a:p>
            <a:r>
              <a:rPr lang="ro-RO" dirty="0"/>
              <a:t>      </a:t>
            </a:r>
            <a:r>
              <a:rPr lang="ro-RO" dirty="0">
                <a:solidFill>
                  <a:srgbClr val="0070C0"/>
                </a:solidFill>
              </a:rPr>
              <a:t>Afișe și postere realizate în platforma </a:t>
            </a:r>
            <a:r>
              <a:rPr lang="ro-RO" dirty="0" err="1">
                <a:solidFill>
                  <a:srgbClr val="0070C0"/>
                </a:solidFill>
              </a:rPr>
              <a:t>Canva</a:t>
            </a:r>
            <a:endParaRPr lang="ro-RO" dirty="0">
              <a:solidFill>
                <a:srgbClr val="0070C0"/>
              </a:solidFill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A14C5A4C-42AD-96C7-6778-61017491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39" y="1496725"/>
            <a:ext cx="3508516" cy="3421639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B1D84E70-8049-C23E-90DA-F8CF35989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6" y="1750562"/>
            <a:ext cx="3886117" cy="3849455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650B2622-4848-4C1E-3E18-580EDABCAD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383" y="1750562"/>
            <a:ext cx="3305636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0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67E67B9-EB01-9CCD-03ED-9B49824D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6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70C0"/>
                </a:solidFill>
              </a:rPr>
              <a:t>Afișe și postere realizate în platforma </a:t>
            </a:r>
            <a:r>
              <a:rPr lang="ro-RO" dirty="0" err="1">
                <a:solidFill>
                  <a:srgbClr val="0070C0"/>
                </a:solidFill>
              </a:rPr>
              <a:t>Canva</a:t>
            </a:r>
            <a:endParaRPr lang="ro-RO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3A3D1F28-D012-9482-6979-7C0B32C4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72" y="2520267"/>
            <a:ext cx="4010806" cy="3972608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42FF23E5-AAEC-4CA0-6860-E6C83DA9F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46" y="1809688"/>
            <a:ext cx="3561595" cy="3602533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09A81319-0E6F-8EB4-9D50-ED1250B0B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5" y="1690688"/>
            <a:ext cx="3582369" cy="36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67E67B9-EB01-9CCD-03ED-9B49824D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6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70C0"/>
                </a:solidFill>
              </a:rPr>
              <a:t>Afișe și postere realizate în platforma </a:t>
            </a:r>
            <a:r>
              <a:rPr lang="ro-RO" dirty="0" err="1">
                <a:solidFill>
                  <a:srgbClr val="0070C0"/>
                </a:solidFill>
              </a:rPr>
              <a:t>Canva</a:t>
            </a:r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10094B49-A209-EF1F-ED6C-7A4D439AA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27" y="2664988"/>
            <a:ext cx="3972347" cy="3845412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1BDD2047-0283-53C5-BC4F-E8A01FA1C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51" y="1525299"/>
            <a:ext cx="4011618" cy="3845412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3C333D16-D7FD-E2D9-2E70-100BB5A99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1" y="1519959"/>
            <a:ext cx="3671819" cy="366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4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67E67B9-EB01-9CCD-03ED-9B49824D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136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0070C0"/>
                </a:solidFill>
              </a:rPr>
              <a:t>Afișe și postere realizate în platforma </a:t>
            </a:r>
            <a:r>
              <a:rPr lang="ro-RO" dirty="0" err="1">
                <a:solidFill>
                  <a:srgbClr val="0070C0"/>
                </a:solidFill>
              </a:rPr>
              <a:t>Canva</a:t>
            </a:r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D2E8EDA-7BB7-A247-16AE-918D6BC0F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40" y="1931394"/>
            <a:ext cx="3984283" cy="3969688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AB363F18-EABA-8722-0BD5-D0E601DB6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19" y="1931394"/>
            <a:ext cx="3992634" cy="39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3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46</Words>
  <Application>Microsoft Office PowerPoint</Application>
  <PresentationFormat>Ecran lat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Temă Office</vt:lpstr>
      <vt:lpstr>Desfășurarea unor activități digitale </vt:lpstr>
      <vt:lpstr>      Afișe și postere realizate în platforma Canva</vt:lpstr>
      <vt:lpstr>Afișe și postere realizate în platforma Canva</vt:lpstr>
      <vt:lpstr>Afișe și postere realizate în platforma Canva</vt:lpstr>
      <vt:lpstr>Afișe și postere realizate în platforma Canva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Desfășurarea unor activități digitale</dc:title>
  <dc:creator>Oana Ionescu</dc:creator>
  <cp:lastModifiedBy>Oana Ionescu</cp:lastModifiedBy>
  <cp:revision>6</cp:revision>
  <dcterms:created xsi:type="dcterms:W3CDTF">2023-03-24T19:16:27Z</dcterms:created>
  <dcterms:modified xsi:type="dcterms:W3CDTF">2023-03-24T20:27:10Z</dcterms:modified>
</cp:coreProperties>
</file>