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5" r:id="rId5"/>
    <p:sldId id="268" r:id="rId6"/>
    <p:sldId id="267" r:id="rId7"/>
    <p:sldId id="257" r:id="rId8"/>
    <p:sldId id="258" r:id="rId9"/>
    <p:sldId id="269" r:id="rId10"/>
    <p:sldId id="262" r:id="rId11"/>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64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p:cNvSpPr txBox="1">
            <a:spLocks noGrp="1"/>
          </p:cNvSpPr>
          <p:nvPr>
            <p:ph type="ctrTitle"/>
          </p:nvPr>
        </p:nvSpPr>
        <p:spPr>
          <a:xfrm>
            <a:off x="1524003" y="1122361"/>
            <a:ext cx="9144000" cy="2387598"/>
          </a:xfrm>
        </p:spPr>
        <p:txBody>
          <a:bodyPr anchor="b" anchorCtr="1"/>
          <a:lstStyle>
            <a:lvl1pPr algn="ctr">
              <a:defRPr sz="6000"/>
            </a:lvl1pPr>
          </a:lstStyle>
          <a:p>
            <a:pPr lvl="0"/>
            <a:r>
              <a:rPr lang="ro-RO"/>
              <a:t>Faceți clic pentru a edita stilul de titlu coordonator</a:t>
            </a:r>
          </a:p>
        </p:txBody>
      </p:sp>
      <p:sp>
        <p:nvSpPr>
          <p:cNvPr id="3" name="Subtitlu 2"/>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ro-RO"/>
              <a:t>Faceți clic pentru a edita stilul de subtitlu coordonator</a:t>
            </a:r>
          </a:p>
        </p:txBody>
      </p:sp>
      <p:sp>
        <p:nvSpPr>
          <p:cNvPr id="4" name="Substituent dată 3"/>
          <p:cNvSpPr txBox="1">
            <a:spLocks noGrp="1"/>
          </p:cNvSpPr>
          <p:nvPr>
            <p:ph type="dt" sz="half" idx="7"/>
          </p:nvPr>
        </p:nvSpPr>
        <p:spPr/>
        <p:txBody>
          <a:bodyPr/>
          <a:lstStyle>
            <a:lvl1pPr>
              <a:defRPr/>
            </a:lvl1pPr>
          </a:lstStyle>
          <a:p>
            <a:pPr lvl="0"/>
            <a:fld id="{2931EA61-8995-48B1-BC10-506C1A2363BF}" type="datetime1">
              <a:rPr lang="ro-RO"/>
              <a:pPr lvl="0"/>
              <a:t>21.03.2023</a:t>
            </a:fld>
            <a:endParaRPr lang="ro-RO"/>
          </a:p>
        </p:txBody>
      </p:sp>
      <p:sp>
        <p:nvSpPr>
          <p:cNvPr id="5" name="Substituent subsol 4"/>
          <p:cNvSpPr txBox="1">
            <a:spLocks noGrp="1"/>
          </p:cNvSpPr>
          <p:nvPr>
            <p:ph type="ftr" sz="quarter" idx="9"/>
          </p:nvPr>
        </p:nvSpPr>
        <p:spPr/>
        <p:txBody>
          <a:bodyPr/>
          <a:lstStyle>
            <a:lvl1pPr>
              <a:defRPr/>
            </a:lvl1pPr>
          </a:lstStyle>
          <a:p>
            <a:pPr lvl="0"/>
            <a:endParaRPr lang="ro-RO"/>
          </a:p>
        </p:txBody>
      </p:sp>
      <p:sp>
        <p:nvSpPr>
          <p:cNvPr id="6" name="Substituent număr diapozitiv 5"/>
          <p:cNvSpPr txBox="1">
            <a:spLocks noGrp="1"/>
          </p:cNvSpPr>
          <p:nvPr>
            <p:ph type="sldNum" sz="quarter" idx="8"/>
          </p:nvPr>
        </p:nvSpPr>
        <p:spPr/>
        <p:txBody>
          <a:bodyPr/>
          <a:lstStyle>
            <a:lvl1pPr>
              <a:defRPr/>
            </a:lvl1pPr>
          </a:lstStyle>
          <a:p>
            <a:pPr lvl="0"/>
            <a:fld id="{7D73012F-CB71-4D3E-9BC9-83116E4B9D66}" type="slidenum">
              <a:t>‹#›</a:t>
            </a:fld>
            <a:endParaRPr lang="ro-RO"/>
          </a:p>
        </p:txBody>
      </p:sp>
    </p:spTree>
    <p:extLst>
      <p:ext uri="{BB962C8B-B14F-4D97-AF65-F5344CB8AC3E}">
        <p14:creationId xmlns:p14="http://schemas.microsoft.com/office/powerpoint/2010/main" val="23565689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txBox="1">
            <a:spLocks noGrp="1"/>
          </p:cNvSpPr>
          <p:nvPr>
            <p:ph type="title"/>
          </p:nvPr>
        </p:nvSpPr>
        <p:spPr/>
        <p:txBody>
          <a:bodyPr/>
          <a:lstStyle>
            <a:lvl1pPr>
              <a:defRPr/>
            </a:lvl1pPr>
          </a:lstStyle>
          <a:p>
            <a:pPr lvl="0"/>
            <a:r>
              <a:rPr lang="ro-RO"/>
              <a:t>Faceți clic pentru a edita stilul de titlu coordonator</a:t>
            </a:r>
          </a:p>
        </p:txBody>
      </p:sp>
      <p:sp>
        <p:nvSpPr>
          <p:cNvPr id="3" name="Substituent text vertica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p:cNvSpPr txBox="1">
            <a:spLocks noGrp="1"/>
          </p:cNvSpPr>
          <p:nvPr>
            <p:ph type="dt" sz="half" idx="7"/>
          </p:nvPr>
        </p:nvSpPr>
        <p:spPr/>
        <p:txBody>
          <a:bodyPr/>
          <a:lstStyle>
            <a:lvl1pPr>
              <a:defRPr/>
            </a:lvl1pPr>
          </a:lstStyle>
          <a:p>
            <a:pPr lvl="0"/>
            <a:fld id="{C13B5919-5326-4C7A-8D63-85B812B5C720}" type="datetime1">
              <a:rPr lang="ro-RO"/>
              <a:pPr lvl="0"/>
              <a:t>21.03.2023</a:t>
            </a:fld>
            <a:endParaRPr lang="ro-RO"/>
          </a:p>
        </p:txBody>
      </p:sp>
      <p:sp>
        <p:nvSpPr>
          <p:cNvPr id="5" name="Substituent subsol 4"/>
          <p:cNvSpPr txBox="1">
            <a:spLocks noGrp="1"/>
          </p:cNvSpPr>
          <p:nvPr>
            <p:ph type="ftr" sz="quarter" idx="9"/>
          </p:nvPr>
        </p:nvSpPr>
        <p:spPr/>
        <p:txBody>
          <a:bodyPr/>
          <a:lstStyle>
            <a:lvl1pPr>
              <a:defRPr/>
            </a:lvl1pPr>
          </a:lstStyle>
          <a:p>
            <a:pPr lvl="0"/>
            <a:endParaRPr lang="ro-RO"/>
          </a:p>
        </p:txBody>
      </p:sp>
      <p:sp>
        <p:nvSpPr>
          <p:cNvPr id="6" name="Substituent număr diapozitiv 5"/>
          <p:cNvSpPr txBox="1">
            <a:spLocks noGrp="1"/>
          </p:cNvSpPr>
          <p:nvPr>
            <p:ph type="sldNum" sz="quarter" idx="8"/>
          </p:nvPr>
        </p:nvSpPr>
        <p:spPr/>
        <p:txBody>
          <a:bodyPr/>
          <a:lstStyle>
            <a:lvl1pPr>
              <a:defRPr/>
            </a:lvl1pPr>
          </a:lstStyle>
          <a:p>
            <a:pPr lvl="0"/>
            <a:fld id="{EFB021A6-E0CA-4562-AE0C-E21D5E174720}" type="slidenum">
              <a:t>‹#›</a:t>
            </a:fld>
            <a:endParaRPr lang="ro-RO"/>
          </a:p>
        </p:txBody>
      </p:sp>
    </p:spTree>
    <p:extLst>
      <p:ext uri="{BB962C8B-B14F-4D97-AF65-F5344CB8AC3E}">
        <p14:creationId xmlns:p14="http://schemas.microsoft.com/office/powerpoint/2010/main" val="21025679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txBox="1">
            <a:spLocks noGrp="1"/>
          </p:cNvSpPr>
          <p:nvPr>
            <p:ph type="title" orient="vert"/>
          </p:nvPr>
        </p:nvSpPr>
        <p:spPr>
          <a:xfrm>
            <a:off x="8724903" y="365129"/>
            <a:ext cx="2628899" cy="5811834"/>
          </a:xfrm>
        </p:spPr>
        <p:txBody>
          <a:bodyPr vert="eaVert"/>
          <a:lstStyle>
            <a:lvl1pPr>
              <a:defRPr/>
            </a:lvl1pPr>
          </a:lstStyle>
          <a:p>
            <a:pPr lvl="0"/>
            <a:r>
              <a:rPr lang="ro-RO"/>
              <a:t>Faceți clic pentru a edita stilul de titlu coordonator</a:t>
            </a:r>
          </a:p>
        </p:txBody>
      </p:sp>
      <p:sp>
        <p:nvSpPr>
          <p:cNvPr id="3" name="Substituent text vertical 2"/>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p:cNvSpPr txBox="1">
            <a:spLocks noGrp="1"/>
          </p:cNvSpPr>
          <p:nvPr>
            <p:ph type="dt" sz="half" idx="7"/>
          </p:nvPr>
        </p:nvSpPr>
        <p:spPr/>
        <p:txBody>
          <a:bodyPr/>
          <a:lstStyle>
            <a:lvl1pPr>
              <a:defRPr/>
            </a:lvl1pPr>
          </a:lstStyle>
          <a:p>
            <a:pPr lvl="0"/>
            <a:fld id="{5B67BE12-8B31-4638-985E-096C3DFC6108}" type="datetime1">
              <a:rPr lang="ro-RO"/>
              <a:pPr lvl="0"/>
              <a:t>21.03.2023</a:t>
            </a:fld>
            <a:endParaRPr lang="ro-RO"/>
          </a:p>
        </p:txBody>
      </p:sp>
      <p:sp>
        <p:nvSpPr>
          <p:cNvPr id="5" name="Substituent subsol 4"/>
          <p:cNvSpPr txBox="1">
            <a:spLocks noGrp="1"/>
          </p:cNvSpPr>
          <p:nvPr>
            <p:ph type="ftr" sz="quarter" idx="9"/>
          </p:nvPr>
        </p:nvSpPr>
        <p:spPr/>
        <p:txBody>
          <a:bodyPr/>
          <a:lstStyle>
            <a:lvl1pPr>
              <a:defRPr/>
            </a:lvl1pPr>
          </a:lstStyle>
          <a:p>
            <a:pPr lvl="0"/>
            <a:endParaRPr lang="ro-RO"/>
          </a:p>
        </p:txBody>
      </p:sp>
      <p:sp>
        <p:nvSpPr>
          <p:cNvPr id="6" name="Substituent număr diapozitiv 5"/>
          <p:cNvSpPr txBox="1">
            <a:spLocks noGrp="1"/>
          </p:cNvSpPr>
          <p:nvPr>
            <p:ph type="sldNum" sz="quarter" idx="8"/>
          </p:nvPr>
        </p:nvSpPr>
        <p:spPr/>
        <p:txBody>
          <a:bodyPr/>
          <a:lstStyle>
            <a:lvl1pPr>
              <a:defRPr/>
            </a:lvl1pPr>
          </a:lstStyle>
          <a:p>
            <a:pPr lvl="0"/>
            <a:fld id="{15CF63D2-0128-4F73-97F0-E99B38222BE0}" type="slidenum">
              <a:t>‹#›</a:t>
            </a:fld>
            <a:endParaRPr lang="ro-RO"/>
          </a:p>
        </p:txBody>
      </p:sp>
    </p:spTree>
    <p:extLst>
      <p:ext uri="{BB962C8B-B14F-4D97-AF65-F5344CB8AC3E}">
        <p14:creationId xmlns:p14="http://schemas.microsoft.com/office/powerpoint/2010/main" val="8103318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txBox="1">
            <a:spLocks noGrp="1"/>
          </p:cNvSpPr>
          <p:nvPr>
            <p:ph type="title"/>
          </p:nvPr>
        </p:nvSpPr>
        <p:spPr/>
        <p:txBody>
          <a:bodyPr/>
          <a:lstStyle>
            <a:lvl1pPr>
              <a:defRPr/>
            </a:lvl1pPr>
          </a:lstStyle>
          <a:p>
            <a:pPr lvl="0"/>
            <a:r>
              <a:rPr lang="ro-RO"/>
              <a:t>Faceți clic pentru a edita stilul de titlu coordonator</a:t>
            </a:r>
          </a:p>
        </p:txBody>
      </p:sp>
      <p:sp>
        <p:nvSpPr>
          <p:cNvPr id="3" name="Substituent conținut 2"/>
          <p:cNvSpPr txBox="1">
            <a:spLocks noGrp="1"/>
          </p:cNvSpPr>
          <p:nvPr>
            <p:ph idx="1"/>
          </p:nvPr>
        </p:nvSpPr>
        <p:spPr/>
        <p:txBody>
          <a:bodyPr/>
          <a:lstStyle>
            <a:lvl1pPr>
              <a:defRPr/>
            </a:lvl1pPr>
            <a:lvl2pPr>
              <a:defRPr/>
            </a:lvl2pPr>
            <a:lvl3pPr>
              <a:defRPr/>
            </a:lvl3pPr>
            <a:lvl4pPr>
              <a:defRPr/>
            </a:lvl4pPr>
            <a:lvl5pPr>
              <a:defRPr/>
            </a:lvl5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p:cNvSpPr txBox="1">
            <a:spLocks noGrp="1"/>
          </p:cNvSpPr>
          <p:nvPr>
            <p:ph type="dt" sz="half" idx="7"/>
          </p:nvPr>
        </p:nvSpPr>
        <p:spPr/>
        <p:txBody>
          <a:bodyPr/>
          <a:lstStyle>
            <a:lvl1pPr>
              <a:defRPr/>
            </a:lvl1pPr>
          </a:lstStyle>
          <a:p>
            <a:pPr lvl="0"/>
            <a:fld id="{CE22DB19-5F82-4B16-AA42-4FB5F13FA541}" type="datetime1">
              <a:rPr lang="ro-RO"/>
              <a:pPr lvl="0"/>
              <a:t>21.03.2023</a:t>
            </a:fld>
            <a:endParaRPr lang="ro-RO"/>
          </a:p>
        </p:txBody>
      </p:sp>
      <p:sp>
        <p:nvSpPr>
          <p:cNvPr id="5" name="Substituent subsol 4"/>
          <p:cNvSpPr txBox="1">
            <a:spLocks noGrp="1"/>
          </p:cNvSpPr>
          <p:nvPr>
            <p:ph type="ftr" sz="quarter" idx="9"/>
          </p:nvPr>
        </p:nvSpPr>
        <p:spPr/>
        <p:txBody>
          <a:bodyPr/>
          <a:lstStyle>
            <a:lvl1pPr>
              <a:defRPr/>
            </a:lvl1pPr>
          </a:lstStyle>
          <a:p>
            <a:pPr lvl="0"/>
            <a:endParaRPr lang="ro-RO"/>
          </a:p>
        </p:txBody>
      </p:sp>
      <p:sp>
        <p:nvSpPr>
          <p:cNvPr id="6" name="Substituent număr diapozitiv 5"/>
          <p:cNvSpPr txBox="1">
            <a:spLocks noGrp="1"/>
          </p:cNvSpPr>
          <p:nvPr>
            <p:ph type="sldNum" sz="quarter" idx="8"/>
          </p:nvPr>
        </p:nvSpPr>
        <p:spPr/>
        <p:txBody>
          <a:bodyPr/>
          <a:lstStyle>
            <a:lvl1pPr>
              <a:defRPr/>
            </a:lvl1pPr>
          </a:lstStyle>
          <a:p>
            <a:pPr lvl="0"/>
            <a:fld id="{F39062B8-00A3-45F0-BF25-E332751B0191}" type="slidenum">
              <a:t>‹#›</a:t>
            </a:fld>
            <a:endParaRPr lang="ro-RO"/>
          </a:p>
        </p:txBody>
      </p:sp>
    </p:spTree>
    <p:extLst>
      <p:ext uri="{BB962C8B-B14F-4D97-AF65-F5344CB8AC3E}">
        <p14:creationId xmlns:p14="http://schemas.microsoft.com/office/powerpoint/2010/main" val="7861893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txBox="1">
            <a:spLocks noGrp="1"/>
          </p:cNvSpPr>
          <p:nvPr>
            <p:ph type="title"/>
          </p:nvPr>
        </p:nvSpPr>
        <p:spPr>
          <a:xfrm>
            <a:off x="831847" y="1709735"/>
            <a:ext cx="10515600" cy="2852735"/>
          </a:xfrm>
        </p:spPr>
        <p:txBody>
          <a:bodyPr anchor="b"/>
          <a:lstStyle>
            <a:lvl1pPr>
              <a:defRPr sz="6000"/>
            </a:lvl1pPr>
          </a:lstStyle>
          <a:p>
            <a:pPr lvl="0"/>
            <a:r>
              <a:rPr lang="ro-RO"/>
              <a:t>Faceți clic pentru a edita stilul de titlu coordonator</a:t>
            </a:r>
          </a:p>
        </p:txBody>
      </p:sp>
      <p:sp>
        <p:nvSpPr>
          <p:cNvPr id="3" name="Substituent text 2"/>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ro-RO"/>
              <a:t>Faceţi clic pentru a edita Master stiluri text</a:t>
            </a:r>
          </a:p>
        </p:txBody>
      </p:sp>
      <p:sp>
        <p:nvSpPr>
          <p:cNvPr id="4" name="Substituent dată 3"/>
          <p:cNvSpPr txBox="1">
            <a:spLocks noGrp="1"/>
          </p:cNvSpPr>
          <p:nvPr>
            <p:ph type="dt" sz="half" idx="7"/>
          </p:nvPr>
        </p:nvSpPr>
        <p:spPr/>
        <p:txBody>
          <a:bodyPr/>
          <a:lstStyle>
            <a:lvl1pPr>
              <a:defRPr/>
            </a:lvl1pPr>
          </a:lstStyle>
          <a:p>
            <a:pPr lvl="0"/>
            <a:fld id="{F5DB63D8-49A5-40B2-9DD9-C5F305589D73}" type="datetime1">
              <a:rPr lang="ro-RO"/>
              <a:pPr lvl="0"/>
              <a:t>21.03.2023</a:t>
            </a:fld>
            <a:endParaRPr lang="ro-RO"/>
          </a:p>
        </p:txBody>
      </p:sp>
      <p:sp>
        <p:nvSpPr>
          <p:cNvPr id="5" name="Substituent subsol 4"/>
          <p:cNvSpPr txBox="1">
            <a:spLocks noGrp="1"/>
          </p:cNvSpPr>
          <p:nvPr>
            <p:ph type="ftr" sz="quarter" idx="9"/>
          </p:nvPr>
        </p:nvSpPr>
        <p:spPr/>
        <p:txBody>
          <a:bodyPr/>
          <a:lstStyle>
            <a:lvl1pPr>
              <a:defRPr/>
            </a:lvl1pPr>
          </a:lstStyle>
          <a:p>
            <a:pPr lvl="0"/>
            <a:endParaRPr lang="ro-RO"/>
          </a:p>
        </p:txBody>
      </p:sp>
      <p:sp>
        <p:nvSpPr>
          <p:cNvPr id="6" name="Substituent număr diapozitiv 5"/>
          <p:cNvSpPr txBox="1">
            <a:spLocks noGrp="1"/>
          </p:cNvSpPr>
          <p:nvPr>
            <p:ph type="sldNum" sz="quarter" idx="8"/>
          </p:nvPr>
        </p:nvSpPr>
        <p:spPr/>
        <p:txBody>
          <a:bodyPr/>
          <a:lstStyle>
            <a:lvl1pPr>
              <a:defRPr/>
            </a:lvl1pPr>
          </a:lstStyle>
          <a:p>
            <a:pPr lvl="0"/>
            <a:fld id="{40B3F45A-5C6E-4E4B-8A4A-3EDEFDD904B2}" type="slidenum">
              <a:t>‹#›</a:t>
            </a:fld>
            <a:endParaRPr lang="ro-RO"/>
          </a:p>
        </p:txBody>
      </p:sp>
    </p:spTree>
    <p:extLst>
      <p:ext uri="{BB962C8B-B14F-4D97-AF65-F5344CB8AC3E}">
        <p14:creationId xmlns:p14="http://schemas.microsoft.com/office/powerpoint/2010/main" val="10440064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txBox="1">
            <a:spLocks noGrp="1"/>
          </p:cNvSpPr>
          <p:nvPr>
            <p:ph type="title"/>
          </p:nvPr>
        </p:nvSpPr>
        <p:spPr/>
        <p:txBody>
          <a:bodyPr/>
          <a:lstStyle>
            <a:lvl1pPr>
              <a:defRPr/>
            </a:lvl1pPr>
          </a:lstStyle>
          <a:p>
            <a:pPr lvl="0"/>
            <a:r>
              <a:rPr lang="ro-RO"/>
              <a:t>Faceți clic pentru a edita stilul de titlu coordonator</a:t>
            </a:r>
          </a:p>
        </p:txBody>
      </p:sp>
      <p:sp>
        <p:nvSpPr>
          <p:cNvPr id="3" name="Substituent conținut 2"/>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conținut 3"/>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5" name="Substituent dată 4"/>
          <p:cNvSpPr txBox="1">
            <a:spLocks noGrp="1"/>
          </p:cNvSpPr>
          <p:nvPr>
            <p:ph type="dt" sz="half" idx="7"/>
          </p:nvPr>
        </p:nvSpPr>
        <p:spPr/>
        <p:txBody>
          <a:bodyPr/>
          <a:lstStyle>
            <a:lvl1pPr>
              <a:defRPr/>
            </a:lvl1pPr>
          </a:lstStyle>
          <a:p>
            <a:pPr lvl="0"/>
            <a:fld id="{4661BDE4-63C3-41C7-BBB9-E382168FEB29}" type="datetime1">
              <a:rPr lang="ro-RO"/>
              <a:pPr lvl="0"/>
              <a:t>21.03.2023</a:t>
            </a:fld>
            <a:endParaRPr lang="ro-RO"/>
          </a:p>
        </p:txBody>
      </p:sp>
      <p:sp>
        <p:nvSpPr>
          <p:cNvPr id="6" name="Substituent subsol 5"/>
          <p:cNvSpPr txBox="1">
            <a:spLocks noGrp="1"/>
          </p:cNvSpPr>
          <p:nvPr>
            <p:ph type="ftr" sz="quarter" idx="9"/>
          </p:nvPr>
        </p:nvSpPr>
        <p:spPr/>
        <p:txBody>
          <a:bodyPr/>
          <a:lstStyle>
            <a:lvl1pPr>
              <a:defRPr/>
            </a:lvl1pPr>
          </a:lstStyle>
          <a:p>
            <a:pPr lvl="0"/>
            <a:endParaRPr lang="ro-RO"/>
          </a:p>
        </p:txBody>
      </p:sp>
      <p:sp>
        <p:nvSpPr>
          <p:cNvPr id="7" name="Substituent număr diapozitiv 6"/>
          <p:cNvSpPr txBox="1">
            <a:spLocks noGrp="1"/>
          </p:cNvSpPr>
          <p:nvPr>
            <p:ph type="sldNum" sz="quarter" idx="8"/>
          </p:nvPr>
        </p:nvSpPr>
        <p:spPr/>
        <p:txBody>
          <a:bodyPr/>
          <a:lstStyle>
            <a:lvl1pPr>
              <a:defRPr/>
            </a:lvl1pPr>
          </a:lstStyle>
          <a:p>
            <a:pPr lvl="0"/>
            <a:fld id="{4C92AD82-FFA3-4571-B3AC-52BB15605CCC}" type="slidenum">
              <a:t>‹#›</a:t>
            </a:fld>
            <a:endParaRPr lang="ro-RO"/>
          </a:p>
        </p:txBody>
      </p:sp>
    </p:spTree>
    <p:extLst>
      <p:ext uri="{BB962C8B-B14F-4D97-AF65-F5344CB8AC3E}">
        <p14:creationId xmlns:p14="http://schemas.microsoft.com/office/powerpoint/2010/main" val="11417765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txBox="1">
            <a:spLocks noGrp="1"/>
          </p:cNvSpPr>
          <p:nvPr>
            <p:ph type="title"/>
          </p:nvPr>
        </p:nvSpPr>
        <p:spPr>
          <a:xfrm>
            <a:off x="839784" y="365129"/>
            <a:ext cx="10515600" cy="1325559"/>
          </a:xfrm>
        </p:spPr>
        <p:txBody>
          <a:bodyPr/>
          <a:lstStyle>
            <a:lvl1pPr>
              <a:defRPr/>
            </a:lvl1pPr>
          </a:lstStyle>
          <a:p>
            <a:pPr lvl="0"/>
            <a:r>
              <a:rPr lang="ro-RO"/>
              <a:t>Faceți clic pentru a edita stilul de titlu coordonator</a:t>
            </a:r>
          </a:p>
        </p:txBody>
      </p:sp>
      <p:sp>
        <p:nvSpPr>
          <p:cNvPr id="3" name="Substituent text 2"/>
          <p:cNvSpPr txBox="1">
            <a:spLocks noGrp="1"/>
          </p:cNvSpPr>
          <p:nvPr>
            <p:ph type="body" idx="1"/>
          </p:nvPr>
        </p:nvSpPr>
        <p:spPr>
          <a:xfrm>
            <a:off x="839784" y="1681160"/>
            <a:ext cx="5157782" cy="823910"/>
          </a:xfrm>
        </p:spPr>
        <p:txBody>
          <a:bodyPr anchor="b"/>
          <a:lstStyle>
            <a:lvl1pPr marL="0" indent="0">
              <a:buNone/>
              <a:defRPr sz="2400" b="1"/>
            </a:lvl1pPr>
          </a:lstStyle>
          <a:p>
            <a:pPr lvl="0"/>
            <a:r>
              <a:rPr lang="ro-RO"/>
              <a:t>Faceţi clic pentru a edita Master stiluri text</a:t>
            </a:r>
          </a:p>
        </p:txBody>
      </p:sp>
      <p:sp>
        <p:nvSpPr>
          <p:cNvPr id="4" name="Substituent conținut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5" name="Substituent text 4"/>
          <p:cNvSpPr txBox="1">
            <a:spLocks noGrp="1"/>
          </p:cNvSpPr>
          <p:nvPr>
            <p:ph type="body" idx="3"/>
          </p:nvPr>
        </p:nvSpPr>
        <p:spPr>
          <a:xfrm>
            <a:off x="6172200" y="1681160"/>
            <a:ext cx="5183184" cy="823910"/>
          </a:xfrm>
        </p:spPr>
        <p:txBody>
          <a:bodyPr anchor="b"/>
          <a:lstStyle>
            <a:lvl1pPr marL="0" indent="0">
              <a:buNone/>
              <a:defRPr sz="2400" b="1"/>
            </a:lvl1pPr>
          </a:lstStyle>
          <a:p>
            <a:pPr lvl="0"/>
            <a:r>
              <a:rPr lang="ro-RO"/>
              <a:t>Faceţi clic pentru a edita Master stiluri text</a:t>
            </a:r>
          </a:p>
        </p:txBody>
      </p:sp>
      <p:sp>
        <p:nvSpPr>
          <p:cNvPr id="6" name="Substituent conținut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7" name="Substituent dată 6"/>
          <p:cNvSpPr txBox="1">
            <a:spLocks noGrp="1"/>
          </p:cNvSpPr>
          <p:nvPr>
            <p:ph type="dt" sz="half" idx="7"/>
          </p:nvPr>
        </p:nvSpPr>
        <p:spPr/>
        <p:txBody>
          <a:bodyPr/>
          <a:lstStyle>
            <a:lvl1pPr>
              <a:defRPr/>
            </a:lvl1pPr>
          </a:lstStyle>
          <a:p>
            <a:pPr lvl="0"/>
            <a:fld id="{628804C4-99C1-4D26-A767-028302340977}" type="datetime1">
              <a:rPr lang="ro-RO"/>
              <a:pPr lvl="0"/>
              <a:t>21.03.2023</a:t>
            </a:fld>
            <a:endParaRPr lang="ro-RO"/>
          </a:p>
        </p:txBody>
      </p:sp>
      <p:sp>
        <p:nvSpPr>
          <p:cNvPr id="8" name="Substituent subsol 7"/>
          <p:cNvSpPr txBox="1">
            <a:spLocks noGrp="1"/>
          </p:cNvSpPr>
          <p:nvPr>
            <p:ph type="ftr" sz="quarter" idx="9"/>
          </p:nvPr>
        </p:nvSpPr>
        <p:spPr/>
        <p:txBody>
          <a:bodyPr/>
          <a:lstStyle>
            <a:lvl1pPr>
              <a:defRPr/>
            </a:lvl1pPr>
          </a:lstStyle>
          <a:p>
            <a:pPr lvl="0"/>
            <a:endParaRPr lang="ro-RO"/>
          </a:p>
        </p:txBody>
      </p:sp>
      <p:sp>
        <p:nvSpPr>
          <p:cNvPr id="9" name="Substituent număr diapozitiv 8"/>
          <p:cNvSpPr txBox="1">
            <a:spLocks noGrp="1"/>
          </p:cNvSpPr>
          <p:nvPr>
            <p:ph type="sldNum" sz="quarter" idx="8"/>
          </p:nvPr>
        </p:nvSpPr>
        <p:spPr/>
        <p:txBody>
          <a:bodyPr/>
          <a:lstStyle>
            <a:lvl1pPr>
              <a:defRPr/>
            </a:lvl1pPr>
          </a:lstStyle>
          <a:p>
            <a:pPr lvl="0"/>
            <a:fld id="{69B6004A-78FC-4310-806D-9C6BF2B8CFC4}" type="slidenum">
              <a:t>‹#›</a:t>
            </a:fld>
            <a:endParaRPr lang="ro-RO"/>
          </a:p>
        </p:txBody>
      </p:sp>
    </p:spTree>
    <p:extLst>
      <p:ext uri="{BB962C8B-B14F-4D97-AF65-F5344CB8AC3E}">
        <p14:creationId xmlns:p14="http://schemas.microsoft.com/office/powerpoint/2010/main" val="21383656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txBox="1">
            <a:spLocks noGrp="1"/>
          </p:cNvSpPr>
          <p:nvPr>
            <p:ph type="title"/>
          </p:nvPr>
        </p:nvSpPr>
        <p:spPr/>
        <p:txBody>
          <a:bodyPr/>
          <a:lstStyle>
            <a:lvl1pPr>
              <a:defRPr/>
            </a:lvl1pPr>
          </a:lstStyle>
          <a:p>
            <a:pPr lvl="0"/>
            <a:r>
              <a:rPr lang="ro-RO"/>
              <a:t>Faceți clic pentru a edita stilul de titlu coordonator</a:t>
            </a:r>
          </a:p>
        </p:txBody>
      </p:sp>
      <p:sp>
        <p:nvSpPr>
          <p:cNvPr id="3" name="Substituent dată 2"/>
          <p:cNvSpPr txBox="1">
            <a:spLocks noGrp="1"/>
          </p:cNvSpPr>
          <p:nvPr>
            <p:ph type="dt" sz="half" idx="7"/>
          </p:nvPr>
        </p:nvSpPr>
        <p:spPr/>
        <p:txBody>
          <a:bodyPr/>
          <a:lstStyle>
            <a:lvl1pPr>
              <a:defRPr/>
            </a:lvl1pPr>
          </a:lstStyle>
          <a:p>
            <a:pPr lvl="0"/>
            <a:fld id="{4C9DBFD4-380D-42B0-92C1-37C18AB54F2F}" type="datetime1">
              <a:rPr lang="ro-RO"/>
              <a:pPr lvl="0"/>
              <a:t>21.03.2023</a:t>
            </a:fld>
            <a:endParaRPr lang="ro-RO"/>
          </a:p>
        </p:txBody>
      </p:sp>
      <p:sp>
        <p:nvSpPr>
          <p:cNvPr id="4" name="Substituent subsol 3"/>
          <p:cNvSpPr txBox="1">
            <a:spLocks noGrp="1"/>
          </p:cNvSpPr>
          <p:nvPr>
            <p:ph type="ftr" sz="quarter" idx="9"/>
          </p:nvPr>
        </p:nvSpPr>
        <p:spPr/>
        <p:txBody>
          <a:bodyPr/>
          <a:lstStyle>
            <a:lvl1pPr>
              <a:defRPr/>
            </a:lvl1pPr>
          </a:lstStyle>
          <a:p>
            <a:pPr lvl="0"/>
            <a:endParaRPr lang="ro-RO"/>
          </a:p>
        </p:txBody>
      </p:sp>
      <p:sp>
        <p:nvSpPr>
          <p:cNvPr id="5" name="Substituent număr diapozitiv 4"/>
          <p:cNvSpPr txBox="1">
            <a:spLocks noGrp="1"/>
          </p:cNvSpPr>
          <p:nvPr>
            <p:ph type="sldNum" sz="quarter" idx="8"/>
          </p:nvPr>
        </p:nvSpPr>
        <p:spPr/>
        <p:txBody>
          <a:bodyPr/>
          <a:lstStyle>
            <a:lvl1pPr>
              <a:defRPr/>
            </a:lvl1pPr>
          </a:lstStyle>
          <a:p>
            <a:pPr lvl="0"/>
            <a:fld id="{39BB0AC3-2295-4BF8-93F2-2BD50DB58EB3}" type="slidenum">
              <a:t>‹#›</a:t>
            </a:fld>
            <a:endParaRPr lang="ro-RO"/>
          </a:p>
        </p:txBody>
      </p:sp>
    </p:spTree>
    <p:extLst>
      <p:ext uri="{BB962C8B-B14F-4D97-AF65-F5344CB8AC3E}">
        <p14:creationId xmlns:p14="http://schemas.microsoft.com/office/powerpoint/2010/main" val="42273502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txBox="1">
            <a:spLocks noGrp="1"/>
          </p:cNvSpPr>
          <p:nvPr>
            <p:ph type="dt" sz="half" idx="7"/>
          </p:nvPr>
        </p:nvSpPr>
        <p:spPr/>
        <p:txBody>
          <a:bodyPr/>
          <a:lstStyle>
            <a:lvl1pPr>
              <a:defRPr/>
            </a:lvl1pPr>
          </a:lstStyle>
          <a:p>
            <a:pPr lvl="0"/>
            <a:fld id="{C6097311-7542-4987-916F-3EBA88FD9D15}" type="datetime1">
              <a:rPr lang="ro-RO"/>
              <a:pPr lvl="0"/>
              <a:t>21.03.2023</a:t>
            </a:fld>
            <a:endParaRPr lang="ro-RO"/>
          </a:p>
        </p:txBody>
      </p:sp>
      <p:sp>
        <p:nvSpPr>
          <p:cNvPr id="3" name="Substituent subsol 2"/>
          <p:cNvSpPr txBox="1">
            <a:spLocks noGrp="1"/>
          </p:cNvSpPr>
          <p:nvPr>
            <p:ph type="ftr" sz="quarter" idx="9"/>
          </p:nvPr>
        </p:nvSpPr>
        <p:spPr/>
        <p:txBody>
          <a:bodyPr/>
          <a:lstStyle>
            <a:lvl1pPr>
              <a:defRPr/>
            </a:lvl1pPr>
          </a:lstStyle>
          <a:p>
            <a:pPr lvl="0"/>
            <a:endParaRPr lang="ro-RO"/>
          </a:p>
        </p:txBody>
      </p:sp>
      <p:sp>
        <p:nvSpPr>
          <p:cNvPr id="4" name="Substituent număr diapozitiv 3"/>
          <p:cNvSpPr txBox="1">
            <a:spLocks noGrp="1"/>
          </p:cNvSpPr>
          <p:nvPr>
            <p:ph type="sldNum" sz="quarter" idx="8"/>
          </p:nvPr>
        </p:nvSpPr>
        <p:spPr/>
        <p:txBody>
          <a:bodyPr/>
          <a:lstStyle>
            <a:lvl1pPr>
              <a:defRPr/>
            </a:lvl1pPr>
          </a:lstStyle>
          <a:p>
            <a:pPr lvl="0"/>
            <a:fld id="{29B2F152-6DD1-4824-A6E1-6F89D2A103D1}" type="slidenum">
              <a:t>‹#›</a:t>
            </a:fld>
            <a:endParaRPr lang="ro-RO"/>
          </a:p>
        </p:txBody>
      </p:sp>
    </p:spTree>
    <p:extLst>
      <p:ext uri="{BB962C8B-B14F-4D97-AF65-F5344CB8AC3E}">
        <p14:creationId xmlns:p14="http://schemas.microsoft.com/office/powerpoint/2010/main" val="22353569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txBox="1">
            <a:spLocks noGrp="1"/>
          </p:cNvSpPr>
          <p:nvPr>
            <p:ph type="title"/>
          </p:nvPr>
        </p:nvSpPr>
        <p:spPr>
          <a:xfrm>
            <a:off x="839784" y="457200"/>
            <a:ext cx="3932240" cy="1600200"/>
          </a:xfrm>
        </p:spPr>
        <p:txBody>
          <a:bodyPr anchor="b"/>
          <a:lstStyle>
            <a:lvl1pPr>
              <a:defRPr sz="3200"/>
            </a:lvl1pPr>
          </a:lstStyle>
          <a:p>
            <a:pPr lvl="0"/>
            <a:r>
              <a:rPr lang="ro-RO"/>
              <a:t>Faceți clic pentru a edita stilul de titlu coordonator</a:t>
            </a:r>
          </a:p>
        </p:txBody>
      </p:sp>
      <p:sp>
        <p:nvSpPr>
          <p:cNvPr id="3" name="Substituent conținut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text 3"/>
          <p:cNvSpPr txBox="1">
            <a:spLocks noGrp="1"/>
          </p:cNvSpPr>
          <p:nvPr>
            <p:ph type="body" idx="2"/>
          </p:nvPr>
        </p:nvSpPr>
        <p:spPr>
          <a:xfrm>
            <a:off x="839784" y="2057400"/>
            <a:ext cx="3932240" cy="3811584"/>
          </a:xfrm>
        </p:spPr>
        <p:txBody>
          <a:bodyPr/>
          <a:lstStyle>
            <a:lvl1pPr marL="0" indent="0">
              <a:buNone/>
              <a:defRPr sz="1600"/>
            </a:lvl1pPr>
          </a:lstStyle>
          <a:p>
            <a:pPr lvl="0"/>
            <a:r>
              <a:rPr lang="ro-RO"/>
              <a:t>Faceţi clic pentru a edita Master stiluri text</a:t>
            </a:r>
          </a:p>
        </p:txBody>
      </p:sp>
      <p:sp>
        <p:nvSpPr>
          <p:cNvPr id="5" name="Substituent dată 4"/>
          <p:cNvSpPr txBox="1">
            <a:spLocks noGrp="1"/>
          </p:cNvSpPr>
          <p:nvPr>
            <p:ph type="dt" sz="half" idx="7"/>
          </p:nvPr>
        </p:nvSpPr>
        <p:spPr/>
        <p:txBody>
          <a:bodyPr/>
          <a:lstStyle>
            <a:lvl1pPr>
              <a:defRPr/>
            </a:lvl1pPr>
          </a:lstStyle>
          <a:p>
            <a:pPr lvl="0"/>
            <a:fld id="{6E92754E-DD5E-4FE4-93A9-663491DC8F64}" type="datetime1">
              <a:rPr lang="ro-RO"/>
              <a:pPr lvl="0"/>
              <a:t>21.03.2023</a:t>
            </a:fld>
            <a:endParaRPr lang="ro-RO"/>
          </a:p>
        </p:txBody>
      </p:sp>
      <p:sp>
        <p:nvSpPr>
          <p:cNvPr id="6" name="Substituent subsol 5"/>
          <p:cNvSpPr txBox="1">
            <a:spLocks noGrp="1"/>
          </p:cNvSpPr>
          <p:nvPr>
            <p:ph type="ftr" sz="quarter" idx="9"/>
          </p:nvPr>
        </p:nvSpPr>
        <p:spPr/>
        <p:txBody>
          <a:bodyPr/>
          <a:lstStyle>
            <a:lvl1pPr>
              <a:defRPr/>
            </a:lvl1pPr>
          </a:lstStyle>
          <a:p>
            <a:pPr lvl="0"/>
            <a:endParaRPr lang="ro-RO"/>
          </a:p>
        </p:txBody>
      </p:sp>
      <p:sp>
        <p:nvSpPr>
          <p:cNvPr id="7" name="Substituent număr diapozitiv 6"/>
          <p:cNvSpPr txBox="1">
            <a:spLocks noGrp="1"/>
          </p:cNvSpPr>
          <p:nvPr>
            <p:ph type="sldNum" sz="quarter" idx="8"/>
          </p:nvPr>
        </p:nvSpPr>
        <p:spPr/>
        <p:txBody>
          <a:bodyPr/>
          <a:lstStyle>
            <a:lvl1pPr>
              <a:defRPr/>
            </a:lvl1pPr>
          </a:lstStyle>
          <a:p>
            <a:pPr lvl="0"/>
            <a:fld id="{70D2B7DB-8979-41A1-B920-336A7855D2F8}" type="slidenum">
              <a:t>‹#›</a:t>
            </a:fld>
            <a:endParaRPr lang="ro-RO"/>
          </a:p>
        </p:txBody>
      </p:sp>
    </p:spTree>
    <p:extLst>
      <p:ext uri="{BB962C8B-B14F-4D97-AF65-F5344CB8AC3E}">
        <p14:creationId xmlns:p14="http://schemas.microsoft.com/office/powerpoint/2010/main" val="12368516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txBox="1">
            <a:spLocks noGrp="1"/>
          </p:cNvSpPr>
          <p:nvPr>
            <p:ph type="title"/>
          </p:nvPr>
        </p:nvSpPr>
        <p:spPr>
          <a:xfrm>
            <a:off x="839784" y="457200"/>
            <a:ext cx="3932240" cy="1600200"/>
          </a:xfrm>
        </p:spPr>
        <p:txBody>
          <a:bodyPr anchor="b"/>
          <a:lstStyle>
            <a:lvl1pPr>
              <a:defRPr sz="3200"/>
            </a:lvl1pPr>
          </a:lstStyle>
          <a:p>
            <a:pPr lvl="0"/>
            <a:r>
              <a:rPr lang="ro-RO"/>
              <a:t>Faceți clic pentru a edita stilul de titlu coordonator</a:t>
            </a:r>
          </a:p>
        </p:txBody>
      </p:sp>
      <p:sp>
        <p:nvSpPr>
          <p:cNvPr id="3" name="Substituent imagine 2"/>
          <p:cNvSpPr txBox="1">
            <a:spLocks noGrp="1"/>
          </p:cNvSpPr>
          <p:nvPr>
            <p:ph type="pic" idx="1"/>
          </p:nvPr>
        </p:nvSpPr>
        <p:spPr>
          <a:xfrm>
            <a:off x="5183184" y="987423"/>
            <a:ext cx="6172200" cy="4873623"/>
          </a:xfrm>
        </p:spPr>
        <p:txBody>
          <a:bodyPr/>
          <a:lstStyle>
            <a:lvl1pPr marL="0" indent="0">
              <a:buNone/>
              <a:defRPr sz="3200"/>
            </a:lvl1pPr>
          </a:lstStyle>
          <a:p>
            <a:pPr lvl="0"/>
            <a:endParaRPr lang="ro-RO"/>
          </a:p>
        </p:txBody>
      </p:sp>
      <p:sp>
        <p:nvSpPr>
          <p:cNvPr id="4" name="Substituent text 3"/>
          <p:cNvSpPr txBox="1">
            <a:spLocks noGrp="1"/>
          </p:cNvSpPr>
          <p:nvPr>
            <p:ph type="body" idx="2"/>
          </p:nvPr>
        </p:nvSpPr>
        <p:spPr>
          <a:xfrm>
            <a:off x="839784" y="2057400"/>
            <a:ext cx="3932240" cy="3811584"/>
          </a:xfrm>
        </p:spPr>
        <p:txBody>
          <a:bodyPr/>
          <a:lstStyle>
            <a:lvl1pPr marL="0" indent="0">
              <a:buNone/>
              <a:defRPr sz="1600"/>
            </a:lvl1pPr>
          </a:lstStyle>
          <a:p>
            <a:pPr lvl="0"/>
            <a:r>
              <a:rPr lang="ro-RO"/>
              <a:t>Faceţi clic pentru a edita Master stiluri text</a:t>
            </a:r>
          </a:p>
        </p:txBody>
      </p:sp>
      <p:sp>
        <p:nvSpPr>
          <p:cNvPr id="5" name="Substituent dată 4"/>
          <p:cNvSpPr txBox="1">
            <a:spLocks noGrp="1"/>
          </p:cNvSpPr>
          <p:nvPr>
            <p:ph type="dt" sz="half" idx="7"/>
          </p:nvPr>
        </p:nvSpPr>
        <p:spPr/>
        <p:txBody>
          <a:bodyPr/>
          <a:lstStyle>
            <a:lvl1pPr>
              <a:defRPr/>
            </a:lvl1pPr>
          </a:lstStyle>
          <a:p>
            <a:pPr lvl="0"/>
            <a:fld id="{F77C1674-41B6-4A23-BE0B-0F4C2B802CE9}" type="datetime1">
              <a:rPr lang="ro-RO"/>
              <a:pPr lvl="0"/>
              <a:t>21.03.2023</a:t>
            </a:fld>
            <a:endParaRPr lang="ro-RO"/>
          </a:p>
        </p:txBody>
      </p:sp>
      <p:sp>
        <p:nvSpPr>
          <p:cNvPr id="6" name="Substituent subsol 5"/>
          <p:cNvSpPr txBox="1">
            <a:spLocks noGrp="1"/>
          </p:cNvSpPr>
          <p:nvPr>
            <p:ph type="ftr" sz="quarter" idx="9"/>
          </p:nvPr>
        </p:nvSpPr>
        <p:spPr/>
        <p:txBody>
          <a:bodyPr/>
          <a:lstStyle>
            <a:lvl1pPr>
              <a:defRPr/>
            </a:lvl1pPr>
          </a:lstStyle>
          <a:p>
            <a:pPr lvl="0"/>
            <a:endParaRPr lang="ro-RO"/>
          </a:p>
        </p:txBody>
      </p:sp>
      <p:sp>
        <p:nvSpPr>
          <p:cNvPr id="7" name="Substituent număr diapozitiv 6"/>
          <p:cNvSpPr txBox="1">
            <a:spLocks noGrp="1"/>
          </p:cNvSpPr>
          <p:nvPr>
            <p:ph type="sldNum" sz="quarter" idx="8"/>
          </p:nvPr>
        </p:nvSpPr>
        <p:spPr/>
        <p:txBody>
          <a:bodyPr/>
          <a:lstStyle>
            <a:lvl1pPr>
              <a:defRPr/>
            </a:lvl1pPr>
          </a:lstStyle>
          <a:p>
            <a:pPr lvl="0"/>
            <a:fld id="{825412AF-0F1E-42BE-832D-41A4E683BDBD}" type="slidenum">
              <a:t>‹#›</a:t>
            </a:fld>
            <a:endParaRPr lang="ro-RO"/>
          </a:p>
        </p:txBody>
      </p:sp>
    </p:spTree>
    <p:extLst>
      <p:ext uri="{BB962C8B-B14F-4D97-AF65-F5344CB8AC3E}">
        <p14:creationId xmlns:p14="http://schemas.microsoft.com/office/powerpoint/2010/main" val="11414133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Substituent titlu 1"/>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ro-RO"/>
              <a:t>Faceți clic pentru a edita stilul de titlu coordonator</a:t>
            </a:r>
          </a:p>
        </p:txBody>
      </p:sp>
      <p:sp>
        <p:nvSpPr>
          <p:cNvPr id="3" name="Substituent text 2"/>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ro-RO" sz="1200" b="0" i="0" u="none" strike="noStrike" kern="1200" cap="none" spc="0" baseline="0">
                <a:solidFill>
                  <a:srgbClr val="898989"/>
                </a:solidFill>
                <a:uFillTx/>
                <a:latin typeface="Calibri"/>
                <a:ea typeface=""/>
                <a:cs typeface=""/>
              </a:defRPr>
            </a:lvl1pPr>
          </a:lstStyle>
          <a:p>
            <a:pPr lvl="0"/>
            <a:fld id="{8652E32F-E97B-4FCA-95DB-D9F528F53F32}" type="datetime1">
              <a:rPr lang="ro-RO"/>
              <a:pPr lvl="0"/>
              <a:t>21.03.2023</a:t>
            </a:fld>
            <a:endParaRPr lang="ro-RO"/>
          </a:p>
        </p:txBody>
      </p:sp>
      <p:sp>
        <p:nvSpPr>
          <p:cNvPr id="5" name="Substituent subsol 4"/>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ro-RO" sz="1200" b="0" i="0" u="none" strike="noStrike" kern="1200" cap="none" spc="0" baseline="0">
                <a:solidFill>
                  <a:srgbClr val="898989"/>
                </a:solidFill>
                <a:uFillTx/>
                <a:latin typeface="Calibri"/>
                <a:ea typeface=""/>
                <a:cs typeface=""/>
              </a:defRPr>
            </a:lvl1pPr>
          </a:lstStyle>
          <a:p>
            <a:pPr lvl="0"/>
            <a:endParaRPr lang="ro-RO"/>
          </a:p>
        </p:txBody>
      </p:sp>
      <p:sp>
        <p:nvSpPr>
          <p:cNvPr id="6" name="Substituent număr diapozitiv 5"/>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ro-RO" sz="1200" b="0" i="0" u="none" strike="noStrike" kern="1200" cap="none" spc="0" baseline="0">
                <a:solidFill>
                  <a:srgbClr val="898989"/>
                </a:solidFill>
                <a:uFillTx/>
                <a:latin typeface="Calibri"/>
                <a:ea typeface=""/>
                <a:cs typeface=""/>
              </a:defRPr>
            </a:lvl1pPr>
          </a:lstStyle>
          <a:p>
            <a:pPr lvl="0"/>
            <a:fld id="{35B9EC56-E0F1-47FF-8F87-B35B1B5EDF06}" type="slidenum">
              <a:t>‹#›</a:t>
            </a:fld>
            <a:endParaRPr lang="ro-R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l" defTabSz="914400" rtl="0" fontAlgn="auto" hangingPunct="1">
        <a:lnSpc>
          <a:spcPct val="90000"/>
        </a:lnSpc>
        <a:spcBef>
          <a:spcPts val="0"/>
        </a:spcBef>
        <a:spcAft>
          <a:spcPts val="0"/>
        </a:spcAft>
        <a:buNone/>
        <a:tabLst/>
        <a:defRPr lang="ro-RO"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ro-RO"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ro-RO"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ro-RO"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ro-RO"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ro-RO"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u 1"/>
          <p:cNvSpPr txBox="1">
            <a:spLocks noGrp="1"/>
          </p:cNvSpPr>
          <p:nvPr>
            <p:ph type="ctrTitle"/>
          </p:nvPr>
        </p:nvSpPr>
        <p:spPr>
          <a:xfrm>
            <a:off x="2947449" y="1855463"/>
            <a:ext cx="9144000" cy="2387598"/>
          </a:xfrm>
        </p:spPr>
        <p:txBody>
          <a:bodyPr/>
          <a:lstStyle/>
          <a:p>
            <a:pPr lvl="0"/>
            <a:r>
              <a:rPr lang="ro-RO" sz="5400">
                <a:latin typeface="Arial Black" pitchFamily="34"/>
              </a:rPr>
              <a:t>MODALITĂȚI DE ECONOMISIRE A BANILOR</a:t>
            </a:r>
          </a:p>
        </p:txBody>
      </p:sp>
      <p:sp>
        <p:nvSpPr>
          <p:cNvPr id="3" name="Subtitlu 2"/>
          <p:cNvSpPr txBox="1">
            <a:spLocks noGrp="1"/>
          </p:cNvSpPr>
          <p:nvPr>
            <p:ph type="subTitle" idx="1"/>
          </p:nvPr>
        </p:nvSpPr>
        <p:spPr>
          <a:xfrm>
            <a:off x="2815474" y="5741929"/>
            <a:ext cx="9144000" cy="859426"/>
          </a:xfrm>
        </p:spPr>
        <p:txBody>
          <a:bodyPr anchorCtr="0"/>
          <a:lstStyle/>
          <a:p>
            <a:pPr lvl="0" algn="r">
              <a:lnSpc>
                <a:spcPct val="80000"/>
              </a:lnSpc>
            </a:pPr>
            <a:r>
              <a:rPr lang="ro-RO" b="1"/>
              <a:t>Material realizat de clasa a-IV-a, Liceul Teoretic Șerban Vodă Slănic</a:t>
            </a:r>
          </a:p>
          <a:p>
            <a:pPr lvl="0" algn="r">
              <a:lnSpc>
                <a:spcPct val="80000"/>
              </a:lnSpc>
            </a:pPr>
            <a:r>
              <a:rPr lang="ro-RO" b="1"/>
              <a:t>Profesor coordinator</a:t>
            </a:r>
            <a:r>
              <a:rPr lang="en-US" b="1"/>
              <a:t>: M</a:t>
            </a:r>
            <a:r>
              <a:rPr lang="ro-RO" b="1"/>
              <a:t>înzicu Simona Valentina</a:t>
            </a:r>
          </a:p>
        </p:txBody>
      </p:sp>
      <p:pic>
        <p:nvPicPr>
          <p:cNvPr id="4" name="Imagine 6"/>
          <p:cNvPicPr>
            <a:picLocks noChangeAspect="1"/>
          </p:cNvPicPr>
          <p:nvPr/>
        </p:nvPicPr>
        <p:blipFill>
          <a:blip r:embed="rId2"/>
          <a:stretch>
            <a:fillRect/>
          </a:stretch>
        </p:blipFill>
        <p:spPr>
          <a:xfrm>
            <a:off x="91357" y="84838"/>
            <a:ext cx="3195379" cy="1932977"/>
          </a:xfrm>
          <a:prstGeom prst="rect">
            <a:avLst/>
          </a:prstGeom>
          <a:noFill/>
          <a:ln cap="flat">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u 1"/>
          <p:cNvSpPr txBox="1">
            <a:spLocks noGrp="1"/>
          </p:cNvSpPr>
          <p:nvPr>
            <p:ph type="ctrTitle"/>
          </p:nvPr>
        </p:nvSpPr>
        <p:spPr>
          <a:xfrm>
            <a:off x="2325282" y="1895359"/>
            <a:ext cx="9144000" cy="2387598"/>
          </a:xfrm>
        </p:spPr>
        <p:txBody>
          <a:bodyPr>
            <a:noAutofit/>
          </a:bodyPr>
          <a:lstStyle/>
          <a:p>
            <a:pPr lvl="0"/>
            <a:r>
              <a:rPr lang="ro-RO" sz="9000">
                <a:latin typeface="Snap ITC" pitchFamily="82"/>
              </a:rPr>
              <a:t>MULȚUMIM!</a:t>
            </a:r>
          </a:p>
        </p:txBody>
      </p:sp>
      <p:sp>
        <p:nvSpPr>
          <p:cNvPr id="3" name="Subtitlu 2"/>
          <p:cNvSpPr txBox="1">
            <a:spLocks noGrp="1"/>
          </p:cNvSpPr>
          <p:nvPr>
            <p:ph type="subTitle" idx="1"/>
          </p:nvPr>
        </p:nvSpPr>
        <p:spPr/>
        <p:txBody>
          <a:bodyPr/>
          <a:lstStyle/>
          <a:p>
            <a:pPr lvl="0"/>
            <a:r>
              <a:rPr lang="ro-RO"/>
              <a:t>      </a:t>
            </a:r>
          </a:p>
        </p:txBody>
      </p:sp>
      <p:pic>
        <p:nvPicPr>
          <p:cNvPr id="4" name="Imagine 4"/>
          <p:cNvPicPr>
            <a:picLocks noChangeAspect="1"/>
          </p:cNvPicPr>
          <p:nvPr/>
        </p:nvPicPr>
        <p:blipFill>
          <a:blip r:embed="rId2"/>
          <a:stretch>
            <a:fillRect/>
          </a:stretch>
        </p:blipFill>
        <p:spPr>
          <a:xfrm>
            <a:off x="153207" y="88111"/>
            <a:ext cx="2561709" cy="2136614"/>
          </a:xfrm>
          <a:prstGeom prst="rect">
            <a:avLst/>
          </a:prstGeom>
          <a:noFill/>
          <a:ln cap="flat">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Slide5">
    <p:bg>
      <p:bgPr>
        <a:blipFill>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u 1"/>
          <p:cNvSpPr txBox="1">
            <a:spLocks noGrp="1"/>
          </p:cNvSpPr>
          <p:nvPr>
            <p:ph type="title"/>
          </p:nvPr>
        </p:nvSpPr>
        <p:spPr>
          <a:xfrm>
            <a:off x="1912860" y="722147"/>
            <a:ext cx="10515600" cy="1091885"/>
          </a:xfrm>
        </p:spPr>
        <p:txBody>
          <a:bodyPr anchorCtr="1"/>
          <a:lstStyle/>
          <a:p>
            <a:pPr lvl="0" algn="ctr"/>
            <a:r>
              <a:rPr lang="ro-RO" sz="3600">
                <a:latin typeface="Goudy Stout" pitchFamily="18"/>
              </a:rPr>
              <a:t>GLOBAL MONEY WEEK</a:t>
            </a:r>
          </a:p>
        </p:txBody>
      </p:sp>
      <p:pic>
        <p:nvPicPr>
          <p:cNvPr id="3" name="Substituent conținut 4"/>
          <p:cNvPicPr>
            <a:picLocks noGrp="1" noChangeAspect="1"/>
          </p:cNvPicPr>
          <p:nvPr>
            <p:ph idx="1"/>
          </p:nvPr>
        </p:nvPicPr>
        <p:blipFill>
          <a:blip r:embed="rId2"/>
          <a:stretch>
            <a:fillRect/>
          </a:stretch>
        </p:blipFill>
        <p:spPr>
          <a:xfrm>
            <a:off x="77824" y="77065"/>
            <a:ext cx="2219916" cy="1507781"/>
          </a:xfrm>
        </p:spPr>
      </p:pic>
      <p:sp>
        <p:nvSpPr>
          <p:cNvPr id="4" name="CasetăText 6"/>
          <p:cNvSpPr txBox="1"/>
          <p:nvPr/>
        </p:nvSpPr>
        <p:spPr>
          <a:xfrm>
            <a:off x="5118756" y="2112757"/>
            <a:ext cx="6495065" cy="3416317"/>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2200" b="1" i="0" u="none" strike="noStrike" kern="1200" cap="none" spc="0" baseline="0">
                <a:solidFill>
                  <a:srgbClr val="FFFFFF"/>
                </a:solidFill>
                <a:uFillTx/>
                <a:latin typeface="Calibri" pitchFamily="34"/>
                <a:ea typeface=""/>
                <a:cs typeface="Calibri" pitchFamily="34"/>
              </a:rPr>
              <a:t>Rețeaua internațională de educație financiară (INFE)</a:t>
            </a:r>
            <a:br>
              <a:rPr lang="ro-RO" sz="2200" b="1" i="0" u="none" strike="noStrike" kern="1200" cap="none" spc="0" baseline="0">
                <a:solidFill>
                  <a:srgbClr val="FFFFFF"/>
                </a:solidFill>
                <a:uFillTx/>
                <a:latin typeface="Calibri" pitchFamily="34"/>
                <a:ea typeface=""/>
                <a:cs typeface="Calibri" pitchFamily="34"/>
              </a:rPr>
            </a:br>
            <a:r>
              <a:rPr lang="ro-RO" sz="2200" b="1" i="0" u="none" strike="noStrike" kern="1200" cap="none" spc="0" baseline="0">
                <a:solidFill>
                  <a:srgbClr val="FFFFFF"/>
                </a:solidFill>
                <a:uFillTx/>
                <a:latin typeface="Calibri" pitchFamily="34"/>
                <a:ea typeface=""/>
                <a:cs typeface="Calibri" pitchFamily="34"/>
              </a:rPr>
              <a:t>OCDE și Rețeaua sa internațională de educație financiară (INFE) sprijină factorii de decizie politică și autoritățile publice să conceapă și să implementeze strategii naționale de educație financiară, programe individuale de educație financiară, propunând în același timp metode inovatoare pentru îmbunătățirea alfabetizării financiare printre populațiile țărilor partenere.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o-RO" sz="1800" b="0" i="0" u="none" strike="noStrike" kern="1200" cap="none" spc="0" baseline="0">
              <a:solidFill>
                <a:srgbClr val="333333"/>
              </a:solidFill>
              <a:uFillTx/>
              <a:latin typeface="Calibri Light" pitchFamily="34"/>
              <a:ea typeface=""/>
              <a:cs typeface="Calibri Light" pitchFamily="3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u 1"/>
          <p:cNvSpPr txBox="1">
            <a:spLocks noGrp="1"/>
          </p:cNvSpPr>
          <p:nvPr>
            <p:ph type="title"/>
          </p:nvPr>
        </p:nvSpPr>
        <p:spPr>
          <a:xfrm>
            <a:off x="2052837" y="237862"/>
            <a:ext cx="10515600" cy="1325559"/>
          </a:xfrm>
        </p:spPr>
        <p:txBody>
          <a:bodyPr anchorCtr="1"/>
          <a:lstStyle/>
          <a:p>
            <a:pPr lvl="0" algn="ctr"/>
            <a:r>
              <a:rPr lang="ro-RO">
                <a:latin typeface="Goudy Stout" pitchFamily="18"/>
              </a:rPr>
              <a:t>ECONOMISIREA BANILOR</a:t>
            </a:r>
          </a:p>
        </p:txBody>
      </p:sp>
      <p:pic>
        <p:nvPicPr>
          <p:cNvPr id="3" name="Substituent conținut 4"/>
          <p:cNvPicPr>
            <a:picLocks noGrp="1" noChangeAspect="1"/>
          </p:cNvPicPr>
          <p:nvPr>
            <p:ph idx="1"/>
          </p:nvPr>
        </p:nvPicPr>
        <p:blipFill>
          <a:blip r:embed="rId2"/>
          <a:stretch>
            <a:fillRect/>
          </a:stretch>
        </p:blipFill>
        <p:spPr>
          <a:xfrm>
            <a:off x="131975" y="99943"/>
            <a:ext cx="2582942" cy="1766565"/>
          </a:xfrm>
        </p:spPr>
      </p:pic>
      <p:sp>
        <p:nvSpPr>
          <p:cNvPr id="4" name="CasetăText 8"/>
          <p:cNvSpPr txBox="1"/>
          <p:nvPr/>
        </p:nvSpPr>
        <p:spPr>
          <a:xfrm>
            <a:off x="5769205" y="1701341"/>
            <a:ext cx="6108566" cy="4801953"/>
          </a:xfrm>
          <a:prstGeom prst="rect">
            <a:avLst/>
          </a:prstGeom>
          <a:noFill/>
          <a:ln cap="flat">
            <a:noFill/>
          </a:ln>
        </p:spPr>
        <p:txBody>
          <a:bodyPr vert="horz" wrap="square" lIns="91440" tIns="45720" rIns="91440" bIns="45720" anchor="t" anchorCtr="1" compatLnSpc="1">
            <a:spAutoFit/>
          </a:bodyPr>
          <a:lstStyle/>
          <a:p>
            <a:pPr marL="0" marR="0" lvl="0" indent="0" algn="just" defTabSz="914400" rtl="0" fontAlgn="auto" hangingPunct="1">
              <a:lnSpc>
                <a:spcPct val="107000"/>
              </a:lnSpc>
              <a:spcBef>
                <a:spcPts val="0"/>
              </a:spcBef>
              <a:spcAft>
                <a:spcPts val="800"/>
              </a:spcAft>
              <a:buNone/>
              <a:tabLst/>
              <a:defRPr sz="1800" b="0" i="0" u="none" strike="noStrike" kern="0" cap="none" spc="0" baseline="0">
                <a:solidFill>
                  <a:srgbClr val="000000"/>
                </a:solidFill>
                <a:uFillTx/>
              </a:defRPr>
            </a:pPr>
            <a:r>
              <a:rPr lang="ro-RO" sz="2200" b="1" i="0" u="none" strike="noStrike" kern="0" cap="none" spc="0" baseline="0">
                <a:solidFill>
                  <a:srgbClr val="FFFFFF"/>
                </a:solidFill>
                <a:uFillTx/>
                <a:latin typeface="Calibri"/>
                <a:ea typeface="Calibri" pitchFamily="34"/>
                <a:cs typeface="Times New Roman" pitchFamily="18"/>
              </a:rPr>
              <a:t>Economisirea este un venit necheltuit sau un consum amânat . Metodele de economisire includ punerea deoparte, de exemplu, într-un cont de depozit , un cont de pensie , un fond de investiții sau cash . [1] Economisirea implică și reducerea cheltuielilor, cum ar fi costurile recurente . În ceea ce privește finanțele personale , economisirea specifică, în general, păstrarea banilor cu risc scăzut, ca într-un cont de depozit, comparativ cu investiția , în care riscul este mult mai mare; în economiemai larg, se referă la orice venit neutilizat pentru consum imediat. Economisirea nu include automat dobânda.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1"/>
          <p:cNvSpPr txBox="1">
            <a:spLocks noGrp="1"/>
          </p:cNvSpPr>
          <p:nvPr>
            <p:ph type="title"/>
          </p:nvPr>
        </p:nvSpPr>
        <p:spPr>
          <a:xfrm>
            <a:off x="3251469" y="500067"/>
            <a:ext cx="10515600" cy="1325559"/>
          </a:xfrm>
        </p:spPr>
        <p:txBody>
          <a:bodyPr/>
          <a:lstStyle/>
          <a:p>
            <a:pPr lvl="0"/>
            <a:r>
              <a:rPr lang="ro-RO">
                <a:latin typeface="Goudy Stout" pitchFamily="18"/>
              </a:rPr>
              <a:t>ECONOMISIREA BANILOR</a:t>
            </a:r>
            <a:endParaRPr lang="ro-RO"/>
          </a:p>
        </p:txBody>
      </p:sp>
      <p:sp>
        <p:nvSpPr>
          <p:cNvPr id="3" name="Content Placeholder 2"/>
          <p:cNvSpPr txBox="1">
            <a:spLocks noGrp="1"/>
          </p:cNvSpPr>
          <p:nvPr>
            <p:ph idx="1"/>
          </p:nvPr>
        </p:nvSpPr>
        <p:spPr>
          <a:xfrm>
            <a:off x="6009199" y="2355832"/>
            <a:ext cx="5810838" cy="4351336"/>
          </a:xfrm>
        </p:spPr>
        <p:txBody>
          <a:bodyPr/>
          <a:lstStyle/>
          <a:p>
            <a:pPr marL="0" lvl="0" indent="0" algn="just">
              <a:lnSpc>
                <a:spcPct val="87000"/>
              </a:lnSpc>
              <a:spcBef>
                <a:spcPts val="0"/>
              </a:spcBef>
              <a:spcAft>
                <a:spcPts val="800"/>
              </a:spcAft>
              <a:buNone/>
            </a:pPr>
            <a:r>
              <a:rPr lang="ro-RO" sz="2200" b="1" kern="0">
                <a:solidFill>
                  <a:srgbClr val="FFFFFF"/>
                </a:solidFill>
                <a:cs typeface="Times New Roman" pitchFamily="18"/>
              </a:rPr>
              <a:t>Economisirea diferă de economii . Primul se referă la actul de a nu-și consuma bunurile, în timp ce cel de-al doilea se referă fie la oportunități multiple de reducere a costurilor; sau bunurile cuiva sub formă de numerar. Economiile se referă la o activitate care are loc în timp, o variabilă de flux , în timp ce economiile se referă la ceva care există la un moment dat, o variabilă stoc . Această distincție este adesea înțeleasă greșit și chiar și economiștii profesioniști și profesioniștii în investiții se vor referi adesea la „economisire” ca „economii”. </a:t>
            </a:r>
          </a:p>
          <a:p>
            <a:pPr lvl="0">
              <a:lnSpc>
                <a:spcPct val="70000"/>
              </a:lnSpc>
            </a:pPr>
            <a:endParaRPr lang="ro-RO" sz="2600"/>
          </a:p>
        </p:txBody>
      </p:sp>
      <p:pic>
        <p:nvPicPr>
          <p:cNvPr id="4" name="Imagine 6"/>
          <p:cNvPicPr>
            <a:picLocks noChangeAspect="1"/>
          </p:cNvPicPr>
          <p:nvPr/>
        </p:nvPicPr>
        <p:blipFill>
          <a:blip r:embed="rId2"/>
          <a:stretch>
            <a:fillRect/>
          </a:stretch>
        </p:blipFill>
        <p:spPr>
          <a:xfrm>
            <a:off x="91357" y="84838"/>
            <a:ext cx="2925211" cy="1740788"/>
          </a:xfrm>
          <a:prstGeom prst="rect">
            <a:avLst/>
          </a:prstGeom>
          <a:noFill/>
          <a:ln cap="flat">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p:cNvSpPr txBox="1">
            <a:spLocks noGrp="1"/>
          </p:cNvSpPr>
          <p:nvPr>
            <p:ph type="title"/>
          </p:nvPr>
        </p:nvSpPr>
        <p:spPr>
          <a:xfrm>
            <a:off x="2601010" y="289718"/>
            <a:ext cx="10515600" cy="1325559"/>
          </a:xfrm>
        </p:spPr>
        <p:txBody>
          <a:bodyPr anchorCtr="1"/>
          <a:lstStyle/>
          <a:p>
            <a:pPr lvl="0" algn="ctr"/>
            <a:r>
              <a:rPr lang="ro-RO">
                <a:latin typeface="Goudy Stout" pitchFamily="18"/>
              </a:rPr>
              <a:t>ECONOMISIREA BANILOR</a:t>
            </a:r>
            <a:endParaRPr lang="ro-RO"/>
          </a:p>
        </p:txBody>
      </p:sp>
      <p:sp>
        <p:nvSpPr>
          <p:cNvPr id="3" name="Content Placeholder 2"/>
          <p:cNvSpPr txBox="1">
            <a:spLocks noGrp="1"/>
          </p:cNvSpPr>
          <p:nvPr>
            <p:ph idx="1"/>
          </p:nvPr>
        </p:nvSpPr>
        <p:spPr>
          <a:xfrm>
            <a:off x="4890613" y="2013161"/>
            <a:ext cx="6879076" cy="4351336"/>
          </a:xfrm>
        </p:spPr>
        <p:txBody>
          <a:bodyPr/>
          <a:lstStyle/>
          <a:p>
            <a:pPr marL="0" lvl="0" indent="0" algn="just">
              <a:lnSpc>
                <a:spcPct val="97000"/>
              </a:lnSpc>
              <a:spcBef>
                <a:spcPts val="0"/>
              </a:spcBef>
              <a:spcAft>
                <a:spcPts val="800"/>
              </a:spcAft>
              <a:buNone/>
            </a:pPr>
            <a:r>
              <a:rPr lang="ro-RO" sz="2000" b="1" kern="0">
                <a:solidFill>
                  <a:srgbClr val="FFFFFF"/>
                </a:solidFill>
                <a:latin typeface="Calibri" pitchFamily="34"/>
                <a:cs typeface="Times New Roman" pitchFamily="18"/>
              </a:rPr>
              <a:t>  </a:t>
            </a:r>
            <a:r>
              <a:rPr lang="ro-RO" sz="2200" b="1" kern="0">
                <a:solidFill>
                  <a:srgbClr val="FFFFFF"/>
                </a:solidFill>
                <a:latin typeface="Calibri" pitchFamily="34"/>
                <a:cs typeface="Times New Roman" pitchFamily="18"/>
              </a:rPr>
              <a:t>În diferite contexte pot exista diferențe subtile în ceea ce privește ceea ce contează ca economisire. De exemplu, partea din venitul unei persoane care este cheltuită pentru rambursarea principalului creditului ipotecar nu este cheltuită pentru consumul actual și, prin urmare, economisește conform definiției de mai sus, chiar dacă oamenii nu consideră întotdeauna că rambursarea unui împrumut este o economie. Cu toate acestea, în măsurarea în SUA a numerelor din spatele produsului său național brut (adică, veniturile naționale și conturile de produs ), plățile dobânzilor personale nu sunt tratate ca „economii” decât dacă instituțiile și persoanele care le primesc le salvează.</a:t>
            </a:r>
          </a:p>
        </p:txBody>
      </p:sp>
      <p:pic>
        <p:nvPicPr>
          <p:cNvPr id="4" name="Imagine 7"/>
          <p:cNvPicPr>
            <a:picLocks noChangeAspect="1"/>
          </p:cNvPicPr>
          <p:nvPr/>
        </p:nvPicPr>
        <p:blipFill>
          <a:blip r:embed="rId2"/>
          <a:stretch>
            <a:fillRect/>
          </a:stretch>
        </p:blipFill>
        <p:spPr>
          <a:xfrm>
            <a:off x="175098" y="107003"/>
            <a:ext cx="3035030" cy="1508266"/>
          </a:xfrm>
          <a:prstGeom prst="rect">
            <a:avLst/>
          </a:prstGeom>
          <a:noFill/>
          <a:ln cap="flat">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u 1"/>
          <p:cNvSpPr txBox="1">
            <a:spLocks noGrp="1"/>
          </p:cNvSpPr>
          <p:nvPr>
            <p:ph type="title"/>
          </p:nvPr>
        </p:nvSpPr>
        <p:spPr>
          <a:xfrm>
            <a:off x="3784061" y="355399"/>
            <a:ext cx="6947172" cy="1325559"/>
          </a:xfrm>
        </p:spPr>
        <p:txBody>
          <a:bodyPr anchorCtr="1"/>
          <a:lstStyle/>
          <a:p>
            <a:pPr lvl="0" algn="ctr"/>
            <a:r>
              <a:rPr lang="ro-RO" sz="4900">
                <a:latin typeface="Bodoni MT Black" pitchFamily="18"/>
              </a:rPr>
              <a:t>CALCULAREA DOBÂNZII</a:t>
            </a:r>
          </a:p>
        </p:txBody>
      </p:sp>
      <p:sp>
        <p:nvSpPr>
          <p:cNvPr id="3" name="Substituent conținut 2"/>
          <p:cNvSpPr txBox="1">
            <a:spLocks noGrp="1"/>
          </p:cNvSpPr>
          <p:nvPr>
            <p:ph idx="1"/>
          </p:nvPr>
        </p:nvSpPr>
        <p:spPr>
          <a:xfrm>
            <a:off x="5584579" y="2195108"/>
            <a:ext cx="6255483" cy="4088190"/>
          </a:xfrm>
        </p:spPr>
        <p:txBody>
          <a:bodyPr>
            <a:noAutofit/>
          </a:bodyPr>
          <a:lstStyle/>
          <a:p>
            <a:pPr lvl="0" algn="just"/>
            <a:r>
              <a:rPr lang="ro-RO" sz="2200" b="1">
                <a:solidFill>
                  <a:srgbClr val="FFFFFF"/>
                </a:solidFill>
              </a:rPr>
              <a:t>Dobânda simplă</a:t>
            </a:r>
          </a:p>
          <a:p>
            <a:pPr lvl="0" algn="just"/>
            <a:r>
              <a:rPr lang="ro-RO" sz="2200" b="1">
                <a:solidFill>
                  <a:srgbClr val="FFFFFF"/>
                </a:solidFill>
              </a:rPr>
              <a:t>Pentru a calcula o dobândă simplă se utilizează o anumită formulă, și anume: </a:t>
            </a:r>
          </a:p>
          <a:p>
            <a:pPr lvl="0" algn="just"/>
            <a:r>
              <a:rPr lang="ro-RO" sz="2200" b="1">
                <a:solidFill>
                  <a:srgbClr val="FFFFFF"/>
                </a:solidFill>
              </a:rPr>
              <a:t>D = So*d*n. </a:t>
            </a:r>
          </a:p>
          <a:p>
            <a:pPr lvl="0" algn="just"/>
            <a:r>
              <a:rPr lang="ro-RO" sz="2200" b="1">
                <a:solidFill>
                  <a:srgbClr val="FFFFFF"/>
                </a:solidFill>
              </a:rPr>
              <a:t>Litera „D” simbolizează valoarea pe care o are dobânda; </a:t>
            </a:r>
          </a:p>
          <a:p>
            <a:pPr lvl="0" algn="just"/>
            <a:r>
              <a:rPr lang="ro-RO" sz="2200" b="1">
                <a:solidFill>
                  <a:srgbClr val="FFFFFF"/>
                </a:solidFill>
              </a:rPr>
              <a:t>„So” înseamnă suma care este creditată; </a:t>
            </a:r>
          </a:p>
          <a:p>
            <a:pPr lvl="0" algn="just"/>
            <a:r>
              <a:rPr lang="ro-RO" sz="2200" b="1">
                <a:solidFill>
                  <a:srgbClr val="FFFFFF"/>
                </a:solidFill>
              </a:rPr>
              <a:t>„d” reprezintă rata aferentă dobânzii;</a:t>
            </a:r>
          </a:p>
          <a:p>
            <a:pPr lvl="0" algn="just"/>
            <a:r>
              <a:rPr lang="ro-RO" sz="2200" b="1">
                <a:solidFill>
                  <a:srgbClr val="FFFFFF"/>
                </a:solidFill>
              </a:rPr>
              <a:t> „n” este intervalul de timp al creditului.</a:t>
            </a:r>
          </a:p>
        </p:txBody>
      </p:sp>
      <p:sp>
        <p:nvSpPr>
          <p:cNvPr id="4" name="Rectangle 1"/>
          <p:cNvSpPr/>
          <p:nvPr/>
        </p:nvSpPr>
        <p:spPr>
          <a:xfrm>
            <a:off x="0" y="-230831"/>
            <a:ext cx="64" cy="461662"/>
          </a:xfrm>
          <a:prstGeom prst="rect">
            <a:avLst/>
          </a:prstGeom>
          <a:solidFill>
            <a:srgbClr val="FFFFFF"/>
          </a:solidFill>
          <a:ln cap="flat">
            <a:noFill/>
            <a:prstDash val="solid"/>
          </a:ln>
        </p:spPr>
        <p:txBody>
          <a:bodyPr vert="horz" wrap="none" lIns="0" tIns="0" rIns="0" bIns="0" anchor="ctr" anchorCtr="0" compatLnSpc="1">
            <a:sp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ro-RO" sz="1200" b="0" i="0" u="none" strike="noStrike" kern="1200" cap="none" spc="0" baseline="0">
              <a:solidFill>
                <a:srgbClr val="564950"/>
              </a:solidFill>
              <a:uFillTx/>
              <a:latin typeface="-apple-system"/>
              <a:ea typeface=""/>
              <a:cs typeface=""/>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ro-RO" sz="1800" b="0" i="0" u="none" strike="noStrike" kern="1200" cap="none" spc="0" baseline="0">
              <a:solidFill>
                <a:srgbClr val="000000"/>
              </a:solidFill>
              <a:uFillTx/>
              <a:latin typeface="Arial" pitchFamily="34"/>
              <a:ea typeface=""/>
              <a:cs typeface=""/>
            </a:endParaRPr>
          </a:p>
        </p:txBody>
      </p:sp>
      <p:pic>
        <p:nvPicPr>
          <p:cNvPr id="5" name="Picture 5"/>
          <p:cNvPicPr>
            <a:picLocks noChangeAspect="1"/>
          </p:cNvPicPr>
          <p:nvPr/>
        </p:nvPicPr>
        <p:blipFill>
          <a:blip r:embed="rId2"/>
          <a:srcRect/>
          <a:stretch>
            <a:fillRect/>
          </a:stretch>
        </p:blipFill>
        <p:spPr>
          <a:xfrm>
            <a:off x="2239959" y="-60322"/>
            <a:ext cx="9528" cy="9528"/>
          </a:xfrm>
          <a:prstGeom prst="rect">
            <a:avLst/>
          </a:prstGeom>
          <a:noFill/>
          <a:ln cap="flat">
            <a:noFill/>
          </a:ln>
        </p:spPr>
      </p:pic>
      <p:pic>
        <p:nvPicPr>
          <p:cNvPr id="6" name="Picture 10"/>
          <p:cNvPicPr>
            <a:picLocks noChangeAspect="1"/>
          </p:cNvPicPr>
          <p:nvPr/>
        </p:nvPicPr>
        <p:blipFill>
          <a:blip r:embed="rId2"/>
          <a:srcRect/>
          <a:stretch>
            <a:fillRect/>
          </a:stretch>
        </p:blipFill>
        <p:spPr>
          <a:xfrm>
            <a:off x="2392363" y="92070"/>
            <a:ext cx="9528" cy="9528"/>
          </a:xfrm>
          <a:prstGeom prst="rect">
            <a:avLst/>
          </a:prstGeom>
          <a:noFill/>
          <a:ln cap="flat">
            <a:noFill/>
          </a:ln>
        </p:spPr>
      </p:pic>
      <p:pic>
        <p:nvPicPr>
          <p:cNvPr id="7" name="Picture 12"/>
          <p:cNvPicPr>
            <a:picLocks noChangeAspect="1"/>
          </p:cNvPicPr>
          <p:nvPr/>
        </p:nvPicPr>
        <p:blipFill>
          <a:blip r:embed="rId2"/>
          <a:srcRect/>
          <a:stretch>
            <a:fillRect/>
          </a:stretch>
        </p:blipFill>
        <p:spPr>
          <a:xfrm>
            <a:off x="1379536" y="-168277"/>
            <a:ext cx="9528" cy="9528"/>
          </a:xfrm>
          <a:prstGeom prst="rect">
            <a:avLst/>
          </a:prstGeom>
          <a:noFill/>
          <a:ln cap="flat">
            <a:noFill/>
          </a:ln>
        </p:spPr>
      </p:pic>
      <p:pic>
        <p:nvPicPr>
          <p:cNvPr id="8" name="Picture 13"/>
          <p:cNvPicPr>
            <a:picLocks noChangeAspect="1"/>
          </p:cNvPicPr>
          <p:nvPr/>
        </p:nvPicPr>
        <p:blipFill>
          <a:blip r:embed="rId2"/>
          <a:srcRect/>
          <a:stretch>
            <a:fillRect/>
          </a:stretch>
        </p:blipFill>
        <p:spPr>
          <a:xfrm>
            <a:off x="7351711" y="-168277"/>
            <a:ext cx="9528" cy="9528"/>
          </a:xfrm>
          <a:prstGeom prst="rect">
            <a:avLst/>
          </a:prstGeom>
          <a:noFill/>
          <a:ln cap="flat">
            <a:noFill/>
          </a:ln>
        </p:spPr>
      </p:pic>
      <p:pic>
        <p:nvPicPr>
          <p:cNvPr id="9" name="Picture 14"/>
          <p:cNvPicPr>
            <a:picLocks noChangeAspect="1"/>
          </p:cNvPicPr>
          <p:nvPr/>
        </p:nvPicPr>
        <p:blipFill>
          <a:blip r:embed="rId2"/>
          <a:srcRect/>
          <a:stretch>
            <a:fillRect/>
          </a:stretch>
        </p:blipFill>
        <p:spPr>
          <a:xfrm>
            <a:off x="9474198" y="-168277"/>
            <a:ext cx="9528" cy="9528"/>
          </a:xfrm>
          <a:prstGeom prst="rect">
            <a:avLst/>
          </a:prstGeom>
          <a:noFill/>
          <a:ln cap="flat">
            <a:noFill/>
          </a:ln>
        </p:spPr>
      </p:pic>
      <p:pic>
        <p:nvPicPr>
          <p:cNvPr id="10" name="Picture 15"/>
          <p:cNvPicPr>
            <a:picLocks noChangeAspect="1"/>
          </p:cNvPicPr>
          <p:nvPr/>
        </p:nvPicPr>
        <p:blipFill>
          <a:blip r:embed="rId2"/>
          <a:srcRect/>
          <a:stretch>
            <a:fillRect/>
          </a:stretch>
        </p:blipFill>
        <p:spPr>
          <a:xfrm>
            <a:off x="2544766" y="244473"/>
            <a:ext cx="9528" cy="9528"/>
          </a:xfrm>
          <a:prstGeom prst="rect">
            <a:avLst/>
          </a:prstGeom>
          <a:noFill/>
          <a:ln cap="flat">
            <a:noFill/>
          </a:ln>
        </p:spPr>
      </p:pic>
      <p:pic>
        <p:nvPicPr>
          <p:cNvPr id="11" name="Imagine 7"/>
          <p:cNvPicPr>
            <a:picLocks noChangeAspect="1"/>
          </p:cNvPicPr>
          <p:nvPr/>
        </p:nvPicPr>
        <p:blipFill>
          <a:blip r:embed="rId3"/>
          <a:stretch>
            <a:fillRect/>
          </a:stretch>
        </p:blipFill>
        <p:spPr>
          <a:xfrm>
            <a:off x="127001" y="56720"/>
            <a:ext cx="3044759" cy="1701442"/>
          </a:xfrm>
          <a:prstGeom prst="rect">
            <a:avLst/>
          </a:prstGeom>
          <a:noFill/>
          <a:ln cap="flat">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u 1"/>
          <p:cNvSpPr txBox="1">
            <a:spLocks noGrp="1"/>
          </p:cNvSpPr>
          <p:nvPr>
            <p:ph type="title"/>
          </p:nvPr>
        </p:nvSpPr>
        <p:spPr>
          <a:xfrm>
            <a:off x="5000012" y="502307"/>
            <a:ext cx="6235430" cy="782543"/>
          </a:xfrm>
        </p:spPr>
        <p:txBody>
          <a:bodyPr anchorCtr="1"/>
          <a:lstStyle/>
          <a:p>
            <a:pPr lvl="0" algn="ctr"/>
            <a:r>
              <a:rPr lang="ro-RO" sz="5300">
                <a:latin typeface="Bodoni MT Black" pitchFamily="18"/>
              </a:rPr>
              <a:t>CECUL</a:t>
            </a:r>
          </a:p>
        </p:txBody>
      </p:sp>
      <p:sp>
        <p:nvSpPr>
          <p:cNvPr id="3" name="Substituent conținut 2"/>
          <p:cNvSpPr txBox="1">
            <a:spLocks noGrp="1"/>
          </p:cNvSpPr>
          <p:nvPr>
            <p:ph idx="1"/>
          </p:nvPr>
        </p:nvSpPr>
        <p:spPr>
          <a:xfrm>
            <a:off x="5693795" y="1871109"/>
            <a:ext cx="5924745" cy="3993504"/>
          </a:xfrm>
        </p:spPr>
        <p:txBody>
          <a:bodyPr>
            <a:noAutofit/>
          </a:bodyPr>
          <a:lstStyle/>
          <a:p>
            <a:pPr lvl="0" algn="just">
              <a:lnSpc>
                <a:spcPct val="80000"/>
              </a:lnSpc>
            </a:pPr>
            <a:r>
              <a:rPr lang="ro-RO" sz="2200" b="1">
                <a:solidFill>
                  <a:srgbClr val="FFFFFF"/>
                </a:solidFill>
              </a:rPr>
              <a:t>Cecul este un instrument de plată prin care titularul unui cont dă o instrucțiune băncii sale de a pune la dispoziție o anumită sumă de bani unei alte entități, persoană fizică sau juridică, la prezentarea înscrisului.</a:t>
            </a:r>
          </a:p>
          <a:p>
            <a:pPr lvl="0" algn="just">
              <a:lnSpc>
                <a:spcPct val="80000"/>
              </a:lnSpc>
            </a:pPr>
            <a:r>
              <a:rPr lang="ro-RO" sz="2200" b="1">
                <a:solidFill>
                  <a:srgbClr val="FFFFFF"/>
                </a:solidFill>
              </a:rPr>
              <a:t>Centrele de compensare provinciale au fost înființate în marile orașe din Marea Britanie pentru a facilita compensarea cecurilor la băncile din același oraș. Birmingham, Bradford, Bristol, Hull, Leeds, Leicester, Liverpool, Manchester, Newcastle, Nottingham, Sheffield și Southampton aveau toate propriile camere de compensare.</a:t>
            </a:r>
          </a:p>
          <a:p>
            <a:pPr lvl="0" algn="just">
              <a:lnSpc>
                <a:spcPct val="80000"/>
              </a:lnSpc>
            </a:pPr>
            <a:endParaRPr lang="ro-RO" sz="2400"/>
          </a:p>
        </p:txBody>
      </p:sp>
      <p:pic>
        <p:nvPicPr>
          <p:cNvPr id="4" name="Imagine 4"/>
          <p:cNvPicPr>
            <a:picLocks noChangeAspect="1"/>
          </p:cNvPicPr>
          <p:nvPr/>
        </p:nvPicPr>
        <p:blipFill>
          <a:blip r:embed="rId2"/>
          <a:stretch>
            <a:fillRect/>
          </a:stretch>
        </p:blipFill>
        <p:spPr>
          <a:xfrm>
            <a:off x="0" y="0"/>
            <a:ext cx="3112855" cy="2052535"/>
          </a:xfrm>
          <a:prstGeom prst="rect">
            <a:avLst/>
          </a:prstGeom>
          <a:noFill/>
          <a:ln cap="flat">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le 1"/>
          <p:cNvSpPr txBox="1">
            <a:spLocks noGrp="1"/>
          </p:cNvSpPr>
          <p:nvPr>
            <p:ph type="title"/>
          </p:nvPr>
        </p:nvSpPr>
        <p:spPr>
          <a:xfrm>
            <a:off x="6464103" y="331607"/>
            <a:ext cx="4897809" cy="1325559"/>
          </a:xfrm>
        </p:spPr>
        <p:txBody>
          <a:bodyPr/>
          <a:lstStyle/>
          <a:p>
            <a:pPr lvl="0"/>
            <a:r>
              <a:rPr lang="ro-RO" sz="5300">
                <a:latin typeface="Bodoni MT Black" pitchFamily="18"/>
              </a:rPr>
              <a:t>CECUL</a:t>
            </a:r>
            <a:endParaRPr lang="ro-RO"/>
          </a:p>
        </p:txBody>
      </p:sp>
      <p:sp>
        <p:nvSpPr>
          <p:cNvPr id="3" name="Content Placeholder 2"/>
          <p:cNvSpPr txBox="1">
            <a:spLocks noGrp="1"/>
          </p:cNvSpPr>
          <p:nvPr>
            <p:ph idx="1"/>
          </p:nvPr>
        </p:nvSpPr>
        <p:spPr>
          <a:xfrm>
            <a:off x="5684358" y="1864553"/>
            <a:ext cx="6096551" cy="4578163"/>
          </a:xfrm>
        </p:spPr>
        <p:txBody>
          <a:bodyPr/>
          <a:lstStyle/>
          <a:p>
            <a:pPr lvl="0" algn="just">
              <a:lnSpc>
                <a:spcPct val="80000"/>
              </a:lnSpc>
            </a:pPr>
            <a:r>
              <a:rPr lang="ro-RO" sz="2200" b="1">
                <a:solidFill>
                  <a:srgbClr val="FFFFFF"/>
                </a:solidFill>
              </a:rPr>
              <a:t>În America, Banca din New York a început să emită cecuri după înființarea sa de către Alexander Hamilton în 1784. Cel mai vechi exemplu care există este al unui carnet de cecuri american complet din anii 1790 a fost descoperit de o familie din New Jersey. Documentele sunt într-un fel similare cu cecurile moderne, cu unele date pretipărite pe foi de hârtie alături de spații goale pentru unde alte informații ar putea fi scrise de mână după cum este necesar.[2]La sfârșitul secolului al XIX-lea, mai multe țări au oficializat legi privind cecurile. Regatul Unit a adoptat Actul de schimb valutar din 1882, iar India a adoptat Legea instrumentelor negociabile din 1881;[3] care acoperea ambele cecuri.</a:t>
            </a:r>
          </a:p>
          <a:p>
            <a:pPr lvl="0"/>
            <a:endParaRPr lang="ro-RO"/>
          </a:p>
        </p:txBody>
      </p:sp>
      <p:pic>
        <p:nvPicPr>
          <p:cNvPr id="4" name="Imagine 4"/>
          <p:cNvPicPr>
            <a:picLocks noChangeAspect="1"/>
          </p:cNvPicPr>
          <p:nvPr/>
        </p:nvPicPr>
        <p:blipFill>
          <a:blip r:embed="rId2"/>
          <a:stretch>
            <a:fillRect/>
          </a:stretch>
        </p:blipFill>
        <p:spPr>
          <a:xfrm>
            <a:off x="155640" y="126461"/>
            <a:ext cx="3219858" cy="1945532"/>
          </a:xfrm>
          <a:prstGeom prst="rect">
            <a:avLst/>
          </a:prstGeom>
          <a:noFill/>
          <a:ln cap="flat">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595</Words>
  <Application>Microsoft Office PowerPoint</Application>
  <PresentationFormat>Widescreen</PresentationFormat>
  <Paragraphs>26</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-apple-system</vt:lpstr>
      <vt:lpstr>Arial</vt:lpstr>
      <vt:lpstr>Arial Black</vt:lpstr>
      <vt:lpstr>Bodoni MT Black</vt:lpstr>
      <vt:lpstr>Calibri</vt:lpstr>
      <vt:lpstr>Calibri Light</vt:lpstr>
      <vt:lpstr>Goudy Stout</vt:lpstr>
      <vt:lpstr>Snap ITC</vt:lpstr>
      <vt:lpstr>Times New Roman</vt:lpstr>
      <vt:lpstr>Temă Office</vt:lpstr>
      <vt:lpstr>MODALITĂȚI DE ECONOMISIRE A BANILOR</vt:lpstr>
      <vt:lpstr>PowerPoint Presentation</vt:lpstr>
      <vt:lpstr>GLOBAL MONEY WEEK</vt:lpstr>
      <vt:lpstr>ECONOMISIREA BANILOR</vt:lpstr>
      <vt:lpstr>ECONOMISIREA BANILOR</vt:lpstr>
      <vt:lpstr>ECONOMISIREA BANILOR</vt:lpstr>
      <vt:lpstr>CALCULAREA DOBÂNZII</vt:lpstr>
      <vt:lpstr>CECUL</vt:lpstr>
      <vt:lpstr>CECUL</vt:lpstr>
      <vt:lpstr>MULȚUMIM!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MODALITĂȚI DE ECONOMISIRE A BANILOR</dc:title>
  <dc:creator>Brezeanu Daria</dc:creator>
  <cp:lastModifiedBy>Lenovo</cp:lastModifiedBy>
  <cp:revision>4</cp:revision>
  <dcterms:created xsi:type="dcterms:W3CDTF">2023-03-20T14:24:08Z</dcterms:created>
  <dcterms:modified xsi:type="dcterms:W3CDTF">2023-03-21T20:42:32Z</dcterms:modified>
</cp:coreProperties>
</file>