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3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2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7A19E2-E0DF-4FE1-AFF9-3E8E4E49B97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EC921B7-4652-4988-A0E9-DE443DDC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72" y="3120482"/>
            <a:ext cx="11107893" cy="3221324"/>
          </a:xfrm>
        </p:spPr>
        <p:txBody>
          <a:bodyPr/>
          <a:lstStyle/>
          <a:p>
            <a:pPr algn="ctr"/>
            <a:r>
              <a:rPr lang="ro-RO" dirty="0" smtClean="0"/>
              <a:t>       </a:t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> </a:t>
            </a:r>
            <a:r>
              <a:rPr lang="ro-RO" dirty="0" smtClean="0"/>
              <a:t>       </a:t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>
                <a:solidFill>
                  <a:schemeClr val="bg1"/>
                </a:solidFill>
              </a:rPr>
              <a:t>DESPRE ECONOMISIRE</a:t>
            </a:r>
            <a:r>
              <a:rPr lang="ro-RO" dirty="0" smtClean="0">
                <a:solidFill>
                  <a:srgbClr val="92D050"/>
                </a:solidFill>
              </a:rPr>
              <a:t/>
            </a:r>
            <a:br>
              <a:rPr lang="ro-RO" dirty="0" smtClean="0">
                <a:solidFill>
                  <a:srgbClr val="92D050"/>
                </a:solidFill>
              </a:rPr>
            </a:br>
            <a:r>
              <a:rPr lang="ro-RO" dirty="0" smtClean="0">
                <a:solidFill>
                  <a:srgbClr val="FFFF00"/>
                </a:solidFill>
              </a:rPr>
              <a:t>clasa a II-a E </a:t>
            </a:r>
            <a:br>
              <a:rPr lang="ro-RO" dirty="0" smtClean="0">
                <a:solidFill>
                  <a:srgbClr val="FFFF00"/>
                </a:solidFill>
              </a:rPr>
            </a:br>
            <a:r>
              <a:rPr lang="ro-RO" sz="4000" dirty="0" smtClean="0">
                <a:solidFill>
                  <a:srgbClr val="FFFF00"/>
                </a:solidFill>
              </a:rPr>
              <a:t>prof. înv. primar Olteanu Livia Loredana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3600" b="1" dirty="0" smtClean="0"/>
              <a:t>ȘCOALA GIMNAZIALĂ </a:t>
            </a:r>
            <a:br>
              <a:rPr lang="ro-RO" sz="3600" b="1" dirty="0" smtClean="0"/>
            </a:br>
            <a:r>
              <a:rPr lang="ro-RO" sz="3600" b="1" dirty="0" smtClean="0"/>
              <a:t>”ALEXANDRU DAVILA” PITEȘTI  20-25 martie 2023</a:t>
            </a:r>
            <a:endParaRPr lang="en-US" sz="3600" b="1" dirty="0"/>
          </a:p>
        </p:txBody>
      </p:sp>
      <p:pic>
        <p:nvPicPr>
          <p:cNvPr id="4" name="Picture 3" descr="C:\Users\Loredana\Desktop\e06aee61-6dc9-48a4-a77c-2c72757555cf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2" y="512537"/>
            <a:ext cx="4222750" cy="260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6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12" y="216310"/>
            <a:ext cx="935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</a:rPr>
              <a:t>Toată săptămâna a fost dedicată acestui eveniment. Așa că ne-am apucat de treabă!</a:t>
            </a:r>
          </a:p>
          <a:p>
            <a:r>
              <a:rPr lang="ro-RO" sz="2800" b="1" dirty="0">
                <a:solidFill>
                  <a:srgbClr val="C00000"/>
                </a:solidFill>
              </a:rPr>
              <a:t> </a:t>
            </a:r>
            <a:r>
              <a:rPr lang="ro-RO" sz="2800" b="1" dirty="0" smtClean="0">
                <a:solidFill>
                  <a:srgbClr val="C00000"/>
                </a:solidFill>
              </a:rPr>
              <a:t>    Am continuat temele din manualul de educație financiară, am decupat monedele și bancnotele și am realizat o umbrelă specială!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Loredana\Desktop\e06aee61-6dc9-48a4-a77c-2c72757555cf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39" y="0"/>
            <a:ext cx="2435841" cy="14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3079"/>
            <a:ext cx="5496232" cy="439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42" y="2799784"/>
            <a:ext cx="5651324" cy="37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oredana\Desktop\e06aee61-6dc9-48a4-a77c-2c72757555cf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39" y="0"/>
            <a:ext cx="2435841" cy="148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7651" y="0"/>
            <a:ext cx="9379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b="1" dirty="0" smtClean="0">
                <a:solidFill>
                  <a:srgbClr val="0070C0"/>
                </a:solidFill>
              </a:rPr>
              <a:t>	Apoi am discutat ce înseamnă pentru noi a economisi și, în echipe, am realizat câteva postere. Iată rezultatele! Ideiile au fost doar ale copiilor!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384996"/>
            <a:ext cx="5226460" cy="5473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79" y="1384995"/>
            <a:ext cx="5143500" cy="54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oredana\Desktop\e06aee61-6dc9-48a4-a77c-2c72757555cf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39" y="0"/>
            <a:ext cx="2435841" cy="14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89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0"/>
            <a:ext cx="4672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oredana\Desktop\e06aee61-6dc9-48a4-a77c-2c72757555cf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39" y="0"/>
            <a:ext cx="2435841" cy="14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3"/>
            <a:ext cx="9628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8"/>
            <a:ext cx="58796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06" y="0"/>
            <a:ext cx="6154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38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                              DESPRE ECONOMISIRE clasa a II-a E  prof. înv. primar Olteanu Livia Loredana ȘCOALA GIMNAZIALĂ  ”ALEXANDRU DAVILA” PITEȘTI  20-25 martie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DESPRE ECONOMISIRE clasa a II-a E  prof. înv. primar Olteanu Livia Loredana ȘCOALA GIMNAZIALĂ ”ALEXANDRU DAVILA” PITEȘTI</dc:title>
  <dc:creator>Loredana</dc:creator>
  <cp:lastModifiedBy>Loredana</cp:lastModifiedBy>
  <cp:revision>5</cp:revision>
  <dcterms:created xsi:type="dcterms:W3CDTF">2023-03-24T11:36:55Z</dcterms:created>
  <dcterms:modified xsi:type="dcterms:W3CDTF">2023-03-24T11:59:56Z</dcterms:modified>
</cp:coreProperties>
</file>