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1" r:id="rId12"/>
    <p:sldId id="278" r:id="rId13"/>
    <p:sldId id="279" r:id="rId14"/>
    <p:sldId id="280" r:id="rId15"/>
    <p:sldId id="28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66"/>
    <a:srgbClr val="0A0B3C"/>
    <a:srgbClr val="1D072F"/>
    <a:srgbClr val="12124E"/>
    <a:srgbClr val="220476"/>
    <a:srgbClr val="070717"/>
    <a:srgbClr val="111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2" autoAdjust="0"/>
  </p:normalViewPr>
  <p:slideViewPr>
    <p:cSldViewPr>
      <p:cViewPr varScale="1">
        <p:scale>
          <a:sx n="52" d="100"/>
          <a:sy n="52" d="100"/>
        </p:scale>
        <p:origin x="134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EFA6-E55A-4FF9-90FD-90DD12496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52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F535-09B7-4F8F-8222-7FCBB92377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9C50-7C20-4D96-8DE8-E25E0A6BDF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56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D05A-CEEE-43BF-9678-9BDCD63A3D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9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DFA8-EBBC-4DAF-B405-144B734EC0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3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31E0-FE79-46E7-9F06-AE6B0B76DD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13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9F07-77AE-4E33-A513-005D650426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0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7C8F-E314-42AB-9DFD-5B7323007B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1048-20DF-4DE1-82D6-AAAB7E1A30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01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6C18-2EF4-4563-B4B4-2086C68B84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3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1014-3786-4970-B6E4-BC85A10BE9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4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85230D-6678-44CA-A6A2-E23CD5238C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650" y="1196975"/>
            <a:ext cx="80645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SAPTAMANA GLOBAL MONEY WEEK</a:t>
            </a:r>
          </a:p>
          <a:p>
            <a:pPr algn="ctr">
              <a:defRPr/>
            </a:pP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20-24.03.2023</a:t>
            </a:r>
          </a:p>
          <a:p>
            <a:pPr algn="ctr">
              <a:defRPr/>
            </a:pPr>
            <a:endParaRPr lang="en-US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ro-RO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LICEUL TEORETIC “ALEXANDRU VLAHUTA”</a:t>
            </a:r>
            <a:endParaRPr lang="ro-RO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Echipa de proiect: clasa a </a:t>
            </a:r>
            <a:r>
              <a:rPr lang="ro-RO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ro-RO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-a </a:t>
            </a: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endParaRPr lang="ro-RO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Coord</a:t>
            </a:r>
            <a:r>
              <a:rPr lang="en-US" sz="2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onator</a:t>
            </a: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:prof.înv.primar </a:t>
            </a: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ANDREI MIRELA</a:t>
            </a:r>
            <a:endParaRPr lang="ro-RO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500"/>
            <a:ext cx="3394472" cy="42096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76464" cy="310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500"/>
            <a:ext cx="4124275" cy="31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Targul</a:t>
            </a:r>
            <a:r>
              <a:rPr lang="en-US" dirty="0" smtClean="0"/>
              <a:t> de carte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1" y="1600200"/>
            <a:ext cx="8039177" cy="4525963"/>
          </a:xfrm>
        </p:spPr>
      </p:pic>
    </p:spTree>
    <p:extLst>
      <p:ext uri="{BB962C8B-B14F-4D97-AF65-F5344CB8AC3E}">
        <p14:creationId xmlns:p14="http://schemas.microsoft.com/office/powerpoint/2010/main" val="34951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394472" cy="3960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5143500" cy="49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613"/>
            <a:ext cx="3394472" cy="41624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4639"/>
            <a:ext cx="40278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548680"/>
            <a:ext cx="8229600" cy="1143000"/>
          </a:xfrm>
        </p:spPr>
        <p:txBody>
          <a:bodyPr/>
          <a:lstStyle/>
          <a:p>
            <a:r>
              <a:rPr lang="en-US" dirty="0" smtClean="0"/>
              <a:t>OLIMPIADA MICILOR BANCHERI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24.03.2023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A </a:t>
            </a:r>
            <a:r>
              <a:rPr lang="en-US" dirty="0" err="1" smtClean="0"/>
              <a:t>fost</a:t>
            </a:r>
            <a:r>
              <a:rPr lang="en-US" dirty="0" smtClean="0"/>
              <a:t> o </a:t>
            </a:r>
            <a:r>
              <a:rPr lang="en-US" dirty="0" err="1" smtClean="0"/>
              <a:t>saptamana</a:t>
            </a:r>
            <a:r>
              <a:rPr lang="en-US" dirty="0" smtClean="0"/>
              <a:t> </a:t>
            </a:r>
            <a:r>
              <a:rPr lang="en-US" dirty="0" err="1" smtClean="0"/>
              <a:t>plina</a:t>
            </a:r>
            <a:r>
              <a:rPr lang="en-US" dirty="0" smtClean="0"/>
              <a:t> de </a:t>
            </a:r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interdisciplinare</a:t>
            </a:r>
            <a:r>
              <a:rPr lang="en-US" dirty="0" smtClean="0"/>
              <a:t> cu </a:t>
            </a:r>
            <a:r>
              <a:rPr lang="en-US" dirty="0" err="1" smtClean="0"/>
              <a:t>teme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atat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copii</a:t>
            </a:r>
            <a:r>
              <a:rPr lang="en-US" dirty="0" smtClean="0"/>
              <a:t>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parinti</a:t>
            </a:r>
            <a:r>
              <a:rPr lang="en-US" dirty="0" smtClean="0"/>
              <a:t> din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Educatiei</a:t>
            </a:r>
            <a:r>
              <a:rPr lang="en-US" dirty="0" smtClean="0"/>
              <a:t> </a:t>
            </a:r>
            <a:r>
              <a:rPr lang="en-US" dirty="0" err="1" smtClean="0"/>
              <a:t>financiare.In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saptamanii</a:t>
            </a:r>
            <a:r>
              <a:rPr lang="en-US" dirty="0" smtClean="0"/>
              <a:t> Global Money Week am </a:t>
            </a:r>
            <a:r>
              <a:rPr lang="en-US" dirty="0" err="1" smtClean="0"/>
              <a:t>folosit</a:t>
            </a:r>
            <a:r>
              <a:rPr lang="en-US" dirty="0" smtClean="0"/>
              <a:t> o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inovativa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eficienta</a:t>
            </a:r>
            <a:r>
              <a:rPr lang="en-US" dirty="0" smtClean="0"/>
              <a:t> de </a:t>
            </a:r>
            <a:r>
              <a:rPr lang="en-US" dirty="0" err="1" smtClean="0"/>
              <a:t>predare</a:t>
            </a:r>
            <a:r>
              <a:rPr lang="en-US" dirty="0" smtClean="0"/>
              <a:t>: </a:t>
            </a:r>
            <a:r>
              <a:rPr lang="en-US" dirty="0" err="1" smtClean="0"/>
              <a:t>invatarea</a:t>
            </a:r>
            <a:r>
              <a:rPr lang="en-US" dirty="0" smtClean="0"/>
              <a:t> </a:t>
            </a:r>
            <a:r>
              <a:rPr lang="en-US" dirty="0" err="1" smtClean="0"/>
              <a:t>experimentala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1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clasei</a:t>
            </a:r>
            <a:r>
              <a:rPr lang="en-US" dirty="0" smtClean="0"/>
              <a:t> a-III-a C au </a:t>
            </a:r>
            <a:r>
              <a:rPr lang="en-US" dirty="0" err="1" smtClean="0"/>
              <a:t>invatat</a:t>
            </a:r>
            <a:r>
              <a:rPr lang="en-US" dirty="0" smtClean="0"/>
              <a:t> cum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sa-si</a:t>
            </a:r>
            <a:r>
              <a:rPr lang="en-US" dirty="0" smtClean="0"/>
              <a:t> </a:t>
            </a:r>
            <a:r>
              <a:rPr lang="en-US" dirty="0" err="1" smtClean="0"/>
              <a:t>gestioneze</a:t>
            </a:r>
            <a:r>
              <a:rPr lang="en-US" dirty="0" smtClean="0"/>
              <a:t> </a:t>
            </a:r>
            <a:r>
              <a:rPr lang="en-US" dirty="0" err="1" smtClean="0"/>
              <a:t>bugetul</a:t>
            </a:r>
            <a:r>
              <a:rPr lang="en-US" dirty="0" smtClean="0"/>
              <a:t> ”</a:t>
            </a:r>
            <a:r>
              <a:rPr lang="en-US" dirty="0" err="1" smtClean="0"/>
              <a:t>Targul</a:t>
            </a:r>
            <a:r>
              <a:rPr lang="en-US" dirty="0" smtClean="0"/>
              <a:t> de carte”, </a:t>
            </a:r>
            <a:r>
              <a:rPr lang="en-US" dirty="0" err="1" smtClean="0"/>
              <a:t>strategii</a:t>
            </a:r>
            <a:r>
              <a:rPr lang="en-US" dirty="0" smtClean="0"/>
              <a:t> de marketing, </a:t>
            </a:r>
            <a:r>
              <a:rPr lang="en-US" dirty="0" err="1" smtClean="0"/>
              <a:t>proiecte</a:t>
            </a:r>
            <a:r>
              <a:rPr lang="en-US" dirty="0" smtClean="0"/>
              <a:t> de </a:t>
            </a:r>
            <a:r>
              <a:rPr lang="en-US" dirty="0" err="1" smtClean="0"/>
              <a:t>grup</a:t>
            </a:r>
            <a:r>
              <a:rPr lang="en-US" dirty="0" smtClean="0"/>
              <a:t> “</a:t>
            </a:r>
            <a:r>
              <a:rPr lang="en-US" dirty="0" err="1" smtClean="0"/>
              <a:t>Afisul</a:t>
            </a:r>
            <a:r>
              <a:rPr lang="en-US" dirty="0" smtClean="0"/>
              <a:t>”, </a:t>
            </a:r>
            <a:r>
              <a:rPr lang="en-US" dirty="0" err="1" smtClean="0"/>
              <a:t>jocuri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“</a:t>
            </a:r>
            <a:r>
              <a:rPr lang="en-US" dirty="0" err="1" smtClean="0"/>
              <a:t>Bani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/>
              <a:t> </a:t>
            </a:r>
            <a:r>
              <a:rPr lang="en-US" dirty="0" err="1" smtClean="0"/>
              <a:t>bancnote</a:t>
            </a:r>
            <a:r>
              <a:rPr lang="en-US" dirty="0" smtClean="0"/>
              <a:t>”,</a:t>
            </a:r>
            <a:r>
              <a:rPr lang="en-US" dirty="0" err="1" smtClean="0"/>
              <a:t>desene</a:t>
            </a:r>
            <a:r>
              <a:rPr lang="en-US" dirty="0" smtClean="0"/>
              <a:t> </a:t>
            </a:r>
            <a:r>
              <a:rPr lang="en-US" dirty="0" err="1" smtClean="0"/>
              <a:t>grafice</a:t>
            </a:r>
            <a:r>
              <a:rPr lang="en-US" dirty="0" smtClean="0"/>
              <a:t>, </a:t>
            </a:r>
            <a:r>
              <a:rPr lang="en-US" dirty="0" err="1" smtClean="0"/>
              <a:t>povesti</a:t>
            </a:r>
            <a:r>
              <a:rPr lang="en-US" dirty="0" smtClean="0"/>
              <a:t> educative.</a:t>
            </a:r>
          </a:p>
          <a:p>
            <a:r>
              <a:rPr lang="en-US" dirty="0" err="1" smtClean="0"/>
              <a:t>Olimpiada</a:t>
            </a:r>
            <a:r>
              <a:rPr lang="en-US" dirty="0" smtClean="0"/>
              <a:t> </a:t>
            </a:r>
            <a:r>
              <a:rPr lang="en-US" dirty="0" err="1" smtClean="0"/>
              <a:t>Micilor</a:t>
            </a:r>
            <a:r>
              <a:rPr lang="en-US" dirty="0" smtClean="0"/>
              <a:t> </a:t>
            </a:r>
            <a:r>
              <a:rPr lang="en-US" dirty="0" err="1" smtClean="0"/>
              <a:t>Bancheri</a:t>
            </a:r>
            <a:r>
              <a:rPr lang="en-US" dirty="0" smtClean="0"/>
              <a:t> a </a:t>
            </a:r>
            <a:r>
              <a:rPr lang="en-US" dirty="0" err="1" smtClean="0"/>
              <a:t>incununat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finalizat</a:t>
            </a:r>
            <a:r>
              <a:rPr lang="en-US" dirty="0" smtClean="0"/>
              <a:t> o </a:t>
            </a:r>
            <a:r>
              <a:rPr lang="en-US" dirty="0" err="1" smtClean="0"/>
              <a:t>saptamana</a:t>
            </a:r>
            <a:r>
              <a:rPr lang="en-US" dirty="0" smtClean="0"/>
              <a:t> </a:t>
            </a:r>
            <a:r>
              <a:rPr lang="en-US" dirty="0" err="1" smtClean="0"/>
              <a:t>plina</a:t>
            </a:r>
            <a:r>
              <a:rPr lang="en-US" dirty="0" smtClean="0"/>
              <a:t> de </a:t>
            </a:r>
            <a:r>
              <a:rPr lang="en-US" dirty="0" err="1" smtClean="0"/>
              <a:t>satisfactii</a:t>
            </a:r>
            <a:r>
              <a:rPr lang="en-US" dirty="0" smtClean="0"/>
              <a:t>, </a:t>
            </a:r>
            <a:r>
              <a:rPr lang="en-US" dirty="0" err="1" smtClean="0"/>
              <a:t>emotii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bucurii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randul</a:t>
            </a:r>
            <a:r>
              <a:rPr lang="en-US" dirty="0" smtClean="0"/>
              <a:t> </a:t>
            </a:r>
            <a:r>
              <a:rPr lang="en-US" dirty="0" err="1" smtClean="0"/>
              <a:t>viitorilor</a:t>
            </a:r>
            <a:r>
              <a:rPr lang="en-US" dirty="0" smtClean="0"/>
              <a:t> </a:t>
            </a:r>
            <a:r>
              <a:rPr lang="en-US" dirty="0" err="1" smtClean="0"/>
              <a:t>beneficiari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47416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744416" cy="410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9952" y="1700808"/>
            <a:ext cx="4788024" cy="47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97" y="260646"/>
            <a:ext cx="4248471" cy="396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5976" y="1772816"/>
            <a:ext cx="46085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68" y="173291"/>
            <a:ext cx="4073761" cy="410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368" y="209297"/>
            <a:ext cx="4073762" cy="4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0725" y="1022004"/>
            <a:ext cx="417646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02" y="224642"/>
            <a:ext cx="4176464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9772" y="-927484"/>
            <a:ext cx="3672408" cy="6336704"/>
          </a:xfrm>
        </p:spPr>
      </p:pic>
    </p:spTree>
    <p:extLst>
      <p:ext uri="{BB962C8B-B14F-4D97-AF65-F5344CB8AC3E}">
        <p14:creationId xmlns:p14="http://schemas.microsoft.com/office/powerpoint/2010/main" val="269550485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9391</TotalTime>
  <Words>137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Targul de carte</vt:lpstr>
      <vt:lpstr>PowerPoint Presentation</vt:lpstr>
      <vt:lpstr>PowerPoint Presentation</vt:lpstr>
      <vt:lpstr>OLIMPIADA MICILOR BANCHERI   24.03.2023</vt:lpstr>
      <vt:lpstr>IMPRESII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914</cp:revision>
  <dcterms:created xsi:type="dcterms:W3CDTF">2010-05-23T14:28:12Z</dcterms:created>
  <dcterms:modified xsi:type="dcterms:W3CDTF">2023-03-24T19:38:31Z</dcterms:modified>
</cp:coreProperties>
</file>