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50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02E9D-626E-49D0-A3D0-D6F6D1F0F92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38AC-8F4C-40A8-9144-097207038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2209800"/>
          </a:xfrm>
        </p:spPr>
        <p:txBody>
          <a:bodyPr/>
          <a:lstStyle/>
          <a:p>
            <a:r>
              <a:rPr lang="en-US" i="1" dirty="0" smtClean="0"/>
              <a:t>Global Money Week 2023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400800" cy="3200400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 smtClean="0"/>
              <a:t>ȘCOALA GIMNAZIALĂ </a:t>
            </a:r>
          </a:p>
          <a:p>
            <a:r>
              <a:rPr lang="ro-RO" b="1" dirty="0" smtClean="0"/>
              <a:t>,,GHEORGHE VERNESCU”</a:t>
            </a:r>
          </a:p>
          <a:p>
            <a:r>
              <a:rPr lang="ro-RO" b="1" dirty="0" smtClean="0"/>
              <a:t>RÂMNICU SĂRAT, JUD. BUZĂU</a:t>
            </a:r>
          </a:p>
          <a:p>
            <a:endParaRPr lang="ro-RO" dirty="0"/>
          </a:p>
          <a:p>
            <a:r>
              <a:rPr lang="ro-RO" i="1" dirty="0" smtClean="0"/>
              <a:t>*CLASA a IV-a B*</a:t>
            </a:r>
          </a:p>
          <a:p>
            <a:r>
              <a:rPr lang="ro-RO" dirty="0" smtClean="0"/>
              <a:t>Coordonator prof. înv. primar:</a:t>
            </a:r>
          </a:p>
          <a:p>
            <a:r>
              <a:rPr lang="ro-RO" dirty="0" smtClean="0"/>
              <a:t>Roxana-Gabriela Ionescu</a:t>
            </a:r>
          </a:p>
        </p:txBody>
      </p:sp>
      <p:pic>
        <p:nvPicPr>
          <p:cNvPr id="7" name="Picture 6" descr="C:\Users\User\Desktop\FB_IMG_1679669980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486400"/>
            <a:ext cx="19812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ser\Desktop\20230324_11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43899" cy="5943600"/>
          </a:xfrm>
          <a:prstGeom prst="rect">
            <a:avLst/>
          </a:prstGeom>
          <a:noFill/>
        </p:spPr>
      </p:pic>
      <p:pic>
        <p:nvPicPr>
          <p:cNvPr id="5" name="Picture 4" descr="C:\Users\User\Desktop\FB_IMG_16796699802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257800"/>
            <a:ext cx="19812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C:\Users\User\Desktop\20230324_101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17429">
            <a:off x="457200" y="304800"/>
            <a:ext cx="3352800" cy="2819400"/>
          </a:xfrm>
          <a:prstGeom prst="rect">
            <a:avLst/>
          </a:prstGeom>
          <a:noFill/>
        </p:spPr>
      </p:pic>
      <p:pic>
        <p:nvPicPr>
          <p:cNvPr id="2055" name="Picture 7" descr="C:\Users\User\Desktop\20230324_100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3201">
            <a:off x="4953000" y="457200"/>
            <a:ext cx="3734176" cy="2667000"/>
          </a:xfrm>
          <a:prstGeom prst="rect">
            <a:avLst/>
          </a:prstGeom>
          <a:noFill/>
        </p:spPr>
      </p:pic>
      <p:pic>
        <p:nvPicPr>
          <p:cNvPr id="2056" name="Picture 8" descr="C:\Users\User\Desktop\20230324_100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3742">
            <a:off x="381001" y="4191000"/>
            <a:ext cx="2819400" cy="2362200"/>
          </a:xfrm>
          <a:prstGeom prst="rect">
            <a:avLst/>
          </a:prstGeom>
          <a:noFill/>
        </p:spPr>
      </p:pic>
      <p:pic>
        <p:nvPicPr>
          <p:cNvPr id="11" name="Picture 10" descr="C:\Users\User\Desktop\FB_IMG_16796699802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200400"/>
            <a:ext cx="1981200" cy="1066800"/>
          </a:xfrm>
          <a:prstGeom prst="rect">
            <a:avLst/>
          </a:prstGeom>
          <a:noFill/>
        </p:spPr>
      </p:pic>
      <p:pic>
        <p:nvPicPr>
          <p:cNvPr id="2057" name="Picture 9" descr="C:\Users\User\Desktop\20230324_100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1139">
            <a:off x="5257800" y="3581400"/>
            <a:ext cx="345489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20230324_100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13333">
            <a:off x="609600" y="457200"/>
            <a:ext cx="3234207" cy="2057400"/>
          </a:xfrm>
          <a:prstGeom prst="rect">
            <a:avLst/>
          </a:prstGeom>
          <a:noFill/>
        </p:spPr>
      </p:pic>
      <p:pic>
        <p:nvPicPr>
          <p:cNvPr id="3075" name="Picture 3" descr="C:\Users\User\Desktop\20230324_10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879">
            <a:off x="5164133" y="3524690"/>
            <a:ext cx="3675410" cy="2892630"/>
          </a:xfrm>
          <a:prstGeom prst="rect">
            <a:avLst/>
          </a:prstGeom>
          <a:noFill/>
        </p:spPr>
      </p:pic>
      <p:pic>
        <p:nvPicPr>
          <p:cNvPr id="3076" name="Picture 4" descr="C:\Users\User\Desktop\20230324_104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4351">
            <a:off x="488510" y="3641182"/>
            <a:ext cx="4124493" cy="2790825"/>
          </a:xfrm>
          <a:prstGeom prst="rect">
            <a:avLst/>
          </a:prstGeom>
          <a:noFill/>
        </p:spPr>
      </p:pic>
      <p:pic>
        <p:nvPicPr>
          <p:cNvPr id="7" name="Picture 6" descr="C:\Users\User\Desktop\FB_IMG_16796699802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286000"/>
            <a:ext cx="1981200" cy="914400"/>
          </a:xfrm>
          <a:prstGeom prst="rect">
            <a:avLst/>
          </a:prstGeom>
          <a:noFill/>
        </p:spPr>
      </p:pic>
      <p:pic>
        <p:nvPicPr>
          <p:cNvPr id="3077" name="Picture 5" descr="C:\Users\User\Desktop\20230324_103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05737">
            <a:off x="5317945" y="477960"/>
            <a:ext cx="3602625" cy="2460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20230324_100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93582">
            <a:off x="4724400" y="381000"/>
            <a:ext cx="3704212" cy="1828800"/>
          </a:xfrm>
          <a:prstGeom prst="rect">
            <a:avLst/>
          </a:prstGeom>
          <a:noFill/>
        </p:spPr>
      </p:pic>
      <p:pic>
        <p:nvPicPr>
          <p:cNvPr id="4099" name="Picture 3" descr="C:\Users\User\Desktop\20230324_103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3581400" cy="2567650"/>
          </a:xfrm>
          <a:prstGeom prst="rect">
            <a:avLst/>
          </a:prstGeom>
          <a:noFill/>
        </p:spPr>
      </p:pic>
      <p:pic>
        <p:nvPicPr>
          <p:cNvPr id="6" name="Picture 5" descr="C:\Users\User\Desktop\FB_IMG_1679669980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438400"/>
            <a:ext cx="2895600" cy="914400"/>
          </a:xfrm>
          <a:prstGeom prst="rect">
            <a:avLst/>
          </a:prstGeom>
          <a:noFill/>
        </p:spPr>
      </p:pic>
      <p:pic>
        <p:nvPicPr>
          <p:cNvPr id="4100" name="Picture 4" descr="C:\Users\User\Desktop\20230324_100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0156">
            <a:off x="472378" y="3568899"/>
            <a:ext cx="3527173" cy="2775964"/>
          </a:xfrm>
          <a:prstGeom prst="rect">
            <a:avLst/>
          </a:prstGeom>
          <a:noFill/>
        </p:spPr>
      </p:pic>
      <p:pic>
        <p:nvPicPr>
          <p:cNvPr id="4101" name="Picture 5" descr="C:\Users\User\Desktop\20230324_104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9534">
            <a:off x="5226582" y="3820787"/>
            <a:ext cx="3303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User\Desktop\20230324_100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16799">
            <a:off x="242237" y="755063"/>
            <a:ext cx="2455565" cy="1371600"/>
          </a:xfrm>
          <a:prstGeom prst="rect">
            <a:avLst/>
          </a:prstGeom>
          <a:noFill/>
        </p:spPr>
      </p:pic>
      <p:pic>
        <p:nvPicPr>
          <p:cNvPr id="5123" name="Picture 3" descr="C:\Users\User\Desktop\20230324_10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91781">
            <a:off x="5703917" y="443952"/>
            <a:ext cx="2440635" cy="1491749"/>
          </a:xfrm>
          <a:prstGeom prst="rect">
            <a:avLst/>
          </a:prstGeom>
          <a:noFill/>
        </p:spPr>
      </p:pic>
      <p:pic>
        <p:nvPicPr>
          <p:cNvPr id="6" name="Picture 5" descr="C:\Users\User\Desktop\FB_IMG_1679669980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57200"/>
            <a:ext cx="2286000" cy="1905000"/>
          </a:xfrm>
          <a:prstGeom prst="rect">
            <a:avLst/>
          </a:prstGeom>
          <a:noFill/>
        </p:spPr>
      </p:pic>
      <p:pic>
        <p:nvPicPr>
          <p:cNvPr id="5124" name="Picture 4" descr="C:\Users\User\Desktop\20230324_103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8217">
            <a:off x="381000" y="2971800"/>
            <a:ext cx="2743200" cy="3109912"/>
          </a:xfrm>
          <a:prstGeom prst="rect">
            <a:avLst/>
          </a:prstGeom>
          <a:noFill/>
        </p:spPr>
      </p:pic>
      <p:pic>
        <p:nvPicPr>
          <p:cNvPr id="5125" name="Picture 5" descr="C:\Users\User\Desktop\20230324_103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8416">
            <a:off x="3999290" y="2941965"/>
            <a:ext cx="443699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20230324_100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2819400" cy="2362200"/>
          </a:xfrm>
          <a:prstGeom prst="rect">
            <a:avLst/>
          </a:prstGeom>
          <a:noFill/>
        </p:spPr>
      </p:pic>
      <p:pic>
        <p:nvPicPr>
          <p:cNvPr id="6147" name="Picture 3" descr="C:\Users\User\Desktop\20230324_100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09600"/>
            <a:ext cx="2667000" cy="2514601"/>
          </a:xfrm>
          <a:prstGeom prst="rect">
            <a:avLst/>
          </a:prstGeom>
          <a:noFill/>
        </p:spPr>
      </p:pic>
      <p:pic>
        <p:nvPicPr>
          <p:cNvPr id="6148" name="Picture 4" descr="C:\Users\User\Desktop\20230324_100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733800"/>
            <a:ext cx="2968456" cy="2286000"/>
          </a:xfrm>
          <a:prstGeom prst="rect">
            <a:avLst/>
          </a:prstGeom>
          <a:noFill/>
        </p:spPr>
      </p:pic>
      <p:pic>
        <p:nvPicPr>
          <p:cNvPr id="7" name="Picture 6" descr="C:\Users\User\Desktop\FB_IMG_16796699802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066800"/>
            <a:ext cx="2286000" cy="1905000"/>
          </a:xfrm>
          <a:prstGeom prst="rect">
            <a:avLst/>
          </a:prstGeom>
          <a:noFill/>
        </p:spPr>
      </p:pic>
      <p:pic>
        <p:nvPicPr>
          <p:cNvPr id="6149" name="Picture 5" descr="C:\Users\User\Desktop\20230324_104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2467">
            <a:off x="479020" y="3694830"/>
            <a:ext cx="2017827" cy="2875673"/>
          </a:xfrm>
          <a:prstGeom prst="rect">
            <a:avLst/>
          </a:prstGeom>
          <a:noFill/>
        </p:spPr>
      </p:pic>
      <p:pic>
        <p:nvPicPr>
          <p:cNvPr id="6150" name="Picture 6" descr="C:\Users\User\Desktop\20230324_1039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4298">
            <a:off x="6352805" y="3534180"/>
            <a:ext cx="2343505" cy="292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20230324_104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23553">
            <a:off x="457200" y="457199"/>
            <a:ext cx="1828800" cy="2544417"/>
          </a:xfrm>
          <a:prstGeom prst="rect">
            <a:avLst/>
          </a:prstGeom>
          <a:noFill/>
        </p:spPr>
      </p:pic>
      <p:pic>
        <p:nvPicPr>
          <p:cNvPr id="7171" name="Picture 3" descr="C:\Users\User\Desktop\20230324_103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8777">
            <a:off x="6019800" y="3429000"/>
            <a:ext cx="2438400" cy="2714742"/>
          </a:xfrm>
          <a:prstGeom prst="rect">
            <a:avLst/>
          </a:prstGeom>
          <a:noFill/>
        </p:spPr>
      </p:pic>
      <p:pic>
        <p:nvPicPr>
          <p:cNvPr id="7172" name="Picture 4" descr="C:\Users\User\Desktop\20230324_100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00400"/>
            <a:ext cx="4014686" cy="3048000"/>
          </a:xfrm>
          <a:prstGeom prst="rect">
            <a:avLst/>
          </a:prstGeom>
          <a:noFill/>
        </p:spPr>
      </p:pic>
      <p:pic>
        <p:nvPicPr>
          <p:cNvPr id="7173" name="Picture 5" descr="C:\Users\User\Desktop\20230324_100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"/>
            <a:ext cx="3294637" cy="2514600"/>
          </a:xfrm>
          <a:prstGeom prst="rect">
            <a:avLst/>
          </a:prstGeom>
          <a:noFill/>
        </p:spPr>
      </p:pic>
      <p:pic>
        <p:nvPicPr>
          <p:cNvPr id="8" name="Picture 7" descr="C:\Users\User\Desktop\FB_IMG_16796699802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685800"/>
            <a:ext cx="2057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20230324_103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71045">
            <a:off x="381000" y="381000"/>
            <a:ext cx="3429000" cy="2362200"/>
          </a:xfrm>
          <a:prstGeom prst="rect">
            <a:avLst/>
          </a:prstGeom>
          <a:noFill/>
        </p:spPr>
      </p:pic>
      <p:pic>
        <p:nvPicPr>
          <p:cNvPr id="1027" name="Picture 3" descr="C:\Users\User\Desktop\20230324_104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5710">
            <a:off x="4827669" y="457917"/>
            <a:ext cx="3920042" cy="2514600"/>
          </a:xfrm>
          <a:prstGeom prst="rect">
            <a:avLst/>
          </a:prstGeom>
          <a:noFill/>
        </p:spPr>
      </p:pic>
      <p:pic>
        <p:nvPicPr>
          <p:cNvPr id="1029" name="Picture 5" descr="C:\Users\User\Desktop\20230324_10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3920820" cy="2514600"/>
          </a:xfrm>
          <a:prstGeom prst="rect">
            <a:avLst/>
          </a:prstGeom>
          <a:noFill/>
        </p:spPr>
      </p:pic>
      <p:pic>
        <p:nvPicPr>
          <p:cNvPr id="1031" name="Picture 7" descr="C:\Users\User\Desktop\20230324_100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86200"/>
            <a:ext cx="3657599" cy="2590800"/>
          </a:xfrm>
          <a:prstGeom prst="rect">
            <a:avLst/>
          </a:prstGeom>
          <a:noFill/>
        </p:spPr>
      </p:pic>
      <p:pic>
        <p:nvPicPr>
          <p:cNvPr id="10" name="Picture 9" descr="C:\Users\User\Desktop\FB_IMG_16796699802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90800"/>
            <a:ext cx="20574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Global Money Week 2023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Money Week 2023</dc:title>
  <dc:creator>User</dc:creator>
  <cp:lastModifiedBy>User</cp:lastModifiedBy>
  <cp:revision>4</cp:revision>
  <dcterms:created xsi:type="dcterms:W3CDTF">2023-03-26T18:08:00Z</dcterms:created>
  <dcterms:modified xsi:type="dcterms:W3CDTF">2023-03-26T18:45:32Z</dcterms:modified>
</cp:coreProperties>
</file>