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0" r:id="rId6"/>
    <p:sldId id="262" r:id="rId7"/>
    <p:sldId id="259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zitiv titlu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CE5CAE3-E66C-483F-9A91-133D66834A8A}" type="datetimeFigureOut">
              <a:rPr lang="ro-RO" smtClean="0"/>
              <a:t>25.03.2023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o-RO" smtClean="0"/>
              <a:t>Clic pentru a edita stilul de subtitlu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CAE3-E66C-483F-9A91-133D66834A8A}" type="datetimeFigureOut">
              <a:rPr lang="ro-RO" smtClean="0"/>
              <a:t>25.03.2023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CAE3-E66C-483F-9A91-133D66834A8A}" type="datetimeFigureOut">
              <a:rPr lang="ro-RO" smtClean="0"/>
              <a:t>25.03.2023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CAE3-E66C-483F-9A91-133D66834A8A}" type="datetimeFigureOut">
              <a:rPr lang="ro-RO" smtClean="0"/>
              <a:t>25.03.2023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CAE3-E66C-483F-9A91-133D66834A8A}" type="datetimeFigureOut">
              <a:rPr lang="ro-RO" smtClean="0"/>
              <a:t>25.03.2023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CAE3-E66C-483F-9A91-133D66834A8A}" type="datetimeFigureOut">
              <a:rPr lang="ro-RO" smtClean="0"/>
              <a:t>25.03.2023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CAE3-E66C-483F-9A91-133D66834A8A}" type="datetimeFigureOut">
              <a:rPr lang="ro-RO" smtClean="0"/>
              <a:t>25.03.2023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CAE3-E66C-483F-9A91-133D66834A8A}" type="datetimeFigureOut">
              <a:rPr lang="ro-RO" smtClean="0"/>
              <a:t>25.03.2023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CAE3-E66C-483F-9A91-133D66834A8A}" type="datetimeFigureOut">
              <a:rPr lang="ro-RO" smtClean="0"/>
              <a:t>25.03.2023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CAE3-E66C-483F-9A91-133D66834A8A}" type="datetimeFigureOut">
              <a:rPr lang="ro-RO" smtClean="0"/>
              <a:t>25.03.2023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o-RO" smtClean="0"/>
              <a:t>Faceți clic pe pictogramă pentru a adăuga o imagine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CAE3-E66C-483F-9A91-133D66834A8A}" type="datetimeFigureOut">
              <a:rPr lang="ro-RO" smtClean="0"/>
              <a:t>25.03.2023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CE5CAE3-E66C-483F-9A91-133D66834A8A}" type="datetimeFigureOut">
              <a:rPr lang="ro-RO" smtClean="0"/>
              <a:t>25.03.2023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appe.ro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ctrTitle"/>
          </p:nvPr>
        </p:nvSpPr>
        <p:spPr>
          <a:xfrm>
            <a:off x="1187624" y="1556792"/>
            <a:ext cx="6777318" cy="1731982"/>
          </a:xfrm>
        </p:spPr>
        <p:txBody>
          <a:bodyPr/>
          <a:lstStyle/>
          <a:p>
            <a:r>
              <a:rPr lang="ro-RO" sz="4400" b="1" dirty="0" smtClean="0">
                <a:solidFill>
                  <a:srgbClr val="C00000"/>
                </a:solidFill>
              </a:rPr>
              <a:t>Săptămâna Mondială a Banilor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3" name="Subtitlu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694928"/>
          </a:xfrm>
        </p:spPr>
        <p:txBody>
          <a:bodyPr/>
          <a:lstStyle/>
          <a:p>
            <a:r>
              <a:rPr lang="ro-RO" b="1" dirty="0" smtClean="0">
                <a:solidFill>
                  <a:srgbClr val="FFC000"/>
                </a:solidFill>
              </a:rPr>
              <a:t>20-24 MARTIE 2022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9555"/>
            <a:ext cx="2314378" cy="146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tăText 3"/>
          <p:cNvSpPr txBox="1"/>
          <p:nvPr/>
        </p:nvSpPr>
        <p:spPr>
          <a:xfrm>
            <a:off x="3995936" y="4869160"/>
            <a:ext cx="475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dirty="0" smtClean="0"/>
              <a:t>Clasa a IV-a A</a:t>
            </a:r>
          </a:p>
          <a:p>
            <a:pPr algn="r"/>
            <a:r>
              <a:rPr lang="ro-RO" dirty="0" smtClean="0"/>
              <a:t>Prof. Coman Daniela-Georgeta</a:t>
            </a:r>
          </a:p>
          <a:p>
            <a:pPr algn="r"/>
            <a:r>
              <a:rPr lang="ro-RO" dirty="0" smtClean="0"/>
              <a:t>Liceul de Arte „Margareta Sterian” - Buzău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01956"/>
            <a:ext cx="15335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7" r="5205"/>
          <a:stretch/>
        </p:blipFill>
        <p:spPr bwMode="auto">
          <a:xfrm>
            <a:off x="6588224" y="378856"/>
            <a:ext cx="1971788" cy="141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851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25" y="548680"/>
            <a:ext cx="4102139" cy="277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48681"/>
            <a:ext cx="3950271" cy="2779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60" y="3573016"/>
            <a:ext cx="2114868" cy="2872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352" y="3584675"/>
            <a:ext cx="2085312" cy="2872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584675"/>
            <a:ext cx="2160240" cy="291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454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Vă mulțumim! </a:t>
            </a:r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933056"/>
            <a:ext cx="2974082" cy="2378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517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/>
          </a:bodyPr>
          <a:lstStyle/>
          <a:p>
            <a:r>
              <a:rPr lang="ro-RO" sz="3200" dirty="0" smtClean="0"/>
              <a:t>Tema </a:t>
            </a:r>
            <a:r>
              <a:rPr lang="ro-RO" sz="3200" b="1" dirty="0" smtClean="0">
                <a:solidFill>
                  <a:srgbClr val="C00000"/>
                </a:solidFill>
              </a:rPr>
              <a:t>Săptămânii Mondiale a Banilor </a:t>
            </a:r>
            <a:r>
              <a:rPr lang="ro-RO" sz="3200" dirty="0" smtClean="0"/>
              <a:t>a fost: </a:t>
            </a:r>
            <a:r>
              <a:rPr lang="ro-RO" sz="3200" b="1" i="1" dirty="0" smtClean="0">
                <a:solidFill>
                  <a:srgbClr val="00B050"/>
                </a:solidFill>
              </a:rPr>
              <a:t>Sunt responsabil, sunt ECONOM!</a:t>
            </a:r>
            <a:endParaRPr lang="en-US" sz="3200" b="1" i="1" dirty="0">
              <a:solidFill>
                <a:srgbClr val="00B050"/>
              </a:solidFill>
            </a:endParaRPr>
          </a:p>
        </p:txBody>
      </p:sp>
      <p:sp>
        <p:nvSpPr>
          <p:cNvPr id="3" name="CasetăText 2"/>
          <p:cNvSpPr txBox="1"/>
          <p:nvPr/>
        </p:nvSpPr>
        <p:spPr>
          <a:xfrm>
            <a:off x="309340" y="2158271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/>
              <a:t>	Activitățile au debutat cu vizionarea unor </a:t>
            </a:r>
            <a:r>
              <a:rPr lang="ro-RO" dirty="0" err="1" smtClean="0"/>
              <a:t>prezentari</a:t>
            </a:r>
            <a:r>
              <a:rPr lang="ro-RO" dirty="0" smtClean="0"/>
              <a:t> educative despre bani și bănci, accesate utilizând site-ul </a:t>
            </a:r>
            <a:r>
              <a:rPr lang="ro-RO" dirty="0" err="1" smtClean="0">
                <a:hlinkClick r:id="rId2"/>
              </a:rPr>
              <a:t>www.appe.ro</a:t>
            </a:r>
            <a:r>
              <a:rPr lang="ro-RO" dirty="0" smtClean="0"/>
              <a:t> </a:t>
            </a:r>
            <a:endParaRPr lang="en-US" dirty="0"/>
          </a:p>
        </p:txBody>
      </p:sp>
      <p:pic>
        <p:nvPicPr>
          <p:cNvPr id="2050" name="Picture 2" descr="E:\clasa a IV-A 2022\Global money week 2023\Coman\334871859_241790081708475_3116245753270819049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090" y="2147435"/>
            <a:ext cx="3288366" cy="184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tăText 3"/>
          <p:cNvSpPr txBox="1"/>
          <p:nvPr/>
        </p:nvSpPr>
        <p:spPr>
          <a:xfrm>
            <a:off x="5292080" y="5013176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/>
              <a:t>     Am vorbit despre bani ca mijloc de schimb, de economisire și despre diferite valute. </a:t>
            </a:r>
            <a:endParaRPr lang="en-US" dirty="0"/>
          </a:p>
        </p:txBody>
      </p:sp>
      <p:pic>
        <p:nvPicPr>
          <p:cNvPr id="2051" name="Picture 3" descr="E:\clasa a IV-A 2022\Global money week 2023\Coman\334869413_3475937512640308_4275715677095649639_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" r="21428"/>
          <a:stretch/>
        </p:blipFill>
        <p:spPr bwMode="auto">
          <a:xfrm>
            <a:off x="3121793" y="3206080"/>
            <a:ext cx="1701209" cy="130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3" t="7973" r="2676" b="26581"/>
          <a:stretch/>
        </p:blipFill>
        <p:spPr bwMode="auto">
          <a:xfrm rot="16200000">
            <a:off x="-573972" y="4331700"/>
            <a:ext cx="3148963" cy="1382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E:\clasa a IV-A 2022\Global money week 2023\Coman\334824350_2864907563692046_6159337158571525574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005" y="4881934"/>
            <a:ext cx="2537575" cy="142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aţă zâmbitoare 5"/>
          <p:cNvSpPr/>
          <p:nvPr/>
        </p:nvSpPr>
        <p:spPr>
          <a:xfrm>
            <a:off x="2281932" y="4941168"/>
            <a:ext cx="345852" cy="432048"/>
          </a:xfrm>
          <a:prstGeom prst="smileyFac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aţă zâmbitoare 11"/>
          <p:cNvSpPr/>
          <p:nvPr/>
        </p:nvSpPr>
        <p:spPr>
          <a:xfrm>
            <a:off x="3020875" y="5013176"/>
            <a:ext cx="254981" cy="360040"/>
          </a:xfrm>
          <a:prstGeom prst="smileyFac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aţă zâmbitoare 12"/>
          <p:cNvSpPr/>
          <p:nvPr/>
        </p:nvSpPr>
        <p:spPr>
          <a:xfrm>
            <a:off x="3419872" y="5013176"/>
            <a:ext cx="172926" cy="224408"/>
          </a:xfrm>
          <a:prstGeom prst="smileyFac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aţă zâmbitoare 13"/>
          <p:cNvSpPr/>
          <p:nvPr/>
        </p:nvSpPr>
        <p:spPr>
          <a:xfrm>
            <a:off x="3707904" y="4860776"/>
            <a:ext cx="172926" cy="224408"/>
          </a:xfrm>
          <a:prstGeom prst="smileyFac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ăgeată curbată în jos 6"/>
          <p:cNvSpPr/>
          <p:nvPr/>
        </p:nvSpPr>
        <p:spPr>
          <a:xfrm rot="3309569">
            <a:off x="1613087" y="4076677"/>
            <a:ext cx="921916" cy="435496"/>
          </a:xfrm>
          <a:prstGeom prst="curved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Săgeată curbată în jos 15"/>
          <p:cNvSpPr/>
          <p:nvPr/>
        </p:nvSpPr>
        <p:spPr>
          <a:xfrm rot="6205307" flipV="1">
            <a:off x="2269600" y="4076678"/>
            <a:ext cx="921916" cy="435496"/>
          </a:xfrm>
          <a:prstGeom prst="curved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Săgeată dreapta vărgată 7"/>
          <p:cNvSpPr/>
          <p:nvPr/>
        </p:nvSpPr>
        <p:spPr>
          <a:xfrm>
            <a:off x="4823002" y="2348880"/>
            <a:ext cx="435838" cy="360040"/>
          </a:xfrm>
          <a:prstGeom prst="strip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ăgeată dreapta vărgată 17"/>
          <p:cNvSpPr/>
          <p:nvPr/>
        </p:nvSpPr>
        <p:spPr>
          <a:xfrm flipH="1">
            <a:off x="4390580" y="5013176"/>
            <a:ext cx="868260" cy="737008"/>
          </a:xfrm>
          <a:prstGeom prst="strip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089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:\clasa a IV-A 2022\Global money week 2023\Coman\334870293_605930514431650_3014462609181240591_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3" t="12665" r="-605" b="2767"/>
          <a:stretch/>
        </p:blipFill>
        <p:spPr bwMode="auto">
          <a:xfrm rot="16200000">
            <a:off x="312779" y="3099578"/>
            <a:ext cx="3154046" cy="169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tăText 2"/>
          <p:cNvSpPr txBox="1"/>
          <p:nvPr/>
        </p:nvSpPr>
        <p:spPr>
          <a:xfrm>
            <a:off x="683567" y="692696"/>
            <a:ext cx="76328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dirty="0" smtClean="0"/>
              <a:t>Un alt subiect care a stârnit curiozitatea elevilor a fost: </a:t>
            </a:r>
          </a:p>
          <a:p>
            <a:pPr algn="ctr"/>
            <a:r>
              <a:rPr lang="ro-RO" sz="2400" b="1" dirty="0" smtClean="0">
                <a:solidFill>
                  <a:srgbClr val="C00000"/>
                </a:solidFill>
              </a:rPr>
              <a:t>„Ce este denominarea?”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84784"/>
            <a:ext cx="2808312" cy="2786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98417" y="1682477"/>
            <a:ext cx="1574207" cy="117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66144" y="4466258"/>
            <a:ext cx="2043113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496" y="3256533"/>
            <a:ext cx="2302870" cy="331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aţă zâmbitoare 3"/>
          <p:cNvSpPr/>
          <p:nvPr/>
        </p:nvSpPr>
        <p:spPr>
          <a:xfrm>
            <a:off x="6613512" y="3212976"/>
            <a:ext cx="694792" cy="100811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79"/>
            <a:ext cx="1695502" cy="135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7321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tăText 1"/>
          <p:cNvSpPr txBox="1"/>
          <p:nvPr/>
        </p:nvSpPr>
        <p:spPr>
          <a:xfrm>
            <a:off x="611560" y="548680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 smtClean="0"/>
              <a:t>Metoda cubului  și utilizarea aplicației </a:t>
            </a:r>
            <a:r>
              <a:rPr lang="ro-RO" sz="2000" dirty="0" err="1" smtClean="0"/>
              <a:t>Kahoot</a:t>
            </a:r>
            <a:r>
              <a:rPr lang="ro-RO" sz="2000" dirty="0" smtClean="0"/>
              <a:t> au fost prielnice pentru  reactualizarea informațiilor  despre bani și bănci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02" y="2042300"/>
            <a:ext cx="2834226" cy="4243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aţă zâmbitoare 3"/>
          <p:cNvSpPr/>
          <p:nvPr/>
        </p:nvSpPr>
        <p:spPr>
          <a:xfrm>
            <a:off x="1691679" y="2708920"/>
            <a:ext cx="815135" cy="1008112"/>
          </a:xfrm>
          <a:prstGeom prst="smileyFac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010329"/>
            <a:ext cx="3130768" cy="4139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aţă zâmbitoare 5"/>
          <p:cNvSpPr/>
          <p:nvPr/>
        </p:nvSpPr>
        <p:spPr>
          <a:xfrm>
            <a:off x="6948264" y="3212976"/>
            <a:ext cx="1219242" cy="1365199"/>
          </a:xfrm>
          <a:prstGeom prst="smileyFac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85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o-RO" sz="3200" dirty="0" smtClean="0"/>
              <a:t>Creativitatea și îndemânarea au contribuit la confecționarea propriului </a:t>
            </a:r>
            <a:r>
              <a:rPr lang="ro-RO" sz="3200" b="1" dirty="0" smtClean="0">
                <a:solidFill>
                  <a:srgbClr val="C00000"/>
                </a:solidFill>
              </a:rPr>
              <a:t>portofel</a:t>
            </a:r>
            <a:r>
              <a:rPr lang="ro-RO" sz="3200" dirty="0" smtClean="0"/>
              <a:t> pentru cheltuieli zilnice …</a:t>
            </a:r>
            <a:endParaRPr lang="en-US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456049"/>
            <a:ext cx="3246580" cy="23307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447" y="2211641"/>
            <a:ext cx="2836937" cy="43857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aţă zâmbitoare 4"/>
          <p:cNvSpPr/>
          <p:nvPr/>
        </p:nvSpPr>
        <p:spPr>
          <a:xfrm>
            <a:off x="5655586" y="2456049"/>
            <a:ext cx="1101812" cy="864096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696" y="4993923"/>
            <a:ext cx="1096516" cy="1864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6872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0" y="60912"/>
            <a:ext cx="7756263" cy="1054250"/>
          </a:xfrm>
        </p:spPr>
        <p:txBody>
          <a:bodyPr/>
          <a:lstStyle/>
          <a:p>
            <a:r>
              <a:rPr lang="ro-RO" sz="3600" dirty="0" smtClean="0"/>
              <a:t>… și a </a:t>
            </a:r>
            <a:r>
              <a:rPr lang="ro-RO" sz="3600" b="1" dirty="0" smtClean="0">
                <a:solidFill>
                  <a:srgbClr val="C00000"/>
                </a:solidFill>
              </a:rPr>
              <a:t>pușculiței</a:t>
            </a:r>
            <a:r>
              <a:rPr lang="ro-RO" sz="3600" dirty="0" smtClean="0"/>
              <a:t> pentru economii</a:t>
            </a:r>
            <a:endParaRPr lang="en-US" sz="3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35" y="1329146"/>
            <a:ext cx="1874904" cy="35103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020" y="1338872"/>
            <a:ext cx="1891034" cy="35103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031" y="5112704"/>
            <a:ext cx="1118866" cy="14740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364" y="5091189"/>
            <a:ext cx="1321849" cy="14955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061" y="1357928"/>
            <a:ext cx="2093395" cy="35152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112704"/>
            <a:ext cx="926013" cy="14740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149" y="5112705"/>
            <a:ext cx="1111260" cy="14740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66" y="5112705"/>
            <a:ext cx="1078189" cy="14740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112705"/>
            <a:ext cx="1064359" cy="15257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aţă zâmbitoare 2"/>
          <p:cNvSpPr/>
          <p:nvPr/>
        </p:nvSpPr>
        <p:spPr>
          <a:xfrm>
            <a:off x="1685647" y="1772816"/>
            <a:ext cx="438081" cy="576064"/>
          </a:xfrm>
          <a:prstGeom prst="smileyFac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aţă zâmbitoare 12"/>
          <p:cNvSpPr/>
          <p:nvPr/>
        </p:nvSpPr>
        <p:spPr>
          <a:xfrm>
            <a:off x="6615738" y="1871480"/>
            <a:ext cx="438081" cy="576064"/>
          </a:xfrm>
          <a:prstGeom prst="smileyFac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aţă zâmbitoare 13"/>
          <p:cNvSpPr/>
          <p:nvPr/>
        </p:nvSpPr>
        <p:spPr>
          <a:xfrm>
            <a:off x="4061911" y="1493168"/>
            <a:ext cx="438081" cy="576064"/>
          </a:xfrm>
          <a:prstGeom prst="smileyFac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807" y="23725"/>
            <a:ext cx="1232596" cy="123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9693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o-RO" sz="2000" b="1" dirty="0" smtClean="0">
                <a:solidFill>
                  <a:srgbClr val="C00000"/>
                </a:solidFill>
              </a:rPr>
              <a:t>                                                        Joc de rol: „La cumpărături”</a:t>
            </a:r>
            <a:br>
              <a:rPr lang="ro-RO" sz="2000" b="1" dirty="0" smtClean="0">
                <a:solidFill>
                  <a:srgbClr val="C00000"/>
                </a:solidFill>
              </a:rPr>
            </a:br>
            <a:r>
              <a:rPr lang="ro-RO" sz="2000" b="1" dirty="0" smtClean="0">
                <a:solidFill>
                  <a:srgbClr val="C00000"/>
                </a:solidFill>
              </a:rPr>
              <a:t/>
            </a:r>
            <a:br>
              <a:rPr lang="ro-RO" sz="2000" b="1" dirty="0" smtClean="0">
                <a:solidFill>
                  <a:srgbClr val="C00000"/>
                </a:solidFill>
              </a:rPr>
            </a:br>
            <a:r>
              <a:rPr lang="ro-RO" sz="2000" dirty="0" smtClean="0"/>
              <a:t>- stabilirea unui buget</a:t>
            </a:r>
            <a:br>
              <a:rPr lang="ro-RO" sz="2000" dirty="0" smtClean="0"/>
            </a:br>
            <a:r>
              <a:rPr lang="ro-RO" sz="2000" dirty="0" smtClean="0"/>
              <a:t>- identificarea nevoilor și a dorințelor</a:t>
            </a:r>
            <a:br>
              <a:rPr lang="ro-RO" sz="2000" dirty="0" smtClean="0"/>
            </a:br>
            <a:r>
              <a:rPr lang="ro-RO" sz="2000" dirty="0" smtClean="0"/>
              <a:t>- cercetarea pieței  pentru alegere a celui mai bun preț</a:t>
            </a:r>
            <a:endParaRPr lang="en-US" sz="2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18820" y="1898151"/>
            <a:ext cx="1930644" cy="2400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132857"/>
            <a:ext cx="2424113" cy="2333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903199"/>
            <a:ext cx="2439289" cy="1656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114" y="4208723"/>
            <a:ext cx="2386379" cy="23696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23522"/>
            <a:ext cx="2981278" cy="18358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93" y="2155817"/>
            <a:ext cx="1838795" cy="23106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aţă zâmbitoare 2"/>
          <p:cNvSpPr/>
          <p:nvPr/>
        </p:nvSpPr>
        <p:spPr>
          <a:xfrm>
            <a:off x="1835696" y="2276872"/>
            <a:ext cx="432048" cy="504056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aţă zâmbitoare 10"/>
          <p:cNvSpPr/>
          <p:nvPr/>
        </p:nvSpPr>
        <p:spPr>
          <a:xfrm>
            <a:off x="1110793" y="5107858"/>
            <a:ext cx="432048" cy="28571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aţă zâmbitoare 11"/>
          <p:cNvSpPr/>
          <p:nvPr/>
        </p:nvSpPr>
        <p:spPr>
          <a:xfrm>
            <a:off x="7884368" y="2595895"/>
            <a:ext cx="432048" cy="504056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aţă zâmbitoare 12"/>
          <p:cNvSpPr/>
          <p:nvPr/>
        </p:nvSpPr>
        <p:spPr>
          <a:xfrm>
            <a:off x="5076056" y="2230016"/>
            <a:ext cx="432048" cy="504056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aţă zâmbitoare 13"/>
          <p:cNvSpPr/>
          <p:nvPr/>
        </p:nvSpPr>
        <p:spPr>
          <a:xfrm>
            <a:off x="4518522" y="2429272"/>
            <a:ext cx="432048" cy="504056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aţă zâmbitoare 14"/>
          <p:cNvSpPr/>
          <p:nvPr/>
        </p:nvSpPr>
        <p:spPr>
          <a:xfrm>
            <a:off x="4067944" y="2603303"/>
            <a:ext cx="432048" cy="504056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aţă zâmbitoare 15"/>
          <p:cNvSpPr/>
          <p:nvPr/>
        </p:nvSpPr>
        <p:spPr>
          <a:xfrm>
            <a:off x="1508006" y="4931201"/>
            <a:ext cx="432048" cy="28571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aţă zâmbitoare 16"/>
          <p:cNvSpPr/>
          <p:nvPr/>
        </p:nvSpPr>
        <p:spPr>
          <a:xfrm>
            <a:off x="2267744" y="5126948"/>
            <a:ext cx="432048" cy="28571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aţă zâmbitoare 17"/>
          <p:cNvSpPr/>
          <p:nvPr/>
        </p:nvSpPr>
        <p:spPr>
          <a:xfrm>
            <a:off x="2733564" y="4814791"/>
            <a:ext cx="432048" cy="28571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aţă zâmbitoare 18"/>
          <p:cNvSpPr/>
          <p:nvPr/>
        </p:nvSpPr>
        <p:spPr>
          <a:xfrm>
            <a:off x="7884368" y="5126948"/>
            <a:ext cx="432048" cy="36797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aţă zâmbitoare 19"/>
          <p:cNvSpPr/>
          <p:nvPr/>
        </p:nvSpPr>
        <p:spPr>
          <a:xfrm>
            <a:off x="5220072" y="4723522"/>
            <a:ext cx="432048" cy="37697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aţă zâmbitoare 20"/>
          <p:cNvSpPr/>
          <p:nvPr/>
        </p:nvSpPr>
        <p:spPr>
          <a:xfrm>
            <a:off x="3851920" y="4581128"/>
            <a:ext cx="432048" cy="49292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aţă zâmbitoare 21"/>
          <p:cNvSpPr/>
          <p:nvPr/>
        </p:nvSpPr>
        <p:spPr>
          <a:xfrm>
            <a:off x="7296224" y="4848934"/>
            <a:ext cx="432048" cy="36797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443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765876" y="188640"/>
            <a:ext cx="7756263" cy="1054250"/>
          </a:xfrm>
        </p:spPr>
        <p:txBody>
          <a:bodyPr>
            <a:normAutofit/>
          </a:bodyPr>
          <a:lstStyle/>
          <a:p>
            <a:r>
              <a:rPr lang="ro-RO" sz="2800" dirty="0" smtClean="0">
                <a:solidFill>
                  <a:schemeClr val="tx1"/>
                </a:solidFill>
              </a:rPr>
              <a:t>Săptămâna s-a încheiat cu realizarea unor </a:t>
            </a:r>
            <a:r>
              <a:rPr lang="ro-RO" sz="2800" dirty="0">
                <a:solidFill>
                  <a:srgbClr val="C00000"/>
                </a:solidFill>
              </a:rPr>
              <a:t>a</a:t>
            </a:r>
            <a:r>
              <a:rPr lang="ro-RO" sz="2800" dirty="0" smtClean="0">
                <a:solidFill>
                  <a:srgbClr val="C00000"/>
                </a:solidFill>
              </a:rPr>
              <a:t>fișe și desene </a:t>
            </a:r>
            <a:r>
              <a:rPr lang="ro-RO" sz="2800" dirty="0" smtClean="0">
                <a:solidFill>
                  <a:schemeClr val="tx1"/>
                </a:solidFill>
              </a:rPr>
              <a:t>cu mesaje specifice temei GMW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61703"/>
            <a:ext cx="3875398" cy="496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37941"/>
            <a:ext cx="3519661" cy="498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0372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81" y="260648"/>
            <a:ext cx="4093624" cy="2734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564" y="260648"/>
            <a:ext cx="3954908" cy="270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81" y="3420168"/>
            <a:ext cx="4093624" cy="2745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551" y="3420168"/>
            <a:ext cx="3946921" cy="2745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670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rte legată">
  <a:themeElements>
    <a:clrScheme name="Carte legată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Carte legată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rte legată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133</TotalTime>
  <Words>132</Words>
  <Application>Microsoft Office PowerPoint</Application>
  <PresentationFormat>Expunere pe ecran (4:3)</PresentationFormat>
  <Paragraphs>16</Paragraphs>
  <Slides>11</Slides>
  <Notes>0</Notes>
  <HiddenSlides>0</HiddenSlides>
  <MMClips>0</MMClips>
  <ScaleCrop>false</ScaleCrop>
  <HeadingPairs>
    <vt:vector size="4" baseType="variant">
      <vt:variant>
        <vt:lpstr>Temă</vt:lpstr>
      </vt:variant>
      <vt:variant>
        <vt:i4>1</vt:i4>
      </vt:variant>
      <vt:variant>
        <vt:lpstr>Titluri diapozitive</vt:lpstr>
      </vt:variant>
      <vt:variant>
        <vt:i4>11</vt:i4>
      </vt:variant>
    </vt:vector>
  </HeadingPairs>
  <TitlesOfParts>
    <vt:vector size="12" baseType="lpstr">
      <vt:lpstr>Carte legată</vt:lpstr>
      <vt:lpstr>Săptămâna Mondială a Banilor</vt:lpstr>
      <vt:lpstr>Tema Săptămânii Mondiale a Banilor a fost: Sunt responsabil, sunt ECONOM!</vt:lpstr>
      <vt:lpstr>Prezentare PowerPoint</vt:lpstr>
      <vt:lpstr>Prezentare PowerPoint</vt:lpstr>
      <vt:lpstr>Creativitatea și îndemânarea au contribuit la confecționarea propriului portofel pentru cheltuieli zilnice …</vt:lpstr>
      <vt:lpstr>… și a pușculiței pentru economii</vt:lpstr>
      <vt:lpstr>                                                        Joc de rol: „La cumpărături”  - stabilirea unui buget - identificarea nevoilor și a dorințelor - cercetarea pieței  pentru alegere a celui mai bun preț</vt:lpstr>
      <vt:lpstr>Săptămâna s-a încheiat cu realizarea unor afișe și desene cu mesaje specifice temei GMW</vt:lpstr>
      <vt:lpstr>Prezentare PowerPoint</vt:lpstr>
      <vt:lpstr>Prezentare PowerPoint</vt:lpstr>
      <vt:lpstr>Vă mulțumim!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Săptămâna Mondială a Banilor</dc:title>
  <dc:creator>HP</dc:creator>
  <cp:lastModifiedBy>HP</cp:lastModifiedBy>
  <cp:revision>13</cp:revision>
  <dcterms:created xsi:type="dcterms:W3CDTF">2023-03-25T09:39:19Z</dcterms:created>
  <dcterms:modified xsi:type="dcterms:W3CDTF">2023-03-25T12:02:52Z</dcterms:modified>
</cp:coreProperties>
</file>