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8BF6DE-EF8C-427F-98DB-827AA2ED1C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ED393D-DDB4-49AC-AD25-B6F19C44E4A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04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F6DE-EF8C-427F-98DB-827AA2ED1C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393D-DDB4-49AC-AD25-B6F19C44E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9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F6DE-EF8C-427F-98DB-827AA2ED1C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393D-DDB4-49AC-AD25-B6F19C44E4A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007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F6DE-EF8C-427F-98DB-827AA2ED1C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393D-DDB4-49AC-AD25-B6F19C44E4A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185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F6DE-EF8C-427F-98DB-827AA2ED1C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393D-DDB4-49AC-AD25-B6F19C44E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88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F6DE-EF8C-427F-98DB-827AA2ED1C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393D-DDB4-49AC-AD25-B6F19C44E4A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6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F6DE-EF8C-427F-98DB-827AA2ED1C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393D-DDB4-49AC-AD25-B6F19C44E4A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128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F6DE-EF8C-427F-98DB-827AA2ED1C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393D-DDB4-49AC-AD25-B6F19C44E4A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940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F6DE-EF8C-427F-98DB-827AA2ED1C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393D-DDB4-49AC-AD25-B6F19C44E4A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69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F6DE-EF8C-427F-98DB-827AA2ED1C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393D-DDB4-49AC-AD25-B6F19C44E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55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F6DE-EF8C-427F-98DB-827AA2ED1C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393D-DDB4-49AC-AD25-B6F19C44E4A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3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F6DE-EF8C-427F-98DB-827AA2ED1C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393D-DDB4-49AC-AD25-B6F19C44E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25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F6DE-EF8C-427F-98DB-827AA2ED1C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393D-DDB4-49AC-AD25-B6F19C44E4A7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1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F6DE-EF8C-427F-98DB-827AA2ED1C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393D-DDB4-49AC-AD25-B6F19C44E4A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74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F6DE-EF8C-427F-98DB-827AA2ED1C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393D-DDB4-49AC-AD25-B6F19C44E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9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F6DE-EF8C-427F-98DB-827AA2ED1C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393D-DDB4-49AC-AD25-B6F19C44E4A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F6DE-EF8C-427F-98DB-827AA2ED1C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393D-DDB4-49AC-AD25-B6F19C44E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77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8BF6DE-EF8C-427F-98DB-827AA2ED1C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ED393D-DDB4-49AC-AD25-B6F19C44E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8034EF-F31B-C9B2-542B-0794114F6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05" y="2853"/>
            <a:ext cx="7784983" cy="68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38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8C732F-0E7E-3237-1F0D-BDA22C3E6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16" y="0"/>
            <a:ext cx="7810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83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43314B-736B-E48F-6566-BBF632875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38" y="0"/>
            <a:ext cx="7826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4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9011B-33BA-D27B-4FB1-DE4437072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27" y="1"/>
            <a:ext cx="7843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1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6AA42A-C564-12B2-E27A-2374C737F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49" y="0"/>
            <a:ext cx="7835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8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77448-B964-FDDC-31D9-6C117CF78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16" y="0"/>
            <a:ext cx="7818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8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FD64BA-9E06-664E-7E48-F3873A651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04" y="0"/>
            <a:ext cx="7877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F495EE-0ECD-0B54-FC8F-6D4377C14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38" y="0"/>
            <a:ext cx="7835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3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13A4E-0898-4C75-FF5A-00646C135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38" y="0"/>
            <a:ext cx="7826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3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E51D2-B6F5-88D0-6533-01AFCFA02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61" y="0"/>
            <a:ext cx="78520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4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F6CAD-F43B-C922-0D9A-167129A09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27" y="0"/>
            <a:ext cx="781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1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21948C-C87D-80C3-E598-494DCC133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17" y="0"/>
            <a:ext cx="7818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48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W10</dc:creator>
  <cp:lastModifiedBy>W10</cp:lastModifiedBy>
  <cp:revision>1</cp:revision>
  <dcterms:created xsi:type="dcterms:W3CDTF">2023-03-31T09:17:30Z</dcterms:created>
  <dcterms:modified xsi:type="dcterms:W3CDTF">2023-03-31T09:27:09Z</dcterms:modified>
</cp:coreProperties>
</file>