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039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125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573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8195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80759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4218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788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955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955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1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078CB4-3EF5-45D8-AFA8-2A7A15FE227E}" type="datetimeFigureOut">
              <a:rPr lang="ro-RO" smtClean="0"/>
              <a:t>27.03.2023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8C4A6A-D988-4902-B71B-EE58E9113E2B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76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8FB5909-072F-4106-F6F1-02F09A966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985" y="1844346"/>
            <a:ext cx="9052066" cy="971044"/>
          </a:xfrm>
        </p:spPr>
        <p:txBody>
          <a:bodyPr/>
          <a:lstStyle/>
          <a:p>
            <a:br>
              <a:rPr lang="ro-RO" sz="6000" dirty="0"/>
            </a:br>
            <a:br>
              <a:rPr lang="ro-RO" sz="6000" dirty="0"/>
            </a:br>
            <a:r>
              <a:rPr lang="ro-RO" sz="6000" dirty="0" err="1"/>
              <a:t>Leunel</a:t>
            </a:r>
            <a:r>
              <a:rPr lang="ro-RO" sz="6000" dirty="0"/>
              <a:t> </a:t>
            </a:r>
            <a:br>
              <a:rPr lang="ro-RO" sz="6000" dirty="0"/>
            </a:br>
            <a:r>
              <a:rPr lang="ro-RO" sz="6000" dirty="0"/>
              <a:t>și </a:t>
            </a:r>
            <a:br>
              <a:rPr lang="ro-RO" sz="6000" dirty="0"/>
            </a:br>
            <a:r>
              <a:rPr lang="ro-RO" sz="6000" dirty="0" err="1"/>
              <a:t>monedilă</a:t>
            </a:r>
            <a:endParaRPr lang="ro-RO" sz="60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E9F7BF8-EFBA-5915-D959-F1FA9C7CA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095" y="5522496"/>
            <a:ext cx="10217846" cy="1198980"/>
          </a:xfrm>
        </p:spPr>
        <p:txBody>
          <a:bodyPr>
            <a:normAutofit/>
          </a:bodyPr>
          <a:lstStyle/>
          <a:p>
            <a:r>
              <a:rPr lang="ro-RO" dirty="0" err="1"/>
              <a:t>Grădinita</a:t>
            </a:r>
            <a:r>
              <a:rPr lang="ro-RO" dirty="0"/>
              <a:t> cu </a:t>
            </a:r>
            <a:r>
              <a:rPr lang="ro-RO" dirty="0" err="1"/>
              <a:t>p.p.</a:t>
            </a:r>
            <a:r>
              <a:rPr lang="ro-RO" dirty="0"/>
              <a:t> paradisul copiilor </a:t>
            </a:r>
            <a:r>
              <a:rPr lang="ro-RO" dirty="0" err="1"/>
              <a:t>craiova</a:t>
            </a:r>
            <a:r>
              <a:rPr lang="ro-RO" dirty="0"/>
              <a:t>, </a:t>
            </a:r>
            <a:r>
              <a:rPr lang="ro-RO" dirty="0" err="1"/>
              <a:t>dolj</a:t>
            </a:r>
            <a:endParaRPr lang="ro-RO" dirty="0"/>
          </a:p>
          <a:p>
            <a:r>
              <a:rPr lang="ro-RO" dirty="0"/>
              <a:t>Grupa mare a - </a:t>
            </a:r>
            <a:r>
              <a:rPr lang="ro-RO" dirty="0" err="1"/>
              <a:t>ursuletii</a:t>
            </a:r>
            <a:endParaRPr lang="ro-RO" dirty="0"/>
          </a:p>
          <a:p>
            <a:r>
              <a:rPr lang="ro-RO" dirty="0"/>
              <a:t>Prof. Dumitriu </a:t>
            </a:r>
            <a:r>
              <a:rPr lang="ro-RO" dirty="0" err="1"/>
              <a:t>denisa</a:t>
            </a:r>
            <a:r>
              <a:rPr lang="ro-RO" dirty="0"/>
              <a:t> </a:t>
            </a:r>
            <a:r>
              <a:rPr lang="ro-RO" dirty="0" err="1"/>
              <a:t>ancuta</a:t>
            </a:r>
            <a:endParaRPr lang="ro-RO" dirty="0"/>
          </a:p>
          <a:p>
            <a:endParaRPr lang="ro-RO" dirty="0"/>
          </a:p>
        </p:txBody>
      </p:sp>
      <p:pic>
        <p:nvPicPr>
          <p:cNvPr id="1026" name="Picture 2" descr="Nu este disponibilă nicio descriere pentru fotografie.">
            <a:extLst>
              <a:ext uri="{FF2B5EF4-FFF2-40B4-BE49-F238E27FC236}">
                <a16:creationId xmlns:a16="http://schemas.microsoft.com/office/drawing/2014/main" id="{9EC2F994-411E-9FB8-3AD6-726A26D9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9" y="257927"/>
            <a:ext cx="3062457" cy="18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D9D8DCD6-9486-470C-7398-BCB4CBF87DB2}"/>
              </a:ext>
            </a:extLst>
          </p:cNvPr>
          <p:cNvSpPr txBox="1"/>
          <p:nvPr/>
        </p:nvSpPr>
        <p:spPr>
          <a:xfrm>
            <a:off x="7688180" y="257927"/>
            <a:ext cx="4355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000" b="0" i="0" dirty="0">
                <a:solidFill>
                  <a:srgbClr val="050505"/>
                </a:solidFill>
                <a:effectLst/>
                <a:latin typeface="+mj-lt"/>
              </a:rPr>
              <a:t>“Plan </a:t>
            </a:r>
            <a:r>
              <a:rPr lang="ro-RO" sz="2000" b="0" i="0" dirty="0" err="1">
                <a:solidFill>
                  <a:srgbClr val="050505"/>
                </a:solidFill>
                <a:effectLst/>
                <a:latin typeface="+mj-lt"/>
              </a:rPr>
              <a:t>your</a:t>
            </a:r>
            <a:r>
              <a:rPr lang="ro-RO" sz="2000" b="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ro-RO" sz="2000" b="0" i="0" dirty="0" err="1">
                <a:solidFill>
                  <a:srgbClr val="050505"/>
                </a:solidFill>
                <a:effectLst/>
                <a:latin typeface="+mj-lt"/>
              </a:rPr>
              <a:t>money</a:t>
            </a:r>
            <a:r>
              <a:rPr lang="ro-RO" sz="2000" b="0" i="0" dirty="0">
                <a:solidFill>
                  <a:srgbClr val="050505"/>
                </a:solidFill>
                <a:effectLst/>
                <a:latin typeface="+mj-lt"/>
              </a:rPr>
              <a:t>, </a:t>
            </a:r>
            <a:r>
              <a:rPr lang="ro-RO" sz="2000" b="0" i="0" dirty="0" err="1">
                <a:solidFill>
                  <a:srgbClr val="050505"/>
                </a:solidFill>
                <a:effectLst/>
                <a:latin typeface="+mj-lt"/>
              </a:rPr>
              <a:t>plant</a:t>
            </a:r>
            <a:r>
              <a:rPr lang="ro-RO" sz="2000" b="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ro-RO" sz="2000" b="0" i="0" dirty="0" err="1">
                <a:solidFill>
                  <a:srgbClr val="050505"/>
                </a:solidFill>
                <a:effectLst/>
                <a:latin typeface="+mj-lt"/>
              </a:rPr>
              <a:t>your</a:t>
            </a:r>
            <a:r>
              <a:rPr lang="ro-RO" sz="2000" b="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ro-RO" sz="2000" b="0" i="0" dirty="0" err="1">
                <a:solidFill>
                  <a:srgbClr val="050505"/>
                </a:solidFill>
                <a:effectLst/>
                <a:latin typeface="+mj-lt"/>
              </a:rPr>
              <a:t>future</a:t>
            </a:r>
            <a:r>
              <a:rPr lang="ro-RO" sz="2000" b="0" i="0" dirty="0">
                <a:solidFill>
                  <a:srgbClr val="050505"/>
                </a:solidFill>
                <a:effectLst/>
                <a:latin typeface="+mj-lt"/>
              </a:rPr>
              <a:t>” (Planifică-ți banii, plantează-ți viitorul) </a:t>
            </a:r>
            <a:endParaRPr lang="ro-R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199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765DCF5-84FE-834C-3B6D-36DE5198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 err="1"/>
              <a:t>Leunel</a:t>
            </a:r>
            <a:r>
              <a:rPr lang="ro-RO" dirty="0"/>
              <a:t> și </a:t>
            </a:r>
            <a:r>
              <a:rPr lang="ro-RO" dirty="0" err="1"/>
              <a:t>monedilă</a:t>
            </a:r>
            <a:br>
              <a:rPr lang="ro-RO" dirty="0"/>
            </a:br>
            <a:r>
              <a:rPr lang="ro-RO" dirty="0"/>
              <a:t>- ACTIVITATE </a:t>
            </a:r>
            <a:r>
              <a:rPr lang="ro-RO" dirty="0" err="1"/>
              <a:t>PRACTICă</a:t>
            </a:r>
            <a:r>
              <a:rPr lang="ro-RO" dirty="0"/>
              <a:t> -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B6D7A09-5C02-4CAD-1DE1-190E7264D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/>
              <a:t>Obiective:</a:t>
            </a:r>
          </a:p>
          <a:p>
            <a:pPr marL="0" indent="0" algn="just">
              <a:buNone/>
            </a:pPr>
            <a:endParaRPr lang="ro-RO" sz="2400" dirty="0"/>
          </a:p>
          <a:p>
            <a:pPr marL="0" indent="0" algn="just">
              <a:buNone/>
            </a:pPr>
            <a:r>
              <a:rPr lang="ro-RO" b="0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stârnirea curiozității copiilor despre valoarea banilor prin vizionarea Povestii banilor;</a:t>
            </a:r>
            <a:endParaRPr lang="ro-RO" b="0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o-RO" b="0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confectionarea</a:t>
            </a:r>
            <a:r>
              <a:rPr lang="ro-RO" b="0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monedei cu cele 4 valori ale acesteia într-o varianta personalizată;</a:t>
            </a:r>
          </a:p>
          <a:p>
            <a:pPr algn="just">
              <a:buFontTx/>
              <a:buChar char="-"/>
            </a:pPr>
            <a:r>
              <a:rPr lang="ro-RO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b="0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onstientizarea</a:t>
            </a:r>
            <a:r>
              <a:rPr lang="ro-RO" b="0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caracteristicilor </a:t>
            </a:r>
            <a:r>
              <a:rPr lang="ro-RO" b="0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fiecareia</a:t>
            </a:r>
            <a:r>
              <a:rPr lang="ro-RO" b="0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cele 4 valori ale monedei în vederea identificării corecte a acestora;</a:t>
            </a:r>
          </a:p>
        </p:txBody>
      </p:sp>
    </p:spTree>
    <p:extLst>
      <p:ext uri="{BB962C8B-B14F-4D97-AF65-F5344CB8AC3E}">
        <p14:creationId xmlns:p14="http://schemas.microsoft.com/office/powerpoint/2010/main" val="305113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707CFA7-2763-D8ED-2ECA-C0ED0B8D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764" y="977900"/>
            <a:ext cx="3771900" cy="5338787"/>
          </a:xfrm>
        </p:spPr>
        <p:txBody>
          <a:bodyPr>
            <a:normAutofit/>
          </a:bodyPr>
          <a:lstStyle/>
          <a:p>
            <a:pPr algn="ctr"/>
            <a:r>
              <a:rPr lang="ro-RO" sz="4000" dirty="0"/>
              <a:t>Vizionare povestea banilor</a:t>
            </a:r>
            <a:br>
              <a:rPr lang="ro-RO" sz="4000" dirty="0"/>
            </a:br>
            <a:br>
              <a:rPr lang="ro-RO" sz="4000" dirty="0"/>
            </a:br>
            <a:br>
              <a:rPr lang="ro-RO" sz="4000" dirty="0"/>
            </a:br>
            <a:r>
              <a:rPr lang="ro-RO" sz="4000" dirty="0" err="1"/>
              <a:t>confectionare</a:t>
            </a:r>
            <a:r>
              <a:rPr lang="ro-RO" sz="4000" dirty="0"/>
              <a:t> monede personalizate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62C020AF-F984-D592-B0D4-6EE7D653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5" y="12365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FB168E-88DD-3F64-ABD5-F70993A7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3994090" cy="611466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dirty="0"/>
              <a:t>Ne așezăm în ordinea crescătoare a valorii monedelor!</a:t>
            </a:r>
            <a:br>
              <a:rPr lang="ro-RO" sz="4000" dirty="0"/>
            </a:br>
            <a:br>
              <a:rPr lang="ro-RO" sz="4000" dirty="0"/>
            </a:br>
            <a:br>
              <a:rPr lang="ro-RO" sz="4000" dirty="0"/>
            </a:br>
            <a:br>
              <a:rPr lang="ro-RO" sz="4000" dirty="0"/>
            </a:br>
            <a:br>
              <a:rPr lang="ro-RO" sz="4000" dirty="0"/>
            </a:br>
            <a:r>
              <a:rPr lang="ro-RO" sz="4000" dirty="0"/>
              <a:t>Mândri de munca noastră!</a:t>
            </a:r>
          </a:p>
        </p:txBody>
      </p:sp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D2815D84-35EB-1825-EE9B-8B9FCDD4F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10" y="360947"/>
            <a:ext cx="6340642" cy="6340642"/>
          </a:xfrm>
        </p:spPr>
      </p:pic>
    </p:spTree>
    <p:extLst>
      <p:ext uri="{BB962C8B-B14F-4D97-AF65-F5344CB8AC3E}">
        <p14:creationId xmlns:p14="http://schemas.microsoft.com/office/powerpoint/2010/main" val="163685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310B3A-8B65-3B75-3197-AE52E583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3717364" cy="5777783"/>
          </a:xfrm>
        </p:spPr>
        <p:txBody>
          <a:bodyPr/>
          <a:lstStyle/>
          <a:p>
            <a:pPr algn="ctr"/>
            <a:br>
              <a:rPr lang="ro-RO" dirty="0"/>
            </a:br>
            <a:br>
              <a:rPr lang="ro-RO" dirty="0"/>
            </a:br>
            <a:r>
              <a:rPr lang="ro-RO" dirty="0" err="1"/>
              <a:t>Monedilă</a:t>
            </a:r>
            <a:r>
              <a:rPr lang="ro-RO" dirty="0"/>
              <a:t> la </a:t>
            </a:r>
            <a:r>
              <a:rPr lang="ro-RO" dirty="0" err="1"/>
              <a:t>expozitie</a:t>
            </a:r>
            <a:r>
              <a:rPr lang="ro-RO" dirty="0"/>
              <a:t>!</a:t>
            </a:r>
            <a:br>
              <a:rPr lang="ro-RO" dirty="0"/>
            </a:br>
            <a:br>
              <a:rPr lang="ro-RO" dirty="0"/>
            </a:br>
            <a:br>
              <a:rPr lang="ro-RO" dirty="0"/>
            </a:br>
            <a:r>
              <a:rPr lang="ro-RO" dirty="0"/>
              <a:t>Mulțumim!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A60ADB84-C3BA-1FE8-05AA-0C20D813C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4" y="196264"/>
            <a:ext cx="6465471" cy="64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5256"/>
      </p:ext>
    </p:extLst>
  </p:cSld>
  <p:clrMapOvr>
    <a:masterClrMapping/>
  </p:clrMapOvr>
</p:sld>
</file>

<file path=ppt/theme/theme1.xml><?xml version="1.0" encoding="utf-8"?>
<a:theme xmlns:a="http://schemas.openxmlformats.org/drawingml/2006/main" name="Ecuson">
  <a:themeElements>
    <a:clrScheme name="Ecuson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Ecuson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cuso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TM10001106[[fn=Ecuson]]</Template>
  <TotalTime>67</TotalTime>
  <Words>133</Words>
  <Application>Microsoft Office PowerPoint</Application>
  <PresentationFormat>Ecran lat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10" baseType="lpstr">
      <vt:lpstr>Arial</vt:lpstr>
      <vt:lpstr>Gill Sans MT</vt:lpstr>
      <vt:lpstr>Impact</vt:lpstr>
      <vt:lpstr>Times New Roman</vt:lpstr>
      <vt:lpstr>Ecuson</vt:lpstr>
      <vt:lpstr>  Leunel  și  monedilă</vt:lpstr>
      <vt:lpstr>Leunel și monedilă - ACTIVITATE PRACTICă - </vt:lpstr>
      <vt:lpstr>Vizionare povestea banilor   confectionare monede personalizate</vt:lpstr>
      <vt:lpstr>Ne așezăm în ordinea crescătoare a valorii monedelor!     Mândri de munca noastră!</vt:lpstr>
      <vt:lpstr>  Monedilă la expozitie!   Mulțumim!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Leunel  și  monedilă</dc:title>
  <dc:creator>Dumitriu Denisa</dc:creator>
  <cp:lastModifiedBy>Dumitriu Denisa</cp:lastModifiedBy>
  <cp:revision>1</cp:revision>
  <dcterms:created xsi:type="dcterms:W3CDTF">2023-03-27T17:40:29Z</dcterms:created>
  <dcterms:modified xsi:type="dcterms:W3CDTF">2023-03-27T18:48:03Z</dcterms:modified>
</cp:coreProperties>
</file>