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8" r:id="rId5"/>
    <p:sldId id="260" r:id="rId6"/>
    <p:sldId id="259" r:id="rId7"/>
    <p:sldId id="264" r:id="rId8"/>
    <p:sldId id="265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audio" Target="../media/audio1.wav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6114-2623-466D-BD9C-F11BB368155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F9D2F7-AE1D-48BF-BF7E-673202A31A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17" name="breeze.wav"/>
          </p:stSnd>
        </p:sndAc>
      </p:transition>
    </mc:Choice>
    <mc:Fallback>
      <p:transition spd="slow">
        <p:fade/>
        <p:sndAc>
          <p:stSnd>
            <p:snd r:embed="rId17" name="breez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hyperlink" Target="https://www.facebook.com/hashtag/plantyourfuture?__eep__=6&amp;__cft__%5b0%5d=AZUhWthfKuHPQPH8yoMtuKF36dDtItPrXHRPDC7HiasDF2mN883DXi8_JcVQ7j_t92urDXIVxNNHSxJe5ekzqzrqo6JFeAsZeYGnDmie6c6l5vo2jl8gSA7saJ6J1qwybJoM45oqXHTSvl8nYKAxJWiM&amp;__tn__=*NK*F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965" y="4050835"/>
            <a:ext cx="9965634" cy="231020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  </a:t>
            </a:r>
            <a:r>
              <a:rPr lang="en-US" b="0" i="0" dirty="0">
                <a:solidFill>
                  <a:srgbClr val="00B050"/>
                </a:solidFill>
                <a:effectLst/>
                <a:latin typeface="Segoe UI Historic" panose="020B0502040204020203" pitchFamily="34" charset="0"/>
              </a:rPr>
              <a:t> </a:t>
            </a:r>
            <a:r>
              <a:rPr lang="en-US" b="1" u="sng" dirty="0">
                <a:solidFill>
                  <a:srgbClr val="00B050"/>
                </a:solidFill>
                <a:highlight>
                  <a:srgbClr val="000080"/>
                </a:highlight>
                <a:latin typeface="inherit"/>
              </a:rPr>
              <a:t>#GlobalMoneyWeek</a:t>
            </a:r>
            <a:r>
              <a:rPr lang="ro-RO" b="1" u="sng" dirty="0">
                <a:solidFill>
                  <a:srgbClr val="00B050"/>
                </a:solidFill>
                <a:highlight>
                  <a:srgbClr val="000080"/>
                </a:highlight>
                <a:latin typeface="inherit"/>
              </a:rPr>
              <a:t>2023</a:t>
            </a:r>
            <a:endParaRPr lang="ro-RO" dirty="0">
              <a:solidFill>
                <a:srgbClr val="00B050"/>
              </a:solidFill>
              <a:highlight>
                <a:srgbClr val="000080"/>
              </a:highlight>
              <a:latin typeface="Segoe UI Historic" panose="020B0502040204020203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highlight>
                  <a:srgbClr val="008000"/>
                </a:highlight>
                <a:latin typeface="inherit"/>
              </a:rPr>
              <a:t>#PlanYourMoney</a:t>
            </a:r>
            <a:r>
              <a:rPr lang="ro-RO" u="sng" dirty="0">
                <a:solidFill>
                  <a:srgbClr val="FFFF00"/>
                </a:solidFill>
                <a:highlight>
                  <a:srgbClr val="008000"/>
                </a:highlight>
                <a:latin typeface="Segoe UI Historic" panose="020B0502040204020203" pitchFamily="34" charset="0"/>
                <a:hlinkClick r:id="rId1"/>
              </a:rPr>
              <a:t> </a:t>
            </a:r>
            <a:r>
              <a:rPr lang="en-US" b="1" i="0" u="sng" dirty="0">
                <a:solidFill>
                  <a:schemeClr val="accent2"/>
                </a:solidFill>
                <a:effectLst/>
                <a:highlight>
                  <a:srgbClr val="008000"/>
                </a:highlight>
                <a:latin typeface="inherit"/>
                <a:hlinkClick r:id="rId1"/>
              </a:rPr>
              <a:t>#PlantYourFuture</a:t>
            </a:r>
            <a:r>
              <a:rPr lang="en-US" b="0" i="0" dirty="0">
                <a:solidFill>
                  <a:schemeClr val="accent2"/>
                </a:solidFill>
                <a:effectLst/>
                <a:highlight>
                  <a:srgbClr val="008000"/>
                </a:highlight>
                <a:latin typeface="Segoe UI Historic" panose="020B0502040204020203" pitchFamily="34" charset="0"/>
              </a:rPr>
              <a:t> </a:t>
            </a:r>
            <a:endParaRPr lang="ro-RO" b="0" i="0" dirty="0">
              <a:solidFill>
                <a:schemeClr val="accent2"/>
              </a:solidFill>
              <a:effectLst/>
              <a:highlight>
                <a:srgbClr val="008000"/>
              </a:highlight>
              <a:latin typeface="Segoe UI Historic" panose="020B0502040204020203" pitchFamily="34" charset="0"/>
            </a:endParaRPr>
          </a:p>
          <a:p>
            <a:endParaRPr lang="ro-RO" dirty="0">
              <a:solidFill>
                <a:srgbClr val="00B050"/>
              </a:solidFill>
              <a:latin typeface="Segoe UI Historic" panose="020B0502040204020203" pitchFamily="34" charset="0"/>
            </a:endParaRPr>
          </a:p>
          <a:p>
            <a:r>
              <a:rPr lang="ro-RO" dirty="0">
                <a:solidFill>
                  <a:srgbClr val="FF0000"/>
                </a:solidFill>
                <a:latin typeface="Segoe UI Historic" panose="020B0502040204020203" pitchFamily="34" charset="0"/>
              </a:rPr>
              <a:t>Clasa aIVa C , Școala Gimnazială ”G.E.Palade” Buzău ,</a:t>
            </a:r>
            <a:endParaRPr lang="ro-RO" dirty="0">
              <a:solidFill>
                <a:srgbClr val="FF0000"/>
              </a:solidFill>
              <a:latin typeface="Segoe UI Historic" panose="020B0502040204020203" pitchFamily="34" charset="0"/>
            </a:endParaRPr>
          </a:p>
          <a:p>
            <a:r>
              <a:rPr lang="ro-RO" dirty="0">
                <a:solidFill>
                  <a:srgbClr val="FF0000"/>
                </a:solidFill>
                <a:latin typeface="Segoe UI Historic" panose="020B0502040204020203" pitchFamily="34" charset="0"/>
              </a:rPr>
              <a:t>  înv. Jalbă Doina Luiza </a:t>
            </a:r>
            <a:endParaRPr lang="ro-RO" dirty="0">
              <a:solidFill>
                <a:srgbClr val="FF0000"/>
              </a:solidFill>
              <a:latin typeface="Segoe UI Historic" panose="020B0502040204020203" pitchFamily="34" charset="0"/>
            </a:endParaRPr>
          </a:p>
        </p:txBody>
      </p:sp>
      <p:pic>
        <p:nvPicPr>
          <p:cNvPr id="1026" name="Picture 2" descr="Ar putea fi o imagine cu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757442"/>
            <a:ext cx="10190922" cy="32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181600" cy="557926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5125"/>
            <a:ext cx="6172199" cy="58118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42" y="532660"/>
            <a:ext cx="5310324" cy="55093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61" y="532660"/>
            <a:ext cx="5379868" cy="550936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709" y="1446060"/>
            <a:ext cx="95701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#GMW 2023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anul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acesta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elevii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clasei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aIVa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 , de la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Școala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Gimnazială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”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G.E.Palade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Buzău,coordonați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înv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Doina Luiza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Jalbă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au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desfășurat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serie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activități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care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-au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valorificat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cunoștințele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abilitățile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ordin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financiar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dobândite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cursul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celor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cinci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ani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studiu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al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opționalului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educație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financiară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După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vizionarea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filmului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”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Când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fi mare,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vreau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să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fiu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bogat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!”, au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urmat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dezbateri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pe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marginea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acestuia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apoi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s-a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desfășurat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activitatea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atelierului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creație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care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copiii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au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confecționat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bancomate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sedii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bănci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carduri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pușculițe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  au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cvintete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afișe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postere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utilizând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diverse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aplicații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digitale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ilustrând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proverbe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zicători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referitoare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bani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Elevii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s-au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implicat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cu mare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plăcere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cadrul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acestor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activități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manifestând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creativitate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originalitate</a:t>
            </a: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0" y="230819"/>
            <a:ext cx="5067957" cy="594614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230819"/>
            <a:ext cx="5067956" cy="59461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365125"/>
            <a:ext cx="5777948" cy="58118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40" y="251791"/>
            <a:ext cx="5539408" cy="59251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" y="365125"/>
            <a:ext cx="5642112" cy="58118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458"/>
            <a:ext cx="5147469" cy="59251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212035"/>
            <a:ext cx="5009319" cy="596492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2" y="212035"/>
            <a:ext cx="5787887" cy="59649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185530"/>
            <a:ext cx="5473148" cy="599143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530"/>
            <a:ext cx="5473148" cy="599143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365125"/>
            <a:ext cx="5923721" cy="58118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5125"/>
            <a:ext cx="5526158" cy="58118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25287"/>
            <a:ext cx="5595731" cy="595167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5125"/>
            <a:ext cx="5595731" cy="58118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944</Words>
  <Application>WPS Presentation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Wingdings 3</vt:lpstr>
      <vt:lpstr>Arial</vt:lpstr>
      <vt:lpstr>Segoe UI Historic</vt:lpstr>
      <vt:lpstr>inherit</vt:lpstr>
      <vt:lpstr>Segoe Print</vt:lpstr>
      <vt:lpstr>Calibri</vt:lpstr>
      <vt:lpstr>Times New Roman</vt:lpstr>
      <vt:lpstr>Trebuchet MS</vt:lpstr>
      <vt:lpstr>Microsoft YaHei</vt:lpstr>
      <vt:lpstr>Arial Unicode MS</vt:lpstr>
      <vt:lpstr>Facet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doina</dc:creator>
  <cp:lastModifiedBy>Doina</cp:lastModifiedBy>
  <cp:revision>3</cp:revision>
  <dcterms:created xsi:type="dcterms:W3CDTF">2023-03-23T18:31:00Z</dcterms:created>
  <dcterms:modified xsi:type="dcterms:W3CDTF">2023-03-23T19:04:17Z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5C405395EEAE4DC69C1C5A1F00DD8C60</vt:lpwstr>
  </property>
  <property fmtid="{D5CDD505-2E9C-101B-9397-08002B2CF9AE}" pid="3" name="KSOProductBuildVer">
    <vt:lpwstr>1033-11.2.0.11417</vt:lpwstr>
  </property>
</Properties>
</file>