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70" r:id="rId5"/>
    <p:sldId id="268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4660"/>
  </p:normalViewPr>
  <p:slideViewPr>
    <p:cSldViewPr>
      <p:cViewPr varScale="1">
        <p:scale>
          <a:sx n="68" d="100"/>
          <a:sy n="68" d="100"/>
        </p:scale>
        <p:origin x="138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3" y="1598119"/>
            <a:ext cx="5084897" cy="2952328"/>
          </a:xfrm>
        </p:spPr>
        <p:txBody>
          <a:bodyPr>
            <a:normAutofit fontScale="90000"/>
          </a:bodyPr>
          <a:lstStyle/>
          <a:p>
            <a:r>
              <a:rPr lang="en-US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Planifică-ți</a:t>
            </a:r>
            <a:r>
              <a:rPr lang="en-US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banii</a:t>
            </a:r>
            <a:r>
              <a:rPr lang="en-US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o-RO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plantează-ți</a:t>
            </a:r>
            <a:r>
              <a:rPr lang="en-US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viitorul</a:t>
            </a:r>
            <a:r>
              <a:rPr lang="en-US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o-RO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your money, plant your future!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o-RO" sz="2800" b="1" dirty="0">
                <a:latin typeface="Arial Black" panose="020B0A04020102020204" pitchFamily="34" charset="0"/>
              </a:rPr>
            </a:b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066EB-C73D-4D64-A999-C4CAA969C070}"/>
              </a:ext>
            </a:extLst>
          </p:cNvPr>
          <p:cNvSpPr txBox="1"/>
          <p:nvPr/>
        </p:nvSpPr>
        <p:spPr>
          <a:xfrm>
            <a:off x="2195736" y="246505"/>
            <a:ext cx="6948264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SĂPTĂMÂN</a:t>
            </a:r>
            <a:r>
              <a:rPr lang="ro-RO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A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MONDIAL</a:t>
            </a:r>
            <a:r>
              <a:rPr lang="ro-RO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Ă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A BANILOR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DCAEA-97E2-463B-B06D-3D65A38CA263}"/>
              </a:ext>
            </a:extLst>
          </p:cNvPr>
          <p:cNvSpPr txBox="1"/>
          <p:nvPr/>
        </p:nvSpPr>
        <p:spPr>
          <a:xfrm>
            <a:off x="5220072" y="3912015"/>
            <a:ext cx="279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 Black" panose="020B0A04020102020204" pitchFamily="34" charset="0"/>
              </a:rPr>
              <a:t>2</a:t>
            </a:r>
            <a:r>
              <a:rPr lang="ro-RO" sz="1800" b="1" dirty="0">
                <a:latin typeface="Arial Black" panose="020B0A04020102020204" pitchFamily="34" charset="0"/>
              </a:rPr>
              <a:t>0</a:t>
            </a:r>
            <a:r>
              <a:rPr lang="en-US" sz="1800" b="1" dirty="0">
                <a:latin typeface="Arial Black" panose="020B0A04020102020204" pitchFamily="34" charset="0"/>
              </a:rPr>
              <a:t>-2</a:t>
            </a:r>
            <a:r>
              <a:rPr lang="ro-RO" sz="1800" b="1" dirty="0">
                <a:latin typeface="Arial Black" panose="020B0A04020102020204" pitchFamily="34" charset="0"/>
              </a:rPr>
              <a:t>4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ro-RO" b="1" dirty="0">
                <a:latin typeface="Arial Black" panose="020B0A04020102020204" pitchFamily="34" charset="0"/>
              </a:rPr>
              <a:t>martie</a:t>
            </a:r>
            <a:r>
              <a:rPr lang="en-US" sz="1800" b="1" dirty="0">
                <a:latin typeface="Arial Black" panose="020B0A04020102020204" pitchFamily="34" charset="0"/>
              </a:rPr>
              <a:t> 202</a:t>
            </a:r>
            <a:r>
              <a:rPr lang="ro-RO" sz="1800" b="1" dirty="0">
                <a:latin typeface="Arial Black" panose="020B0A04020102020204" pitchFamily="34" charset="0"/>
              </a:rPr>
              <a:t>3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33B6C-002D-4809-BDF0-CCD8326E20F1}"/>
              </a:ext>
            </a:extLst>
          </p:cNvPr>
          <p:cNvSpPr txBox="1"/>
          <p:nvPr/>
        </p:nvSpPr>
        <p:spPr>
          <a:xfrm>
            <a:off x="675315" y="5705326"/>
            <a:ext cx="4968552" cy="116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1600" dirty="0">
                <a:latin typeface="Arial Black" panose="020B0A04020102020204" pitchFamily="34" charset="0"/>
              </a:rPr>
              <a:t>Clasa a III-a A</a:t>
            </a:r>
          </a:p>
          <a:p>
            <a:pPr algn="ctr">
              <a:lnSpc>
                <a:spcPct val="150000"/>
              </a:lnSpc>
            </a:pPr>
            <a:r>
              <a:rPr lang="ro-RO" sz="1600" dirty="0">
                <a:latin typeface="Arial Black" panose="020B0A04020102020204" pitchFamily="34" charset="0"/>
              </a:rPr>
              <a:t>Colegiul Național </a:t>
            </a:r>
            <a:r>
              <a:rPr lang="ro-RO" sz="1600" i="1" dirty="0">
                <a:latin typeface="Arial Black" panose="020B0A04020102020204" pitchFamily="34" charset="0"/>
              </a:rPr>
              <a:t>Mihai Eminescu </a:t>
            </a:r>
            <a:r>
              <a:rPr lang="ro-RO" sz="1600" dirty="0">
                <a:latin typeface="Arial Black" panose="020B0A04020102020204" pitchFamily="34" charset="0"/>
              </a:rPr>
              <a:t>Suceava</a:t>
            </a:r>
          </a:p>
          <a:p>
            <a:pPr algn="ctr">
              <a:lnSpc>
                <a:spcPct val="150000"/>
              </a:lnSpc>
            </a:pPr>
            <a:r>
              <a:rPr lang="ro-RO" sz="1600" dirty="0">
                <a:latin typeface="Arial Black" panose="020B0A04020102020204" pitchFamily="34" charset="0"/>
              </a:rPr>
              <a:t>Prof. înv. primar ȘTEFĂNEL LUMINIȚA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1C659F-9E42-4C70-9D21-B3565CD72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87" y="5440396"/>
            <a:ext cx="2264496" cy="1397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9B9DC3-9A74-459F-83DE-5582DCC46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1942" y="-952036"/>
            <a:ext cx="5851082" cy="827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CB6A17-FA09-415E-9CA8-E6000961E3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83" y="5460677"/>
            <a:ext cx="2264496" cy="1397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6052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D4D304-E2A8-4983-BF19-87C62E5F4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7340" y="-1184412"/>
            <a:ext cx="6309320" cy="8924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642BC0-C719-4C7D-B0DB-48CB7AFBAD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666" y="6017174"/>
            <a:ext cx="1368152" cy="844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4766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97CA30-5312-4472-953D-1CB3C4C40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5070" y="-798805"/>
            <a:ext cx="5111762" cy="7230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F76253-F709-4907-8845-EAEF73E7C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11762"/>
            <a:ext cx="2640933" cy="1629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6740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851543-7B89-4093-9C8B-0A72FA02B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9800" y="-1311595"/>
            <a:ext cx="6464401" cy="914400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B2FFF0-0864-43D8-AB13-384FF3459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620401"/>
            <a:ext cx="1944217" cy="1199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9408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047A45-3301-4E15-937C-9F4A230A5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9672" y="-954780"/>
            <a:ext cx="5904656" cy="8352231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724BFD8F-C5F6-4D25-B59D-16046DFA3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89328"/>
            <a:ext cx="2331516" cy="13686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32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0EE3E3-C7A8-473F-93AD-7843717256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9241" y="-1060197"/>
            <a:ext cx="6025517" cy="852319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8A829693-5101-4521-8AFB-98019AB51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08948"/>
            <a:ext cx="3434614" cy="201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43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48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Тема Office</vt:lpstr>
      <vt:lpstr>Planifică-ți banii,  plantează-ți viitorul!  Plan your money, plant your future!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Here</dc:title>
  <dc:creator>1</dc:creator>
  <cp:lastModifiedBy>Luminița Ștefănel</cp:lastModifiedBy>
  <cp:revision>8</cp:revision>
  <dcterms:created xsi:type="dcterms:W3CDTF">2013-08-03T17:48:59Z</dcterms:created>
  <dcterms:modified xsi:type="dcterms:W3CDTF">2023-03-23T08:10:58Z</dcterms:modified>
</cp:coreProperties>
</file>