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9" autoAdjust="0"/>
    <p:restoredTop sz="94660"/>
  </p:normalViewPr>
  <p:slideViewPr>
    <p:cSldViewPr>
      <p:cViewPr varScale="1">
        <p:scale>
          <a:sx n="68" d="100"/>
          <a:sy n="68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E72-C87D-442E-BC25-E866A04AF66F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0B145-150E-4A63-AB6A-1B1BB75F67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3" y="1598119"/>
            <a:ext cx="5084897" cy="2952328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Planifică-ți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banii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plantează-ți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viitorul</a:t>
            </a:r>
            <a:r>
              <a:rPr lang="en-US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o-RO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o-RO" sz="2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 your money, plant your future!</a:t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o-RO" sz="2800" b="1" dirty="0">
                <a:latin typeface="Arial Black" panose="020B0A04020102020204" pitchFamily="34" charset="0"/>
              </a:rPr>
            </a:b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066EB-C73D-4D64-A999-C4CAA969C070}"/>
              </a:ext>
            </a:extLst>
          </p:cNvPr>
          <p:cNvSpPr txBox="1"/>
          <p:nvPr/>
        </p:nvSpPr>
        <p:spPr>
          <a:xfrm>
            <a:off x="2195736" y="246505"/>
            <a:ext cx="694826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SĂPTĂMÂN</a:t>
            </a: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A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MONDIAL</a:t>
            </a:r>
            <a:r>
              <a:rPr lang="ro-RO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Ă</a:t>
            </a:r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A BANILOR</a:t>
            </a:r>
            <a:endParaRPr lang="en-US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DCAEA-97E2-463B-B06D-3D65A38CA263}"/>
              </a:ext>
            </a:extLst>
          </p:cNvPr>
          <p:cNvSpPr txBox="1"/>
          <p:nvPr/>
        </p:nvSpPr>
        <p:spPr>
          <a:xfrm>
            <a:off x="5220072" y="3912015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 Black" panose="020B0A04020102020204" pitchFamily="34" charset="0"/>
              </a:rPr>
              <a:t>2</a:t>
            </a:r>
            <a:r>
              <a:rPr lang="ro-RO" sz="1800" b="1" dirty="0">
                <a:latin typeface="Arial Black" panose="020B0A04020102020204" pitchFamily="34" charset="0"/>
              </a:rPr>
              <a:t>0</a:t>
            </a:r>
            <a:r>
              <a:rPr lang="en-US" sz="1800" b="1" dirty="0">
                <a:latin typeface="Arial Black" panose="020B0A04020102020204" pitchFamily="34" charset="0"/>
              </a:rPr>
              <a:t>-2</a:t>
            </a:r>
            <a:r>
              <a:rPr lang="ro-RO" sz="1800" b="1" dirty="0">
                <a:latin typeface="Arial Black" panose="020B0A04020102020204" pitchFamily="34" charset="0"/>
              </a:rPr>
              <a:t>4</a:t>
            </a:r>
            <a:r>
              <a:rPr lang="en-US" sz="1800" b="1" dirty="0">
                <a:latin typeface="Arial Black" panose="020B0A04020102020204" pitchFamily="34" charset="0"/>
              </a:rPr>
              <a:t> </a:t>
            </a:r>
            <a:r>
              <a:rPr lang="ro-RO" b="1" dirty="0">
                <a:latin typeface="Arial Black" panose="020B0A04020102020204" pitchFamily="34" charset="0"/>
              </a:rPr>
              <a:t>martie</a:t>
            </a:r>
            <a:r>
              <a:rPr lang="en-US" sz="1800" b="1" dirty="0">
                <a:latin typeface="Arial Black" panose="020B0A04020102020204" pitchFamily="34" charset="0"/>
              </a:rPr>
              <a:t> 202</a:t>
            </a:r>
            <a:r>
              <a:rPr lang="ro-RO" sz="1800" b="1" dirty="0">
                <a:latin typeface="Arial Black" panose="020B0A04020102020204" pitchFamily="34" charset="0"/>
              </a:rPr>
              <a:t>3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233B6C-002D-4809-BDF0-CCD8326E20F1}"/>
              </a:ext>
            </a:extLst>
          </p:cNvPr>
          <p:cNvSpPr txBox="1"/>
          <p:nvPr/>
        </p:nvSpPr>
        <p:spPr>
          <a:xfrm>
            <a:off x="675315" y="5705326"/>
            <a:ext cx="4968552" cy="1162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Clasa a III-a 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Colegiul Național </a:t>
            </a:r>
            <a:r>
              <a:rPr lang="ro-RO" sz="1600" i="1" dirty="0">
                <a:latin typeface="Arial Black" panose="020B0A04020102020204" pitchFamily="34" charset="0"/>
              </a:rPr>
              <a:t>Mihai Eminescu </a:t>
            </a:r>
            <a:r>
              <a:rPr lang="ro-RO" sz="1600" dirty="0">
                <a:latin typeface="Arial Black" panose="020B0A04020102020204" pitchFamily="34" charset="0"/>
              </a:rPr>
              <a:t>Suceava</a:t>
            </a:r>
          </a:p>
          <a:p>
            <a:pPr algn="ctr">
              <a:lnSpc>
                <a:spcPct val="150000"/>
              </a:lnSpc>
            </a:pPr>
            <a:r>
              <a:rPr lang="ro-RO" sz="1600" dirty="0">
                <a:latin typeface="Arial Black" panose="020B0A04020102020204" pitchFamily="34" charset="0"/>
              </a:rPr>
              <a:t>Prof. înv. primar ȘTEFĂNEL LUMINIȚA</a:t>
            </a:r>
            <a:endParaRPr lang="en-US" sz="1600" dirty="0"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1C659F-9E42-4C70-9D21-B3565CD727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987" y="5440396"/>
            <a:ext cx="2264496" cy="13973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C3A57AB-F1A1-41F4-9383-44319E5BE231}"/>
              </a:ext>
            </a:extLst>
          </p:cNvPr>
          <p:cNvGrpSpPr/>
          <p:nvPr/>
        </p:nvGrpSpPr>
        <p:grpSpPr>
          <a:xfrm>
            <a:off x="-29150" y="335817"/>
            <a:ext cx="8947446" cy="6024030"/>
            <a:chOff x="-29150" y="335817"/>
            <a:chExt cx="8947446" cy="6024030"/>
          </a:xfrm>
        </p:grpSpPr>
        <p:pic>
          <p:nvPicPr>
            <p:cNvPr id="3" name="Picture 4" descr="Global Money Week - Wikipedia">
              <a:extLst>
                <a:ext uri="{FF2B5EF4-FFF2-40B4-BE49-F238E27FC236}">
                  <a16:creationId xmlns:a16="http://schemas.microsoft.com/office/drawing/2014/main" id="{4917CF65-A017-406F-A5A7-828C4DDFA9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0903" y="4721547"/>
              <a:ext cx="2790825" cy="16383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636D7DD-C98F-434A-B332-F4134847D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15" t="-699" b="3405"/>
            <a:stretch/>
          </p:blipFill>
          <p:spPr>
            <a:xfrm rot="5400000">
              <a:off x="994885" y="121270"/>
              <a:ext cx="3875039" cy="592311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3967D6-6F6D-475F-8A96-9B6394431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389904" y="839873"/>
              <a:ext cx="4032448" cy="3024336"/>
            </a:xfrm>
            <a:prstGeom prst="rect">
              <a:avLst/>
            </a:prstGeom>
          </p:spPr>
        </p:pic>
        <p:sp>
          <p:nvSpPr>
            <p:cNvPr id="8" name="Smiley Face 7">
              <a:extLst>
                <a:ext uri="{FF2B5EF4-FFF2-40B4-BE49-F238E27FC236}">
                  <a16:creationId xmlns:a16="http://schemas.microsoft.com/office/drawing/2014/main" id="{1FCC3076-EA1B-4B2C-837D-E56A6D86C55E}"/>
                </a:ext>
              </a:extLst>
            </p:cNvPr>
            <p:cNvSpPr/>
            <p:nvPr/>
          </p:nvSpPr>
          <p:spPr>
            <a:xfrm>
              <a:off x="8138671" y="3082647"/>
              <a:ext cx="504056" cy="504056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iley Face 8">
              <a:extLst>
                <a:ext uri="{FF2B5EF4-FFF2-40B4-BE49-F238E27FC236}">
                  <a16:creationId xmlns:a16="http://schemas.microsoft.com/office/drawing/2014/main" id="{3F430FF5-D08E-4902-938B-71A6BA15554F}"/>
                </a:ext>
              </a:extLst>
            </p:cNvPr>
            <p:cNvSpPr/>
            <p:nvPr/>
          </p:nvSpPr>
          <p:spPr>
            <a:xfrm>
              <a:off x="6560729" y="2021683"/>
              <a:ext cx="440792" cy="432048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iley Face 9">
              <a:extLst>
                <a:ext uri="{FF2B5EF4-FFF2-40B4-BE49-F238E27FC236}">
                  <a16:creationId xmlns:a16="http://schemas.microsoft.com/office/drawing/2014/main" id="{75BBE672-8BED-40E5-AB28-733C39AEF701}"/>
                </a:ext>
              </a:extLst>
            </p:cNvPr>
            <p:cNvSpPr/>
            <p:nvPr/>
          </p:nvSpPr>
          <p:spPr>
            <a:xfrm>
              <a:off x="7215920" y="2253409"/>
              <a:ext cx="440792" cy="432048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iley Face 10">
              <a:extLst>
                <a:ext uri="{FF2B5EF4-FFF2-40B4-BE49-F238E27FC236}">
                  <a16:creationId xmlns:a16="http://schemas.microsoft.com/office/drawing/2014/main" id="{A32C2E93-7CF5-43FD-9E1F-A6755A9DA112}"/>
                </a:ext>
              </a:extLst>
            </p:cNvPr>
            <p:cNvSpPr/>
            <p:nvPr/>
          </p:nvSpPr>
          <p:spPr>
            <a:xfrm>
              <a:off x="2719616" y="2237707"/>
              <a:ext cx="788710" cy="939265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iley Face 11">
              <a:extLst>
                <a:ext uri="{FF2B5EF4-FFF2-40B4-BE49-F238E27FC236}">
                  <a16:creationId xmlns:a16="http://schemas.microsoft.com/office/drawing/2014/main" id="{7D481855-C850-40C9-A335-D1394893ABCE}"/>
                </a:ext>
              </a:extLst>
            </p:cNvPr>
            <p:cNvSpPr/>
            <p:nvPr/>
          </p:nvSpPr>
          <p:spPr>
            <a:xfrm>
              <a:off x="1285448" y="1422463"/>
              <a:ext cx="432048" cy="494368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iley Face 12">
              <a:extLst>
                <a:ext uri="{FF2B5EF4-FFF2-40B4-BE49-F238E27FC236}">
                  <a16:creationId xmlns:a16="http://schemas.microsoft.com/office/drawing/2014/main" id="{60E18965-5B37-4EAF-A78A-4BE3148782AC}"/>
                </a:ext>
              </a:extLst>
            </p:cNvPr>
            <p:cNvSpPr/>
            <p:nvPr/>
          </p:nvSpPr>
          <p:spPr>
            <a:xfrm>
              <a:off x="3719349" y="1286473"/>
              <a:ext cx="767562" cy="766348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iley Face 16">
              <a:extLst>
                <a:ext uri="{FF2B5EF4-FFF2-40B4-BE49-F238E27FC236}">
                  <a16:creationId xmlns:a16="http://schemas.microsoft.com/office/drawing/2014/main" id="{F2F94E5C-A30C-4C3F-BFD0-E51696B73F41}"/>
                </a:ext>
              </a:extLst>
            </p:cNvPr>
            <p:cNvSpPr/>
            <p:nvPr/>
          </p:nvSpPr>
          <p:spPr>
            <a:xfrm>
              <a:off x="6330748" y="1815307"/>
              <a:ext cx="404455" cy="403625"/>
            </a:xfrm>
            <a:prstGeom prst="smileyFac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iley Face 18">
              <a:extLst>
                <a:ext uri="{FF2B5EF4-FFF2-40B4-BE49-F238E27FC236}">
                  <a16:creationId xmlns:a16="http://schemas.microsoft.com/office/drawing/2014/main" id="{F63099FB-9530-4B07-819B-3A10FC5F24CE}"/>
                </a:ext>
              </a:extLst>
            </p:cNvPr>
            <p:cNvSpPr/>
            <p:nvPr/>
          </p:nvSpPr>
          <p:spPr>
            <a:xfrm>
              <a:off x="9680" y="1177947"/>
              <a:ext cx="432048" cy="494368"/>
            </a:xfrm>
            <a:prstGeom prst="smileyFace">
              <a:avLst>
                <a:gd name="adj" fmla="val 4653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D09054-B764-4756-8949-7C0F286CE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/>
          <a:stretch/>
        </p:blipFill>
        <p:spPr>
          <a:xfrm rot="5400000">
            <a:off x="5025982" y="286079"/>
            <a:ext cx="3852175" cy="33478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F33001-F469-40AC-A11A-3CF4CA6AA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6961" y="660571"/>
            <a:ext cx="5013176" cy="375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AA08EC-4F43-4CA3-971C-8E90B756F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490" y="3886098"/>
            <a:ext cx="4340510" cy="29379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8168A7-FC6B-4F99-83F0-8D684EB99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743" y="5047100"/>
            <a:ext cx="2879760" cy="1776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B7C2CE-91ED-4850-B173-F48D394138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8001" r="9052" b="13250"/>
          <a:stretch/>
        </p:blipFill>
        <p:spPr>
          <a:xfrm rot="10800000">
            <a:off x="323528" y="0"/>
            <a:ext cx="8155211" cy="5825151"/>
          </a:xfrm>
          <a:prstGeom prst="rect">
            <a:avLst/>
          </a:prstGeom>
        </p:spPr>
      </p:pic>
      <p:pic>
        <p:nvPicPr>
          <p:cNvPr id="7170" name="Picture 2" descr="mw-logo - global money week 2017 PNG image with transparent background |  TOPpng">
            <a:extLst>
              <a:ext uri="{FF2B5EF4-FFF2-40B4-BE49-F238E27FC236}">
                <a16:creationId xmlns:a16="http://schemas.microsoft.com/office/drawing/2014/main" id="{29879397-57D8-481A-AE79-94FA9C41B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7" b="17616"/>
          <a:stretch/>
        </p:blipFill>
        <p:spPr bwMode="auto">
          <a:xfrm>
            <a:off x="968079" y="5301208"/>
            <a:ext cx="2406103" cy="1556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8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32601-06C0-4532-8958-1C0CA4D809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5900" r="2751" b="2751"/>
          <a:stretch/>
        </p:blipFill>
        <p:spPr>
          <a:xfrm>
            <a:off x="0" y="5077"/>
            <a:ext cx="9144000" cy="6799385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06C75B7D-92DA-49F1-9C97-59F70FC6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" y="27606"/>
            <a:ext cx="1755452" cy="1030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93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1E2AC3-BC63-4A15-8A28-C0A6A6E7A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7147"/>
          <a:stretch/>
        </p:blipFill>
        <p:spPr>
          <a:xfrm>
            <a:off x="233772" y="188640"/>
            <a:ext cx="8676456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CB9B5-CDED-4E31-8482-CC9F3A75F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37276"/>
            <a:ext cx="2140360" cy="1320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12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48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Тема Office</vt:lpstr>
      <vt:lpstr>Planifică-ți banii,  plantează-ți viitorul!  Plan your money, plant your future!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Here</dc:title>
  <dc:creator>1</dc:creator>
  <cp:lastModifiedBy>Luminița Ștefănel</cp:lastModifiedBy>
  <cp:revision>8</cp:revision>
  <dcterms:created xsi:type="dcterms:W3CDTF">2013-08-03T17:48:59Z</dcterms:created>
  <dcterms:modified xsi:type="dcterms:W3CDTF">2023-03-23T08:09:44Z</dcterms:modified>
</cp:coreProperties>
</file>