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8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B5BDF12-4A07-48E4-BC9B-4A5596D930C9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59B49B-B3C3-4B1B-AD7B-F32DAA0F76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02624" cy="2088232"/>
          </a:xfrm>
        </p:spPr>
        <p:txBody>
          <a:bodyPr>
            <a:normAutofit fontScale="90000"/>
          </a:bodyPr>
          <a:lstStyle/>
          <a:p>
            <a:r>
              <a:rPr lang="ro-RO" sz="4800" b="1" cap="all" dirty="0">
                <a:ln w="3175" cmpd="sng">
                  <a:noFill/>
                </a:ln>
                <a:solidFill>
                  <a:srgbClr val="FF0000"/>
                </a:solidFill>
                <a:latin typeface="Times New Roman"/>
              </a:rPr>
              <a:t>GLOBAL MONEY WEEK </a:t>
            </a:r>
            <a:r>
              <a:rPr lang="ro-RO" sz="4800" b="1" cap="all" dirty="0" smtClean="0">
                <a:ln w="3175" cmpd="sng">
                  <a:noFill/>
                </a:ln>
                <a:solidFill>
                  <a:srgbClr val="FF0000"/>
                </a:solidFill>
                <a:latin typeface="Times New Roman"/>
              </a:rPr>
              <a:t>2023</a:t>
            </a:r>
            <a:br>
              <a:rPr lang="ro-RO" sz="4800" b="1" cap="all" dirty="0" smtClean="0">
                <a:ln w="3175" cmpd="sng">
                  <a:noFill/>
                </a:ln>
                <a:solidFill>
                  <a:srgbClr val="FF0000"/>
                </a:solidFill>
                <a:latin typeface="Times New Roman"/>
              </a:rPr>
            </a:br>
            <a:r>
              <a:rPr lang="ro-RO" sz="4900" b="1" cap="all" dirty="0" smtClean="0">
                <a:ln w="3175" cmpd="sng">
                  <a:noFill/>
                </a:ln>
                <a:solidFill>
                  <a:srgbClr val="FF0000"/>
                </a:solidFill>
                <a:latin typeface="Times New Roman"/>
              </a:rPr>
              <a:t>20-26 MARTIE</a:t>
            </a:r>
            <a:endParaRPr lang="en-US" sz="49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8194" y="4293096"/>
            <a:ext cx="6890270" cy="1872208"/>
          </a:xfrm>
        </p:spPr>
        <p:txBody>
          <a:bodyPr>
            <a:normAutofit/>
          </a:bodyPr>
          <a:lstStyle/>
          <a:p>
            <a:pPr algn="r"/>
            <a:r>
              <a:rPr lang="ro-RO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GRĂDINIȚA CU </a:t>
            </a:r>
            <a:r>
              <a:rPr lang="ro-RO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PROGRAM  PRELUNGIT NR.54 ORADEA</a:t>
            </a:r>
            <a:endParaRPr lang="ro-RO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o-RO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Grupa mijlocie ”C” </a:t>
            </a:r>
          </a:p>
          <a:p>
            <a:pPr algn="r"/>
            <a:r>
              <a:rPr lang="ro-RO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Profesor </a:t>
            </a:r>
            <a:r>
              <a:rPr lang="ro-RO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învățământ preșcolar </a:t>
            </a:r>
            <a:endParaRPr lang="ro-RO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o-RO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BALOGH CAMELIA DUMITRA</a:t>
            </a:r>
            <a:endParaRPr lang="ro-RO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7813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482974"/>
            <a:ext cx="7992888" cy="3898354"/>
          </a:xfrm>
        </p:spPr>
        <p:txBody>
          <a:bodyPr>
            <a:normAutofit/>
          </a:bodyPr>
          <a:lstStyle/>
          <a:p>
            <a:pPr marL="0" lvl="0" indent="0" algn="just" defTabSz="457200" fontAlgn="base">
              <a:spcAft>
                <a:spcPts val="600"/>
              </a:spcAft>
              <a:buClr>
                <a:srgbClr val="8D1515"/>
              </a:buClr>
              <a:buSzPct val="145000"/>
              <a:buNone/>
              <a:defRPr/>
            </a:pPr>
            <a:r>
              <a:rPr lang="ro-RO" sz="2000" b="1" dirty="0" smtClean="0">
                <a:solidFill>
                  <a:srgbClr val="BC1C1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Obiective</a:t>
            </a:r>
            <a:r>
              <a:rPr lang="ro-RO" sz="2000" b="1" dirty="0">
                <a:solidFill>
                  <a:srgbClr val="BC1C1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altLang="ro-RO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defTabSz="457200" fontAlgn="base">
              <a:spcAft>
                <a:spcPts val="600"/>
              </a:spcAft>
              <a:buClr>
                <a:srgbClr val="8D1515"/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o-RO" altLang="ro-RO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Promovarea conceptului de educație financiară pentru copii;</a:t>
            </a:r>
          </a:p>
          <a:p>
            <a:pPr marL="285750" lvl="0" indent="-285750" algn="just" defTabSz="457200" fontAlgn="base">
              <a:spcAft>
                <a:spcPts val="600"/>
              </a:spcAft>
              <a:buClr>
                <a:srgbClr val="8D1515"/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o-RO" altLang="ro-RO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Imprimarea respectului</a:t>
            </a:r>
            <a:r>
              <a:rPr lang="en-US" altLang="ro-RO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față de muncă și față de bani;</a:t>
            </a:r>
          </a:p>
          <a:p>
            <a:pPr marL="285750" lvl="0" indent="-285750" algn="just" defTabSz="457200" fontAlgn="base">
              <a:spcAft>
                <a:spcPts val="600"/>
              </a:spcAft>
              <a:buClr>
                <a:srgbClr val="8D1515"/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ro-RO" altLang="ro-RO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Asigurarea alfabetizării copiilor de vârste mici în domeniul financiar, prin introducerea uno</a:t>
            </a:r>
            <a:r>
              <a:rPr lang="en-US" altLang="ro-RO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altLang="ro-RO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noțiuni de bază legate de bani, bune deprinderi legate de utilizarea banilor, precum și prin cunoașterea bunelor practici legate de acest </a:t>
            </a:r>
            <a:r>
              <a:rPr lang="ro-RO" altLang="ro-RO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domeniu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13576" cy="1800200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lvl="0" algn="l" defTabSz="457200" fontAlgn="base">
              <a:spcBef>
                <a:spcPct val="20000"/>
              </a:spcBef>
              <a:spcAft>
                <a:spcPts val="600"/>
              </a:spcAft>
              <a:defRPr/>
            </a:pPr>
            <a:r>
              <a:rPr kumimoji="0" lang="ro-RO" sz="2400" b="1" u="none" strike="noStrike" kern="0" cap="none" spc="0" normalizeH="0" baseline="0" noProof="0" dirty="0" smtClean="0">
                <a:ln>
                  <a:noFill/>
                </a:ln>
                <a:solidFill>
                  <a:srgbClr val="BC1C1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Scopul proiectului :</a:t>
            </a:r>
            <a:br>
              <a:rPr kumimoji="0" lang="ro-RO" sz="2400" b="1" u="none" strike="noStrike" kern="0" cap="none" spc="0" normalizeH="0" baseline="0" noProof="0" dirty="0" smtClean="0">
                <a:ln>
                  <a:noFill/>
                </a:ln>
                <a:solidFill>
                  <a:srgbClr val="BC1C1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o-RO" sz="2400" b="1" u="none" strike="noStrike" kern="0" cap="none" spc="0" normalizeH="0" baseline="0" noProof="0" dirty="0" smtClean="0">
                <a:ln>
                  <a:noFill/>
                </a:ln>
                <a:solidFill>
                  <a:srgbClr val="BC1C1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o-RO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Cunoașterea importanței banilor în viața omului de la vârste</a:t>
            </a:r>
            <a:r>
              <a:rPr kumimoji="0" lang="ro-RO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fragede, precum și formarea capacității de a prețui banii și de a-i cheltui în mod eficient;</a:t>
            </a:r>
            <a:br>
              <a:rPr kumimoji="0" lang="ro-RO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o-RO" sz="20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Adaptarea unei atitudini pozitive față de muncă</a:t>
            </a:r>
            <a:r>
              <a:rPr kumimoji="0" lang="ro-RO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o-RO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o-RO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176"/>
            <a:ext cx="23534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1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400300"/>
            <a:ext cx="7632848" cy="37650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000" dirty="0" smtClean="0"/>
              <a:t>	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săptămâna mondială a 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banilor, la 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grupa 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mijlocie „C”, 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desfășurat câteva activități adaptate nivelului preșcolar în scopul alfabetizării financiare a copiilor. Am dedicat 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două 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zile din săptămâna 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20-26 martie 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acestui proiect. În prima zi a avut loc o convorbire cu tema 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„Banii cei de toate zilele”, în cadrul căruia am purtat discuții despre utilitatea banilor și am realizat o scurtă observare și recunoaștere de monede și bancnote 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urmată de jocul de rol „La 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magazin”, iar 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ziua 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următoare, prin intermediul poveștii ”Banul muncit” de Al. Mitru, am încercat să înțelegem importanța muncii în viața de zi cu zi și să acordăm respectul cuvenit fiecărei persoane care muncește pentru a-și câștiga banii necesari traiului de zi cu zi.                                                         </a:t>
            </a:r>
            <a:r>
              <a:rPr lang="ro-RO" sz="2000" cap="all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2022 </a:t>
            </a:r>
            <a:r>
              <a:rPr lang="ro-RO" sz="2000" cap="all" dirty="0">
                <a:ln w="3175" cmpd="sng">
                  <a:noFill/>
                </a:ln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o-RO" sz="2000" cap="all" dirty="0">
                <a:ln w="3175" cmpd="sng">
                  <a:noFill/>
                </a:ln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o-RO" sz="2000" cap="all" dirty="0">
                <a:ln w="3175" cmpd="sng">
                  <a:noFill/>
                </a:ln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 grădinița „crai nou” ploiești</a:t>
            </a:r>
            <a:r>
              <a:rPr lang="ro-RO" sz="2000" cap="all" dirty="0">
                <a:ln w="3175" cmpd="sng">
                  <a:noFill/>
                </a:ln>
                <a:solidFill>
                  <a:prstClr val="white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ro-RO" sz="2000" cap="all" dirty="0">
                <a:ln w="3175" cmpd="sng">
                  <a:noFill/>
                </a:ln>
                <a:solidFill>
                  <a:prstClr val="white"/>
                </a:solidFill>
                <a:latin typeface="Times New Roman"/>
                <a:ea typeface="+mj-ea"/>
                <a:cs typeface="+mj-cs"/>
              </a:rPr>
            </a:br>
            <a:r>
              <a:rPr lang="ro-RO" sz="2000" cap="all" dirty="0">
                <a:ln w="3175" cmpd="sng">
                  <a:noFill/>
                </a:ln>
                <a:solidFill>
                  <a:prstClr val="white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ro-RO" sz="2000" cap="all" dirty="0">
                <a:ln w="3175" cmpd="sng">
                  <a:noFill/>
                </a:ln>
                <a:solidFill>
                  <a:prstClr val="white"/>
                </a:solidFill>
                <a:latin typeface="Times New Roman"/>
                <a:ea typeface="+mj-ea"/>
                <a:cs typeface="+mj-cs"/>
              </a:rPr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615" y="404664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o-RO" sz="3100" dirty="0" smtClean="0">
                <a:solidFill>
                  <a:srgbClr val="073E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o-RO" sz="3100" dirty="0" smtClean="0">
                <a:solidFill>
                  <a:srgbClr val="073E8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o-RO" sz="3100" dirty="0" smtClean="0">
                <a:solidFill>
                  <a:srgbClr val="073E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o-RO" sz="3100" dirty="0" smtClean="0">
                <a:solidFill>
                  <a:srgbClr val="073E8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o-RO" sz="3100" dirty="0" smtClean="0">
                <a:solidFill>
                  <a:srgbClr val="073E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o-RO" sz="3100" dirty="0" smtClean="0">
                <a:solidFill>
                  <a:srgbClr val="073E8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o-RO" sz="31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GMW 2023 </a:t>
            </a:r>
            <a:r>
              <a:rPr lang="ro-RO" sz="31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o-RO" sz="31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o-RO" sz="31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 </a:t>
            </a:r>
            <a:r>
              <a:rPr lang="ro-RO" sz="31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Grădinița cu Program Prelungit Nr.54 Oradea</a:t>
            </a:r>
            <a:r>
              <a:rPr lang="ro-RO" sz="17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o-RO" sz="17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o-RO" sz="1700" b="1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o-RO" sz="1700" b="1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1750"/>
            <a:ext cx="2016224" cy="9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53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o-RO" sz="2000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/>
              </a:rPr>
              <a:t>Convorbire </a:t>
            </a:r>
            <a:r>
              <a:rPr lang="ro-RO" sz="2000" b="1" cap="all" dirty="0" smtClean="0">
                <a:ln w="3175" cmpd="sng">
                  <a:noFill/>
                </a:ln>
                <a:solidFill>
                  <a:schemeClr val="tx1"/>
                </a:solidFill>
                <a:latin typeface="Times New Roman"/>
              </a:rPr>
              <a:t>:„BANII CEI DE TOATE ZILELE”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Camelia\Desktop\IMG20230323095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85" y="2896756"/>
            <a:ext cx="27035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1750"/>
            <a:ext cx="2016224" cy="9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7" y="1590672"/>
            <a:ext cx="2841109" cy="20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Camelia\Desktop\IMG-20230331-WA00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7" y="3847846"/>
            <a:ext cx="2841109" cy="229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Camelia\Desktop\IMG-20230331-WA00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47846"/>
            <a:ext cx="2880320" cy="229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Camelia\Desktop\IMG-20230331-WA002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38755"/>
            <a:ext cx="2825031" cy="197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41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o-RO" sz="2000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/>
              </a:rPr>
              <a:t>Joc de rol „la magazin”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Camelia\Desktop\IMG-20230331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62" y="1865015"/>
            <a:ext cx="2520279" cy="18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0177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Users\Camelia\Desktop\IMG-20230331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20" y="1865015"/>
            <a:ext cx="24315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2520280" cy="220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Users\Camelia\Desktop\IMG-20230331-WA0005.jp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77" y="4149080"/>
            <a:ext cx="254398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Camelia\Desktop\IMG2023032411250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88" y="3969060"/>
            <a:ext cx="2423889" cy="24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Camelia\Desktop\IMG2023032411222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2520280" cy="189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89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LECTURA EDUCATOAREI: ”BANUL MUNCIT”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0177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Camelia\Desktop\IMG-20230331-WA0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141221" cy="230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Camelia\Desktop\IMG202303231044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2042"/>
            <a:ext cx="3240360" cy="208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C:\Users\Camelia\Desktop\IMG20230323105202-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66434"/>
            <a:ext cx="2933466" cy="22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52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</TotalTime>
  <Words>104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GLOBAL MONEY WEEK 2023 20-26 MARTIE</vt:lpstr>
      <vt:lpstr>Scopul proiectului : - Cunoașterea importanței banilor în viața omului de la vârste fragede, precum și formarea capacității de a prețui banii și de a-i cheltui în mod eficient; - Adaptarea unei atitudini pozitive față de muncă </vt:lpstr>
      <vt:lpstr>   GMW 2023  la Grădinița cu Program Prelungit Nr.54 Oradea  </vt:lpstr>
      <vt:lpstr>Convorbire :„BANII CEI DE TOATE ZILELE”</vt:lpstr>
      <vt:lpstr>Joc de rol „la magazin”</vt:lpstr>
      <vt:lpstr>LECTURA EDUCATOAREI: ”BANUL MUNCIT”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MONEY WEEK 2023 20-26 MARTIE</dc:title>
  <dc:creator>Camelia</dc:creator>
  <cp:lastModifiedBy>Camelia</cp:lastModifiedBy>
  <cp:revision>20</cp:revision>
  <dcterms:created xsi:type="dcterms:W3CDTF">2023-03-31T06:01:11Z</dcterms:created>
  <dcterms:modified xsi:type="dcterms:W3CDTF">2023-03-31T08:38:53Z</dcterms:modified>
</cp:coreProperties>
</file>