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1A85-E947-4119-8981-DC93AC254B33}" type="datetimeFigureOut">
              <a:rPr lang="ro-RO" smtClean="0"/>
              <a:pPr/>
              <a:t>28.03.2023</a:t>
            </a:fld>
            <a:endParaRPr lang="ro-R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C30335-AD73-441D-B6E7-DCBD8E0ECB6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1A85-E947-4119-8981-DC93AC254B33}" type="datetimeFigureOut">
              <a:rPr lang="ro-RO" smtClean="0"/>
              <a:pPr/>
              <a:t>28.03.2023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0335-AD73-441D-B6E7-DCBD8E0ECB6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1A85-E947-4119-8981-DC93AC254B33}" type="datetimeFigureOut">
              <a:rPr lang="ro-RO" smtClean="0"/>
              <a:pPr/>
              <a:t>28.03.2023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0335-AD73-441D-B6E7-DCBD8E0ECB6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1A85-E947-4119-8981-DC93AC254B33}" type="datetimeFigureOut">
              <a:rPr lang="ro-RO" smtClean="0"/>
              <a:pPr/>
              <a:t>28.03.2023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C30335-AD73-441D-B6E7-DCBD8E0ECB6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1A85-E947-4119-8981-DC93AC254B33}" type="datetimeFigureOut">
              <a:rPr lang="ro-RO" smtClean="0"/>
              <a:pPr/>
              <a:t>28.03.2023</a:t>
            </a:fld>
            <a:endParaRPr lang="ro-R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0335-AD73-441D-B6E7-DCBD8E0ECB6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1A85-E947-4119-8981-DC93AC254B33}" type="datetimeFigureOut">
              <a:rPr lang="ro-RO" smtClean="0"/>
              <a:pPr/>
              <a:t>28.03.2023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0335-AD73-441D-B6E7-DCBD8E0ECB6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1A85-E947-4119-8981-DC93AC254B33}" type="datetimeFigureOut">
              <a:rPr lang="ro-RO" smtClean="0"/>
              <a:pPr/>
              <a:t>28.03.2023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C30335-AD73-441D-B6E7-DCBD8E0ECB6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1A85-E947-4119-8981-DC93AC254B33}" type="datetimeFigureOut">
              <a:rPr lang="ro-RO" smtClean="0"/>
              <a:pPr/>
              <a:t>28.03.2023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0335-AD73-441D-B6E7-DCBD8E0ECB6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1A85-E947-4119-8981-DC93AC254B33}" type="datetimeFigureOut">
              <a:rPr lang="ro-RO" smtClean="0"/>
              <a:pPr/>
              <a:t>28.03.2023</a:t>
            </a:fld>
            <a:endParaRPr lang="ro-RO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0335-AD73-441D-B6E7-DCBD8E0ECB6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1A85-E947-4119-8981-DC93AC254B33}" type="datetimeFigureOut">
              <a:rPr lang="ro-RO" smtClean="0"/>
              <a:pPr/>
              <a:t>28.03.2023</a:t>
            </a:fld>
            <a:endParaRPr lang="ro-RO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0335-AD73-441D-B6E7-DCBD8E0ECB6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1A85-E947-4119-8981-DC93AC254B33}" type="datetimeFigureOut">
              <a:rPr lang="ro-RO" smtClean="0"/>
              <a:pPr/>
              <a:t>28.03.2023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0335-AD73-441D-B6E7-DCBD8E0ECB6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431A85-E947-4119-8981-DC93AC254B33}" type="datetimeFigureOut">
              <a:rPr lang="ro-RO" smtClean="0"/>
              <a:pPr/>
              <a:t>28.03.2023</a:t>
            </a:fld>
            <a:endParaRPr lang="ro-RO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C30335-AD73-441D-B6E7-DCBD8E0ECB6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001000" cy="251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SCOALA  GIMNAZIALA NR.2 “ POET OVIDIU”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Oras</a:t>
            </a:r>
            <a:r>
              <a:rPr lang="en-US" sz="2800" dirty="0" smtClean="0">
                <a:solidFill>
                  <a:schemeClr val="tx1"/>
                </a:solidFill>
              </a:rPr>
              <a:t> OVIDIU, </a:t>
            </a:r>
            <a:r>
              <a:rPr lang="en-US" sz="2800" dirty="0" err="1" smtClean="0">
                <a:solidFill>
                  <a:schemeClr val="tx1"/>
                </a:solidFill>
              </a:rPr>
              <a:t>jud.CONSTANTA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Clasa</a:t>
            </a:r>
            <a:r>
              <a:rPr lang="en-US" sz="2800" dirty="0" smtClean="0">
                <a:solidFill>
                  <a:schemeClr val="tx1"/>
                </a:solidFill>
              </a:rPr>
              <a:t> I B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Prof.coordonator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</a:rPr>
              <a:t>BIRSAN DANIELA</a:t>
            </a:r>
          </a:p>
          <a:p>
            <a:endParaRPr lang="ro-RO" dirty="0">
              <a:solidFill>
                <a:schemeClr val="tx1"/>
              </a:solidFill>
            </a:endParaRPr>
          </a:p>
        </p:txBody>
      </p:sp>
      <p:pic>
        <p:nvPicPr>
          <p:cNvPr id="4" name="Picture 3" descr="Global Money Wee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0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534400" cy="946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ACTIVITATI </a:t>
            </a:r>
            <a:br>
              <a:rPr lang="en-US" b="1" dirty="0" smtClean="0"/>
            </a:br>
            <a:r>
              <a:rPr lang="en-US" b="1" dirty="0" smtClean="0"/>
              <a:t>GLOBAL MONEY WEEK</a:t>
            </a:r>
            <a:br>
              <a:rPr lang="en-US" b="1" dirty="0" smtClean="0"/>
            </a:br>
            <a:r>
              <a:rPr lang="en-US" b="1" dirty="0" smtClean="0"/>
              <a:t>20-26 MARTIE 2023</a:t>
            </a:r>
            <a:r>
              <a:rPr lang="en-US" dirty="0" smtClean="0"/>
              <a:t/>
            </a:r>
            <a:br>
              <a:rPr lang="en-US" dirty="0" smtClean="0"/>
            </a:br>
            <a:endParaRPr lang="ro-R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724400" y="685800"/>
            <a:ext cx="4267200" cy="1447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600" dirty="0" err="1" smtClean="0"/>
              <a:t>Invatam</a:t>
            </a:r>
            <a:r>
              <a:rPr lang="en-US" sz="3600" dirty="0" smtClean="0"/>
              <a:t> </a:t>
            </a:r>
            <a:r>
              <a:rPr lang="en-US" sz="3600" dirty="0" err="1" smtClean="0"/>
              <a:t>despre</a:t>
            </a:r>
            <a:r>
              <a:rPr lang="en-US" sz="3600" dirty="0" smtClean="0"/>
              <a:t> </a:t>
            </a:r>
            <a:r>
              <a:rPr lang="en-US" sz="3600" dirty="0" err="1" smtClean="0"/>
              <a:t>bani</a:t>
            </a:r>
            <a:r>
              <a:rPr lang="en-US" sz="3600" dirty="0" smtClean="0"/>
              <a:t> </a:t>
            </a:r>
            <a:r>
              <a:rPr lang="en-US" sz="3600" dirty="0" err="1" smtClean="0"/>
              <a:t>si</a:t>
            </a:r>
            <a:r>
              <a:rPr lang="en-US" sz="3600" dirty="0" smtClean="0"/>
              <a:t> </a:t>
            </a:r>
            <a:r>
              <a:rPr lang="en-US" sz="3600" dirty="0" err="1" smtClean="0"/>
              <a:t>banci</a:t>
            </a:r>
            <a:endParaRPr lang="en-US" sz="3600" dirty="0" smtClean="0"/>
          </a:p>
          <a:p>
            <a:endParaRPr lang="ro-R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77013"/>
            <a:ext cx="4291013" cy="321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95599"/>
            <a:ext cx="4287838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633956" cy="933450"/>
          </a:xfrm>
        </p:spPr>
        <p:txBody>
          <a:bodyPr>
            <a:noAutofit/>
          </a:bodyPr>
          <a:lstStyle/>
          <a:p>
            <a:r>
              <a:rPr lang="en-US" sz="4000" dirty="0" smtClean="0"/>
              <a:t>Cu </a:t>
            </a:r>
            <a:r>
              <a:rPr lang="en-US" sz="4000" dirty="0" err="1" smtClean="0"/>
              <a:t>monede</a:t>
            </a:r>
            <a:r>
              <a:rPr lang="en-US" sz="4000" dirty="0" smtClean="0"/>
              <a:t> ne </a:t>
            </a:r>
            <a:r>
              <a:rPr lang="en-US" sz="4000" dirty="0" err="1" smtClean="0"/>
              <a:t>jucam</a:t>
            </a:r>
            <a:r>
              <a:rPr lang="en-US" sz="4000" dirty="0" smtClean="0"/>
              <a:t>, </a:t>
            </a:r>
            <a:r>
              <a:rPr lang="en-US" sz="4000" dirty="0" err="1" smtClean="0"/>
              <a:t>despre</a:t>
            </a:r>
            <a:r>
              <a:rPr lang="en-US" sz="4000" dirty="0" smtClean="0"/>
              <a:t> </a:t>
            </a:r>
            <a:r>
              <a:rPr lang="en-US" sz="4000" dirty="0" err="1" smtClean="0"/>
              <a:t>bani</a:t>
            </a:r>
            <a:r>
              <a:rPr lang="en-US" sz="4000" dirty="0" smtClean="0"/>
              <a:t> </a:t>
            </a:r>
            <a:r>
              <a:rPr lang="en-US" sz="4000" dirty="0" err="1" smtClean="0"/>
              <a:t>noi</a:t>
            </a:r>
            <a:r>
              <a:rPr lang="en-US" sz="4000" dirty="0" smtClean="0"/>
              <a:t> </a:t>
            </a:r>
            <a:r>
              <a:rPr lang="en-US" sz="4000" dirty="0" err="1" smtClean="0"/>
              <a:t>invatam</a:t>
            </a:r>
            <a:r>
              <a:rPr lang="en-US" sz="4000" dirty="0" smtClean="0"/>
              <a:t>!</a:t>
            </a:r>
            <a:endParaRPr lang="ro-RO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38401"/>
            <a:ext cx="4291013" cy="373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1"/>
            <a:ext cx="4287838" cy="41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7490956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Ne </a:t>
            </a:r>
            <a:r>
              <a:rPr lang="en-US" sz="3600" dirty="0" err="1" smtClean="0"/>
              <a:t>jucam</a:t>
            </a:r>
            <a:r>
              <a:rPr lang="en-US" sz="3600" dirty="0" smtClean="0"/>
              <a:t> de-a </a:t>
            </a:r>
            <a:r>
              <a:rPr lang="en-US" sz="3600" dirty="0" err="1" smtClean="0"/>
              <a:t>economiile</a:t>
            </a:r>
            <a:endParaRPr lang="ro-RO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78450"/>
            <a:ext cx="4572000" cy="418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9046"/>
            <a:ext cx="4495800" cy="411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988" y="1219200"/>
            <a:ext cx="4291012" cy="367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90800"/>
            <a:ext cx="4289425" cy="367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444" y="0"/>
            <a:ext cx="4290556" cy="2362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/>
              <a:t>reciclam</a:t>
            </a:r>
            <a:r>
              <a:rPr lang="en-US" sz="4000" dirty="0" smtClean="0"/>
              <a:t>, </a:t>
            </a:r>
            <a:r>
              <a:rPr lang="en-US" sz="4000" dirty="0" err="1" smtClean="0"/>
              <a:t>pusculite</a:t>
            </a:r>
            <a:r>
              <a:rPr lang="en-US" sz="4000" dirty="0" smtClean="0"/>
              <a:t> </a:t>
            </a:r>
            <a:r>
              <a:rPr lang="en-US" sz="4000" dirty="0" err="1" smtClean="0"/>
              <a:t>Confectionam</a:t>
            </a:r>
            <a:r>
              <a:rPr lang="en-US" sz="4000" dirty="0" smtClean="0"/>
              <a:t>!</a:t>
            </a:r>
            <a:endParaRPr lang="ro-RO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47751"/>
            <a:ext cx="4291013" cy="321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14400"/>
            <a:ext cx="39623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24400"/>
            <a:ext cx="86106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multumim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err="1" smtClean="0"/>
              <a:t>Clasa</a:t>
            </a:r>
            <a:r>
              <a:rPr lang="en-US" dirty="0" smtClean="0"/>
              <a:t> </a:t>
            </a:r>
            <a:r>
              <a:rPr lang="en-US" dirty="0" smtClean="0"/>
              <a:t>I 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prof.coord.birsan</a:t>
            </a:r>
            <a:r>
              <a:rPr lang="en-US" dirty="0" smtClean="0"/>
              <a:t> </a:t>
            </a:r>
            <a:r>
              <a:rPr lang="en-US" dirty="0" err="1" smtClean="0"/>
              <a:t>daniela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Scoala</a:t>
            </a:r>
            <a:r>
              <a:rPr lang="en-US" dirty="0" smtClean="0"/>
              <a:t> </a:t>
            </a:r>
            <a:r>
              <a:rPr lang="en-US" dirty="0" err="1" smtClean="0"/>
              <a:t>gimnaziala</a:t>
            </a:r>
            <a:r>
              <a:rPr lang="en-US" dirty="0" smtClean="0"/>
              <a:t> nr,2 poet </a:t>
            </a:r>
            <a:r>
              <a:rPr lang="en-US" dirty="0" err="1" smtClean="0"/>
              <a:t>ovidiu</a:t>
            </a:r>
            <a:endParaRPr lang="ro-R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253412" cy="451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</TotalTime>
  <Words>46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Slide 1</vt:lpstr>
      <vt:lpstr>    ACTIVITATI  GLOBAL MONEY WEEK 20-26 MARTIE 2023 </vt:lpstr>
      <vt:lpstr>Slide 3</vt:lpstr>
      <vt:lpstr>Slide 4</vt:lpstr>
      <vt:lpstr>Slide 5</vt:lpstr>
      <vt:lpstr>Slide 6</vt:lpstr>
      <vt:lpstr>Va multumim! Clasa I b prof.coord.birsan daniela Scoala gimnaziala nr,2 poet ovidiu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Danaa</dc:creator>
  <cp:lastModifiedBy>Danaa</cp:lastModifiedBy>
  <cp:revision>15</cp:revision>
  <dcterms:created xsi:type="dcterms:W3CDTF">2022-03-26T07:39:36Z</dcterms:created>
  <dcterms:modified xsi:type="dcterms:W3CDTF">2023-03-28T16:44:14Z</dcterms:modified>
</cp:coreProperties>
</file>