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440" y="1394715"/>
            <a:ext cx="8915399" cy="2262781"/>
          </a:xfrm>
        </p:spPr>
        <p:txBody>
          <a:bodyPr/>
          <a:lstStyle/>
          <a:p>
            <a:pPr algn="ctr"/>
            <a:r>
              <a:rPr lang="ro-RO" dirty="0"/>
              <a:t>GLOBAL MONEY WEEK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5968" y="3837102"/>
            <a:ext cx="8915399" cy="1126283"/>
          </a:xfrm>
        </p:spPr>
        <p:txBody>
          <a:bodyPr/>
          <a:lstStyle/>
          <a:p>
            <a:pPr algn="ctr"/>
            <a:r>
              <a:rPr lang="en-US" b="1" i="1" dirty="0"/>
              <a:t>“Build your future, be smart about money” </a:t>
            </a:r>
            <a:endParaRPr lang="ro-RO" b="1" i="1" dirty="0"/>
          </a:p>
          <a:p>
            <a:pPr algn="ctr"/>
            <a:endParaRPr lang="ro-R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490" y="5024982"/>
            <a:ext cx="3467635" cy="132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067" y="272056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COALA GIMNAZIALĂ „HOREA, CLOȘCA ȘI CRIȘAN”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TURDA, CLUJ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moca gr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880" y="272056"/>
            <a:ext cx="1476375" cy="466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349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TEMA PROIECTULUI: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7124131" cy="1187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8000" dirty="0" smtClean="0"/>
              <a:t>ECONOMIILE</a:t>
            </a:r>
            <a:endParaRPr lang="ro-RO" sz="8000" dirty="0"/>
          </a:p>
        </p:txBody>
      </p:sp>
    </p:spTree>
    <p:extLst>
      <p:ext uri="{BB962C8B-B14F-4D97-AF65-F5344CB8AC3E}">
        <p14:creationId xmlns:p14="http://schemas.microsoft.com/office/powerpoint/2010/main" val="77359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Echipa de proiect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013316" cy="1144438"/>
          </a:xfrm>
        </p:spPr>
        <p:txBody>
          <a:bodyPr>
            <a:noAutofit/>
          </a:bodyPr>
          <a:lstStyle/>
          <a:p>
            <a:r>
              <a:rPr lang="ro-RO" sz="2800" dirty="0" smtClean="0"/>
              <a:t>Școala Gimnazială „Horea, Cloșca și Crișan”, Turda, jud. Cluj</a:t>
            </a:r>
          </a:p>
          <a:p>
            <a:r>
              <a:rPr lang="ro-RO" sz="2800" dirty="0" smtClean="0"/>
              <a:t>Clasa a II-a B</a:t>
            </a:r>
          </a:p>
          <a:p>
            <a:r>
              <a:rPr lang="ro-RO" sz="2800" dirty="0" smtClean="0"/>
              <a:t>Prof. înv. primar Olimpia Bogdan</a:t>
            </a:r>
            <a:endParaRPr lang="ro-RO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573308" y="181155"/>
            <a:ext cx="2270760" cy="150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9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dirty="0" smtClean="0"/>
              <a:t>	Elevii clasei a II-a B, timp de 1 lună,  au citit povestea banilor, apoi au aflat despre metodele de economisire și despre ce se putem face cu economiile noastre.</a:t>
            </a:r>
          </a:p>
          <a:p>
            <a:pPr marL="0" indent="0" algn="just">
              <a:buNone/>
            </a:pPr>
            <a:r>
              <a:rPr lang="ro-RO" dirty="0"/>
              <a:t>	</a:t>
            </a:r>
            <a:r>
              <a:rPr lang="ro-RO" dirty="0" smtClean="0"/>
              <a:t>Au colorat bani, au parcurs labirint și s-au bucurat de cărțile „Educație financiară prin joc”.</a:t>
            </a:r>
          </a:p>
          <a:p>
            <a:pPr marL="0" indent="0" algn="just">
              <a:buNone/>
            </a:pPr>
            <a:r>
              <a:rPr lang="ro-RO" dirty="0"/>
              <a:t>	</a:t>
            </a:r>
            <a:r>
              <a:rPr lang="ro-RO" dirty="0" smtClean="0"/>
              <a:t>La final, fiecare copil, a desenat unul sau mai multe lucruri pentru care economisesc bani.</a:t>
            </a:r>
          </a:p>
          <a:p>
            <a:pPr marL="0" indent="0" algn="just">
              <a:buNone/>
            </a:pPr>
            <a:r>
              <a:rPr lang="ro-RO" dirty="0"/>
              <a:t>	</a:t>
            </a:r>
            <a:r>
              <a:rPr lang="ro-RO" dirty="0" smtClean="0"/>
              <a:t>Toate desenele au fost expuse și apoi s-au purtat discuții despre cum putem economisii bani, căutând diferite activități pe care le pot desfășura și pentru care să fie răsplătiți.</a:t>
            </a:r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5321" y="276044"/>
            <a:ext cx="2330210" cy="138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1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87204" y="459296"/>
            <a:ext cx="3122281" cy="2341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879734" y="1960353"/>
            <a:ext cx="4126302" cy="3094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03080" y="4474145"/>
            <a:ext cx="3040451" cy="2280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594014" y="417303"/>
            <a:ext cx="2786332" cy="2089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736010" y="138023"/>
            <a:ext cx="2800709" cy="2100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758794" y="69011"/>
            <a:ext cx="2669878" cy="2002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493344" y="4856671"/>
            <a:ext cx="2530414" cy="18978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429733" y="4846154"/>
            <a:ext cx="2544438" cy="19083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140760" y="4518350"/>
            <a:ext cx="2981510" cy="22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32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58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Wisp</vt:lpstr>
      <vt:lpstr>GLOBAL MONEY WEEK 2022</vt:lpstr>
      <vt:lpstr>TEMA PROIECTULUI:</vt:lpstr>
      <vt:lpstr>Echipa de proiect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MONEY WEEK 2022</dc:title>
  <dc:creator>Обліковий запис Microsoft</dc:creator>
  <cp:lastModifiedBy>Обліковий запис Microsoft</cp:lastModifiedBy>
  <cp:revision>3</cp:revision>
  <dcterms:created xsi:type="dcterms:W3CDTF">2022-03-30T16:34:07Z</dcterms:created>
  <dcterms:modified xsi:type="dcterms:W3CDTF">2022-03-30T16:59:02Z</dcterms:modified>
</cp:coreProperties>
</file>