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89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3950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8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023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3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346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048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690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1987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762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9810377-731D-49EE-BFBE-A919F3E71DC3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4F0136B-2564-40C3-87CA-DC6B1295E575}" type="slidenum">
              <a:rPr lang="ro-RO" smtClean="0"/>
              <a:t>‹#›</a:t>
            </a:fld>
            <a:endParaRPr lang="ro-R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A07020C6-F4D5-4F7A-A23E-453EB6775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27" y="4637735"/>
            <a:ext cx="9523445" cy="1595113"/>
          </a:xfrm>
        </p:spPr>
        <p:txBody>
          <a:bodyPr>
            <a:normAutofit fontScale="92500" lnSpcReduction="10000"/>
          </a:bodyPr>
          <a:lstStyle/>
          <a:p>
            <a:r>
              <a:rPr lang="ro-RO" sz="3500" b="1" dirty="0">
                <a:solidFill>
                  <a:srgbClr val="0070C0"/>
                </a:solidFill>
                <a:latin typeface="Arial Black" panose="020B0A04020102020204" pitchFamily="34" charset="0"/>
              </a:rPr>
              <a:t>       </a:t>
            </a:r>
            <a:r>
              <a:rPr lang="ro-RO" sz="3500" b="1" dirty="0">
                <a:solidFill>
                  <a:schemeClr val="tx1"/>
                </a:solidFill>
                <a:latin typeface="Arial Black" panose="020B0A04020102020204" pitchFamily="34" charset="0"/>
              </a:rPr>
              <a:t> „</a:t>
            </a:r>
            <a:r>
              <a:rPr lang="en-US" sz="3500" b="1" dirty="0">
                <a:latin typeface="Arial Black" panose="020B0A04020102020204" pitchFamily="34" charset="0"/>
              </a:rPr>
              <a:t>Plan your money, plant your future”</a:t>
            </a:r>
            <a:endParaRPr lang="ro-RO" sz="35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o-RO" sz="3500" b="1" dirty="0">
                <a:solidFill>
                  <a:schemeClr val="tx1"/>
                </a:solidFill>
                <a:latin typeface="Arial Black" panose="020B0A04020102020204" pitchFamily="34" charset="0"/>
              </a:rPr>
              <a:t>             GLOBAL MONEY WEEK</a:t>
            </a:r>
          </a:p>
          <a:p>
            <a:r>
              <a:rPr lang="ro-RO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         20.03.2023 - 26.03.2023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87734FB-2842-4F64-BB1C-B8BC97C13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" y="175160"/>
            <a:ext cx="3752352" cy="4254759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6A4D6257-A21B-4B1C-AF41-9FFFF9317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88" y="820527"/>
            <a:ext cx="6411420" cy="36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5885A5-E060-4BC6-A593-EFDFC9A3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35" y="585216"/>
            <a:ext cx="10728545" cy="1499616"/>
          </a:xfrm>
        </p:spPr>
        <p:txBody>
          <a:bodyPr>
            <a:normAutofit/>
          </a:bodyPr>
          <a:lstStyle/>
          <a:p>
            <a:r>
              <a:rPr lang="ro-RO" sz="2800" dirty="0">
                <a:latin typeface="Arial Black" panose="020B0A04020102020204" pitchFamily="34" charset="0"/>
              </a:rPr>
              <a:t>  GRĂDINIȚA CU PROGRAM PRELUNGIT „MARIA”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A6599B6-6DC2-4E0A-9363-2FA7EB7F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063065" cy="402336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>
                <a:latin typeface="Arial Black" panose="020B0A04020102020204" pitchFamily="34" charset="0"/>
              </a:rPr>
              <a:t>Grupa mică-mijlocie „</a:t>
            </a:r>
            <a:r>
              <a:rPr lang="ro-RO" b="1" dirty="0" err="1">
                <a:latin typeface="Arial Black" panose="020B0A04020102020204" pitchFamily="34" charset="0"/>
              </a:rPr>
              <a:t>Floriele</a:t>
            </a:r>
            <a:r>
              <a:rPr lang="ro-RO" b="1" dirty="0">
                <a:latin typeface="Arial Black" panose="020B0A04020102020204" pitchFamily="34" charset="0"/>
              </a:rPr>
              <a:t>”</a:t>
            </a:r>
          </a:p>
          <a:p>
            <a:pPr marL="0" indent="0" algn="ctr">
              <a:buNone/>
            </a:pPr>
            <a:endParaRPr lang="ro-RO" b="1" dirty="0"/>
          </a:p>
          <a:p>
            <a:pPr marL="0" indent="0">
              <a:buNone/>
            </a:pPr>
            <a:r>
              <a:rPr lang="ro-RO" b="1" dirty="0">
                <a:latin typeface="Arial Black" panose="020B0A04020102020204" pitchFamily="34" charset="0"/>
              </a:rPr>
              <a:t>„</a:t>
            </a:r>
            <a:r>
              <a:rPr lang="ro-RO" b="1" dirty="0" err="1">
                <a:latin typeface="Arial Black" panose="020B0A04020102020204" pitchFamily="34" charset="0"/>
              </a:rPr>
              <a:t>Bacnote</a:t>
            </a:r>
            <a:r>
              <a:rPr lang="ro-RO" b="1" dirty="0">
                <a:latin typeface="Arial Black" panose="020B0A04020102020204" pitchFamily="34" charset="0"/>
              </a:rPr>
              <a:t> și monede”- observarea colecției de bani</a:t>
            </a:r>
          </a:p>
          <a:p>
            <a:pPr marL="0" indent="0">
              <a:buNone/>
            </a:pPr>
            <a:endParaRPr lang="ro-RO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o-RO" b="1" dirty="0">
                <a:latin typeface="Arial Black" panose="020B0A04020102020204" pitchFamily="34" charset="0"/>
              </a:rPr>
              <a:t>„Pușculița pentru economii”- decorare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		    </a:t>
            </a:r>
            <a:r>
              <a:rPr lang="ro-RO" dirty="0">
                <a:latin typeface="Arial Black" panose="020B0A04020102020204" pitchFamily="34" charset="0"/>
              </a:rPr>
              <a:t>Educatoare: GREAB LAURA-MARIA</a:t>
            </a:r>
          </a:p>
          <a:p>
            <a:pPr marL="0" indent="0">
              <a:buNone/>
            </a:pPr>
            <a:r>
              <a:rPr lang="ro-RO" dirty="0">
                <a:latin typeface="Arial Black" panose="020B0A04020102020204" pitchFamily="34" charset="0"/>
              </a:rPr>
              <a:t>					MUREȘAN ANCUȚA-MIHAELA</a:t>
            </a:r>
          </a:p>
        </p:txBody>
      </p:sp>
    </p:spTree>
    <p:extLst>
      <p:ext uri="{BB962C8B-B14F-4D97-AF65-F5344CB8AC3E}">
        <p14:creationId xmlns:p14="http://schemas.microsoft.com/office/powerpoint/2010/main" val="293845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99A30865-2788-4DD9-896A-DAFE5FD3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9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CB533AD4-A850-40A8-B1DC-1A814667B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2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>
            <a:extLst>
              <a:ext uri="{FF2B5EF4-FFF2-40B4-BE49-F238E27FC236}">
                <a16:creationId xmlns:a16="http://schemas.microsoft.com/office/drawing/2014/main" id="{F289442F-EB78-43A2-96BD-1DC069571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8A6D4ACB-959E-44C3-AB40-B690C211E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7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841A5A1D-0DD4-4068-85D5-6613FE64D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4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3045C312-7724-46F9-8D10-26943F5D4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57" y="0"/>
            <a:ext cx="5143500" cy="68580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5C82AB48-1F83-47E8-9D89-B64CE5D2E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D8B8453D-7947-47A9-90CE-C3AA943AB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99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ă">
  <a:themeElements>
    <a:clrScheme name="Integrală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ă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ă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</TotalTime>
  <Words>60</Words>
  <Application>Microsoft Office PowerPoint</Application>
  <PresentationFormat>Ecran lat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4" baseType="lpstr">
      <vt:lpstr>Arial Black</vt:lpstr>
      <vt:lpstr>Tw Cen MT</vt:lpstr>
      <vt:lpstr>Tw Cen MT Condensed</vt:lpstr>
      <vt:lpstr>Wingdings 3</vt:lpstr>
      <vt:lpstr>Integrală</vt:lpstr>
      <vt:lpstr>Prezentare PowerPoint</vt:lpstr>
      <vt:lpstr>  GRĂDINIȚA CU PROGRAM PRELUNGIT „MARIA”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GPP</dc:creator>
  <cp:lastModifiedBy>GPP</cp:lastModifiedBy>
  <cp:revision>6</cp:revision>
  <dcterms:created xsi:type="dcterms:W3CDTF">2023-03-24T09:59:45Z</dcterms:created>
  <dcterms:modified xsi:type="dcterms:W3CDTF">2023-03-24T11:31:15Z</dcterms:modified>
</cp:coreProperties>
</file>