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64" r:id="rId2"/>
    <p:sldId id="276" r:id="rId3"/>
    <p:sldId id="269" r:id="rId4"/>
    <p:sldId id="282" r:id="rId5"/>
    <p:sldId id="270" r:id="rId6"/>
    <p:sldId id="279" r:id="rId7"/>
    <p:sldId id="280" r:id="rId8"/>
    <p:sldId id="281" r:id="rId9"/>
    <p:sldId id="277" r:id="rId1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374C81"/>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8E9EC"/>
          </a:solidFill>
        </a:fill>
      </a:tcStyle>
    </a:wholeTbl>
    <a:band1H>
      <a:tcStyle>
        <a:tcBdr/>
        <a:fill>
          <a:solidFill>
            <a:srgbClr val="CFD0D6"/>
          </a:solidFill>
        </a:fill>
      </a:tcStyle>
    </a:band1H>
    <a:band2H>
      <a:tcStyle>
        <a:tcBdr/>
      </a:tcStyle>
    </a:band2H>
    <a:band1V>
      <a:tcStyle>
        <a:tcBdr/>
        <a:fill>
          <a:solidFill>
            <a:srgbClr val="CFD0D6"/>
          </a:solidFill>
        </a:fill>
      </a:tcStyle>
    </a:band1V>
    <a:band2V>
      <a:tcStyle>
        <a:tcBdr/>
      </a:tcStyle>
    </a:band2V>
    <a:lastCol>
      <a:tcTxStyle b="on">
        <a:font>
          <a:latin typeface="+mn-lt"/>
          <a:ea typeface="+mn-ea"/>
          <a:cs typeface="+mn-cs"/>
        </a:font>
        <a:srgbClr val="FFFFFF"/>
      </a:tcTxStyle>
      <a:tcStyle>
        <a:tcBdr/>
        <a:fill>
          <a:solidFill>
            <a:srgbClr val="414E77"/>
          </a:solidFill>
        </a:fill>
      </a:tcStyle>
    </a:lastCol>
    <a:firstCol>
      <a:tcTxStyle b="on">
        <a:font>
          <a:latin typeface="+mn-lt"/>
          <a:ea typeface="+mn-ea"/>
          <a:cs typeface="+mn-cs"/>
        </a:font>
        <a:srgbClr val="FFFFFF"/>
      </a:tcTxStyle>
      <a:tcStyle>
        <a:tcBdr/>
        <a:fill>
          <a:solidFill>
            <a:srgbClr val="414E77"/>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14E77"/>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14E77"/>
          </a:solidFill>
        </a:fill>
      </a:tcStyle>
    </a:firstRow>
  </a:tblStyle>
  <a:tblStyle styleId="{B301B821-A1FF-4177-AEE7-76D212191A09}" styleName="">
    <a:wholeTbl>
      <a:tcTxStyle>
        <a:font>
          <a:latin typeface="+mn-lt"/>
          <a:ea typeface="+mn-ea"/>
          <a:cs typeface="+mn-cs"/>
        </a:font>
        <a:srgbClr val="374C81"/>
      </a:tcTxStyle>
      <a:tcStyle>
        <a:tcBdr>
          <a:left>
            <a:ln w="12701" cap="flat" cmpd="sng" algn="ctr">
              <a:solidFill>
                <a:srgbClr val="414E77"/>
              </a:solidFill>
              <a:prstDash val="solid"/>
              <a:round/>
              <a:headEnd type="none" w="med" len="med"/>
              <a:tailEnd type="none" w="med" len="med"/>
            </a:ln>
          </a:left>
          <a:right>
            <a:ln w="12701" cap="flat" cmpd="sng" algn="ctr">
              <a:solidFill>
                <a:srgbClr val="414E77"/>
              </a:solidFill>
              <a:prstDash val="solid"/>
              <a:round/>
              <a:headEnd type="none" w="med" len="med"/>
              <a:tailEnd type="none" w="med" len="med"/>
            </a:ln>
          </a:right>
          <a:top>
            <a:ln w="12701" cap="flat" cmpd="sng" algn="ctr">
              <a:solidFill>
                <a:srgbClr val="414E77"/>
              </a:solidFill>
              <a:prstDash val="solid"/>
              <a:round/>
              <a:headEnd type="none" w="med" len="med"/>
              <a:tailEnd type="none" w="med" len="med"/>
            </a:ln>
          </a:top>
          <a:bottom>
            <a:ln w="12701" cap="flat" cmpd="sng" algn="ctr">
              <a:solidFill>
                <a:srgbClr val="414E77"/>
              </a:solidFill>
              <a:prstDash val="solid"/>
              <a:round/>
              <a:headEnd type="none" w="med" len="med"/>
              <a:tailEnd type="none" w="med" len="med"/>
            </a:ln>
          </a:bottom>
        </a:tcBdr>
        <a:fill>
          <a:solidFill>
            <a:srgbClr val="FFFFFF"/>
          </a:solidFill>
        </a:fill>
      </a:tcStyle>
    </a:wholeTbl>
    <a:band1H>
      <a:tcStyle>
        <a:tcBdr/>
        <a:fill>
          <a:solidFill>
            <a:srgbClr val="E8E9EC"/>
          </a:solidFill>
        </a:fill>
      </a:tcStyle>
    </a:band1H>
    <a:band1V>
      <a:tcStyle>
        <a:tcBdr/>
        <a:fill>
          <a:solidFill>
            <a:srgbClr val="E8E9EC"/>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414E77"/>
              </a:solidFill>
              <a:prstDash val="solid"/>
              <a:round/>
              <a:headEnd type="none" w="med" len="med"/>
              <a:tailEnd type="none" w="med" len="med"/>
            </a:ln>
          </a:top>
        </a:tcBdr>
        <a:fill>
          <a:solidFill>
            <a:srgbClr val="FFFFFF"/>
          </a:solidFill>
        </a:fill>
      </a:tcStyle>
    </a:lastRow>
    <a:firstRow>
      <a:tcTxStyle b="on">
        <a:font>
          <a:latin typeface="+mn-lt"/>
          <a:ea typeface="+mn-ea"/>
          <a:cs typeface="+mn-cs"/>
        </a:font>
        <a:srgbClr val="FFFFFF"/>
      </a:tcTxStyle>
      <a:tcStyle>
        <a:tcBdr/>
        <a:fill>
          <a:solidFill>
            <a:srgbClr val="414E77"/>
          </a:solidFill>
        </a:fill>
      </a:tcStyle>
    </a:firstRow>
  </a:tblStyle>
  <a:tblStyle styleId="{21E4AEA4-8DFA-4A89-87EB-49C32662AFE0}" styleName="">
    <a:wholeTbl>
      <a:tcTxStyle>
        <a:font>
          <a:latin typeface="+mn-lt"/>
          <a:ea typeface="+mn-ea"/>
          <a:cs typeface="+mn-cs"/>
        </a:font>
        <a:srgbClr val="374C81"/>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BF1F5"/>
          </a:solidFill>
        </a:fill>
      </a:tcStyle>
    </a:wholeTbl>
    <a:band1H>
      <a:tcStyle>
        <a:tcBdr/>
        <a:fill>
          <a:solidFill>
            <a:srgbClr val="D5E2EA"/>
          </a:solidFill>
        </a:fill>
      </a:tcStyle>
    </a:band1H>
    <a:band2H>
      <a:tcStyle>
        <a:tcBdr/>
      </a:tcStyle>
    </a:band2H>
    <a:band1V>
      <a:tcStyle>
        <a:tcBdr/>
        <a:fill>
          <a:solidFill>
            <a:srgbClr val="D5E2EA"/>
          </a:solidFill>
        </a:fill>
      </a:tcStyle>
    </a:band1V>
    <a:band2V>
      <a:tcStyle>
        <a:tcBdr/>
      </a:tcStyle>
    </a:band2V>
    <a:lastCol>
      <a:tcTxStyle b="on">
        <a:font>
          <a:latin typeface="+mn-lt"/>
          <a:ea typeface="+mn-ea"/>
          <a:cs typeface="+mn-cs"/>
        </a:font>
        <a:srgbClr val="FFFFFF"/>
      </a:tcTxStyle>
      <a:tcStyle>
        <a:tcBdr/>
        <a:fill>
          <a:solidFill>
            <a:srgbClr val="70AAC4"/>
          </a:solidFill>
        </a:fill>
      </a:tcStyle>
    </a:lastCol>
    <a:firstCol>
      <a:tcTxStyle b="on">
        <a:font>
          <a:latin typeface="+mn-lt"/>
          <a:ea typeface="+mn-ea"/>
          <a:cs typeface="+mn-cs"/>
        </a:font>
        <a:srgbClr val="FFFFFF"/>
      </a:tcTxStyle>
      <a:tcStyle>
        <a:tcBdr/>
        <a:fill>
          <a:solidFill>
            <a:srgbClr val="70AA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70AA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70AAC4"/>
          </a:solidFill>
        </a:fill>
      </a:tcStyle>
    </a:firstRow>
  </a:tblStyle>
  <a:tblStyle styleId="{69012ECD-51FC-41F1-AA8D-1B2483CD663E}" styleName="">
    <a:wholeTbl>
      <a:tcTxStyle>
        <a:font>
          <a:latin typeface="+mn-lt"/>
          <a:ea typeface="+mn-ea"/>
          <a:cs typeface="+mn-cs"/>
        </a:font>
        <a:srgbClr val="374C81"/>
      </a:tcTxStyle>
      <a:tcStyle>
        <a:tcBdr>
          <a:left>
            <a:ln w="3172" cap="flat" cmpd="sng" algn="ctr">
              <a:solidFill>
                <a:srgbClr val="414E77"/>
              </a:solidFill>
              <a:prstDash val="solid"/>
              <a:round/>
              <a:headEnd type="none" w="med" len="med"/>
              <a:tailEnd type="none" w="med" len="med"/>
            </a:ln>
          </a:left>
          <a:right>
            <a:ln w="3172" cap="flat" cmpd="sng" algn="ctr">
              <a:solidFill>
                <a:srgbClr val="414E77"/>
              </a:solidFill>
              <a:prstDash val="solid"/>
              <a:round/>
              <a:headEnd type="none" w="med" len="med"/>
              <a:tailEnd type="none" w="med" len="med"/>
            </a:ln>
          </a:right>
          <a:top>
            <a:ln w="3172" cap="flat" cmpd="sng" algn="ctr">
              <a:solidFill>
                <a:srgbClr val="414E77"/>
              </a:solidFill>
              <a:prstDash val="solid"/>
              <a:round/>
              <a:headEnd type="none" w="med" len="med"/>
              <a:tailEnd type="none" w="med" len="med"/>
            </a:ln>
          </a:top>
          <a:bottom>
            <a:ln w="3172" cap="flat" cmpd="sng" algn="ctr">
              <a:solidFill>
                <a:srgbClr val="414E77"/>
              </a:solidFill>
              <a:prstDash val="solid"/>
              <a:round/>
              <a:headEnd type="none" w="med" len="med"/>
              <a:tailEnd type="none" w="med" len="med"/>
            </a:ln>
          </a:bottom>
        </a:tcBdr>
      </a:tcStyle>
    </a:wholeTbl>
    <a:band1H>
      <a:tcStyle>
        <a:tcBdr>
          <a:top>
            <a:ln w="3172" cap="flat" cmpd="sng" algn="ctr">
              <a:solidFill>
                <a:srgbClr val="414E77"/>
              </a:solidFill>
              <a:prstDash val="solid"/>
              <a:round/>
              <a:headEnd type="none" w="med" len="med"/>
              <a:tailEnd type="none" w="med" len="med"/>
            </a:ln>
          </a:top>
          <a:bottom>
            <a:ln w="3172" cap="flat" cmpd="sng" algn="ctr">
              <a:solidFill>
                <a:srgbClr val="414E77"/>
              </a:solidFill>
              <a:prstDash val="solid"/>
              <a:round/>
              <a:headEnd type="none" w="med" len="med"/>
              <a:tailEnd type="none" w="med" len="med"/>
            </a:ln>
          </a:bottom>
        </a:tcBdr>
      </a:tcStyle>
    </a:band1H>
    <a:band1V>
      <a:tcStyle>
        <a:tcBdr>
          <a:left>
            <a:ln w="3172" cap="flat" cmpd="sng" algn="ctr">
              <a:solidFill>
                <a:srgbClr val="414E77"/>
              </a:solidFill>
              <a:prstDash val="solid"/>
              <a:round/>
              <a:headEnd type="none" w="med" len="med"/>
              <a:tailEnd type="none" w="med" len="med"/>
            </a:ln>
          </a:left>
          <a:right>
            <a:ln w="3172" cap="flat" cmpd="sng" algn="ctr">
              <a:solidFill>
                <a:srgbClr val="414E77"/>
              </a:solidFill>
              <a:prstDash val="solid"/>
              <a:round/>
              <a:headEnd type="none" w="med" len="med"/>
              <a:tailEnd type="none" w="med" len="med"/>
            </a:ln>
          </a:right>
        </a:tcBdr>
      </a:tcStyle>
    </a:band1V>
    <a:band2V>
      <a:tcStyle>
        <a:tcBdr>
          <a:left>
            <a:ln w="3172" cap="flat" cmpd="sng" algn="ctr">
              <a:solidFill>
                <a:srgbClr val="414E77"/>
              </a:solidFill>
              <a:prstDash val="solid"/>
              <a:round/>
              <a:headEnd type="none" w="med" len="med"/>
              <a:tailEnd type="none" w="med" len="med"/>
            </a:ln>
          </a:left>
          <a:right>
            <a:ln w="3172" cap="flat" cmpd="sng" algn="ctr">
              <a:solidFill>
                <a:srgbClr val="414E77"/>
              </a:solidFill>
              <a:prstDash val="solid"/>
              <a:round/>
              <a:headEnd type="none" w="med" len="med"/>
              <a:tailEnd type="none" w="med" len="med"/>
            </a:ln>
          </a:right>
        </a:tcBdr>
      </a:tcStyle>
    </a:band2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414E77"/>
              </a:solidFill>
              <a:prstDash val="solid"/>
              <a:round/>
              <a:headEnd type="none" w="med" len="med"/>
              <a:tailEnd type="none" w="med" len="med"/>
            </a:ln>
          </a:top>
        </a:tcBdr>
      </a:tcStyle>
    </a:lastRow>
    <a:firstRow>
      <a:tcTxStyle b="on">
        <a:font>
          <a:latin typeface="+mn-lt"/>
          <a:ea typeface="+mn-ea"/>
          <a:cs typeface="+mn-cs"/>
        </a:font>
        <a:srgbClr val="FFFFFF"/>
      </a:tcTxStyle>
      <a:tcStyle>
        <a:tcBdr/>
        <a:fill>
          <a:solidFill>
            <a:srgbClr val="414E77"/>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E48BAA-D9D4-45A6-5A43-105EE7E06D9F}"/>
              </a:ext>
            </a:extLst>
          </p:cNvPr>
          <p:cNvSpPr txBox="1">
            <a:spLocks noGrp="1"/>
          </p:cNvSpPr>
          <p:nvPr>
            <p:ph type="hdr" sz="quarter"/>
          </p:nvPr>
        </p:nvSpPr>
        <p:spPr>
          <a:xfrm>
            <a:off x="0" y="0"/>
            <a:ext cx="2971800" cy="457200"/>
          </a:xfrm>
          <a:prstGeom prst="rect">
            <a:avLst/>
          </a:prstGeom>
          <a:noFill/>
          <a:ln>
            <a:noFill/>
          </a:ln>
        </p:spPr>
        <p:txBody>
          <a:bodyPr vert="horz" wrap="square" lIns="91440" tIns="45720" rIns="91440" bIns="45720" anchor="t" anchorCtr="0" compatLnSpc="1">
            <a:noAutofit/>
          </a:bodyPr>
          <a:lstStyle/>
          <a:p>
            <a:pPr marL="0" marR="0" lvl="0" indent="0" algn="l" defTabSz="121898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Century Gothic"/>
            </a:endParaRPr>
          </a:p>
        </p:txBody>
      </p:sp>
      <p:sp>
        <p:nvSpPr>
          <p:cNvPr id="3" name="Date Placeholder 2">
            <a:extLst>
              <a:ext uri="{FF2B5EF4-FFF2-40B4-BE49-F238E27FC236}">
                <a16:creationId xmlns:a16="http://schemas.microsoft.com/office/drawing/2014/main" id="{87245E27-1B58-8196-3B35-9A027B9E1B94}"/>
              </a:ext>
            </a:extLst>
          </p:cNvPr>
          <p:cNvSpPr txBox="1">
            <a:spLocks noGrp="1"/>
          </p:cNvSpPr>
          <p:nvPr>
            <p:ph type="dt" sz="quarter" idx="1"/>
          </p:nvPr>
        </p:nvSpPr>
        <p:spPr>
          <a:xfrm>
            <a:off x="3884608" y="0"/>
            <a:ext cx="2971800" cy="457200"/>
          </a:xfrm>
          <a:prstGeom prst="rect">
            <a:avLst/>
          </a:prstGeom>
          <a:noFill/>
          <a:ln>
            <a:noFill/>
          </a:ln>
        </p:spPr>
        <p:txBody>
          <a:bodyPr vert="horz" wrap="square" lIns="91440" tIns="45720" rIns="91440" bIns="45720" anchor="t" anchorCtr="0" compatLnSpc="1">
            <a:noAutofit/>
          </a:bodyPr>
          <a:lstStyle/>
          <a:p>
            <a:pPr marL="0" marR="0" lvl="0" indent="0" algn="r" defTabSz="1218986"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2F78D6B-1153-4E06-B016-0A0442548AB6}" type="datetime1">
              <a:rPr lang="en-US" sz="1200" b="0" i="0" u="none" strike="noStrike" kern="1200" cap="none" spc="0" baseline="0">
                <a:solidFill>
                  <a:srgbClr val="000000"/>
                </a:solidFill>
                <a:uFillTx/>
                <a:latin typeface="Century Gothic"/>
              </a:rPr>
              <a:pPr marL="0" marR="0" lvl="0" indent="0" algn="r" defTabSz="1218986" rtl="0" fontAlgn="auto" hangingPunct="1">
                <a:lnSpc>
                  <a:spcPct val="100000"/>
                </a:lnSpc>
                <a:spcBef>
                  <a:spcPts val="0"/>
                </a:spcBef>
                <a:spcAft>
                  <a:spcPts val="0"/>
                </a:spcAft>
                <a:buNone/>
                <a:tabLst/>
                <a:defRPr sz="1800" b="0" i="0" u="none" strike="noStrike" kern="0" cap="none" spc="0" baseline="0">
                  <a:solidFill>
                    <a:srgbClr val="000000"/>
                  </a:solidFill>
                  <a:uFillTx/>
                </a:defRPr>
              </a:pPr>
              <a:t>3/24/2023</a:t>
            </a:fld>
            <a:endParaRPr lang="en-US" sz="1200" b="0" i="0" u="none" strike="noStrike" kern="1200" cap="none" spc="0" baseline="0">
              <a:solidFill>
                <a:srgbClr val="000000"/>
              </a:solidFill>
              <a:uFillTx/>
              <a:latin typeface="Century Gothic"/>
            </a:endParaRPr>
          </a:p>
        </p:txBody>
      </p:sp>
      <p:sp>
        <p:nvSpPr>
          <p:cNvPr id="4" name="Footer Placeholder 3">
            <a:extLst>
              <a:ext uri="{FF2B5EF4-FFF2-40B4-BE49-F238E27FC236}">
                <a16:creationId xmlns:a16="http://schemas.microsoft.com/office/drawing/2014/main" id="{8D27F9F6-F8C0-4E51-5858-84B445FDAF85}"/>
              </a:ext>
            </a:extLst>
          </p:cNvPr>
          <p:cNvSpPr txBox="1">
            <a:spLocks noGrp="1"/>
          </p:cNvSpPr>
          <p:nvPr>
            <p:ph type="ftr" sz="quarter" idx="2"/>
          </p:nvPr>
        </p:nvSpPr>
        <p:spPr>
          <a:xfrm>
            <a:off x="0"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l" defTabSz="121898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Century Gothic"/>
            </a:endParaRPr>
          </a:p>
        </p:txBody>
      </p:sp>
      <p:sp>
        <p:nvSpPr>
          <p:cNvPr id="5" name="Slide Number Placeholder 4">
            <a:extLst>
              <a:ext uri="{FF2B5EF4-FFF2-40B4-BE49-F238E27FC236}">
                <a16:creationId xmlns:a16="http://schemas.microsoft.com/office/drawing/2014/main" id="{628697DB-E662-A4AA-FEB8-F71873A60EDD}"/>
              </a:ext>
            </a:extLst>
          </p:cNvPr>
          <p:cNvSpPr txBox="1">
            <a:spLocks noGrp="1"/>
          </p:cNvSpPr>
          <p:nvPr>
            <p:ph type="sldNum" sz="quarter" idx="3"/>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1218986"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5946464-A642-4C77-9A1D-D3E7B1C92BFD}" type="slidenum">
              <a:t>‹#›</a:t>
            </a:fld>
            <a:endParaRPr lang="en-US" sz="1200" b="0" i="0" u="none" strike="noStrike" kern="1200" cap="none" spc="0" baseline="0">
              <a:solidFill>
                <a:srgbClr val="000000"/>
              </a:solidFill>
              <a:uFillTx/>
              <a:latin typeface="Century Gothic"/>
            </a:endParaRPr>
          </a:p>
        </p:txBody>
      </p:sp>
    </p:spTree>
    <p:extLst>
      <p:ext uri="{BB962C8B-B14F-4D97-AF65-F5344CB8AC3E}">
        <p14:creationId xmlns:p14="http://schemas.microsoft.com/office/powerpoint/2010/main" val="3668337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960382-D89E-2086-51FB-3444EDF33D0E}"/>
              </a:ext>
            </a:extLst>
          </p:cNvPr>
          <p:cNvSpPr txBox="1">
            <a:spLocks noGrp="1"/>
          </p:cNvSpPr>
          <p:nvPr>
            <p:ph type="hdr" sz="quarter"/>
          </p:nvPr>
        </p:nvSpPr>
        <p:spPr>
          <a:xfrm>
            <a:off x="0" y="0"/>
            <a:ext cx="2971800" cy="457200"/>
          </a:xfrm>
          <a:prstGeom prst="rect">
            <a:avLst/>
          </a:prstGeom>
          <a:noFill/>
          <a:ln>
            <a:noFill/>
          </a:ln>
        </p:spPr>
        <p:txBody>
          <a:bodyPr vert="horz" wrap="square" lIns="91440" tIns="45720" rIns="91440" bIns="45720" anchor="t" anchorCtr="0" compatLnSpc="1">
            <a:noAutofit/>
          </a:bodyPr>
          <a:lstStyle>
            <a:lvl1pPr marL="0" marR="0" lvl="0" indent="0" algn="l" defTabSz="1218986"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entury Gothic"/>
              </a:defRPr>
            </a:lvl1pPr>
          </a:lstStyle>
          <a:p>
            <a:pPr lvl="0"/>
            <a:endParaRPr lang="en-US"/>
          </a:p>
        </p:txBody>
      </p:sp>
      <p:sp>
        <p:nvSpPr>
          <p:cNvPr id="3" name="Date Placeholder 2">
            <a:extLst>
              <a:ext uri="{FF2B5EF4-FFF2-40B4-BE49-F238E27FC236}">
                <a16:creationId xmlns:a16="http://schemas.microsoft.com/office/drawing/2014/main" id="{E15A699F-E348-7A8A-5CA6-F73A798B1567}"/>
              </a:ext>
            </a:extLst>
          </p:cNvPr>
          <p:cNvSpPr txBox="1">
            <a:spLocks noGrp="1"/>
          </p:cNvSpPr>
          <p:nvPr>
            <p:ph type="dt" idx="1"/>
          </p:nvPr>
        </p:nvSpPr>
        <p:spPr>
          <a:xfrm>
            <a:off x="3884608" y="0"/>
            <a:ext cx="2971800" cy="457200"/>
          </a:xfrm>
          <a:prstGeom prst="rect">
            <a:avLst/>
          </a:prstGeom>
          <a:noFill/>
          <a:ln>
            <a:noFill/>
          </a:ln>
        </p:spPr>
        <p:txBody>
          <a:bodyPr vert="horz" wrap="square" lIns="91440" tIns="45720" rIns="91440" bIns="45720" anchor="t" anchorCtr="0" compatLnSpc="1">
            <a:noAutofit/>
          </a:bodyPr>
          <a:lstStyle>
            <a:lvl1pPr marL="0" marR="0" lvl="0" indent="0" algn="r" defTabSz="1218986"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entury Gothic"/>
              </a:defRPr>
            </a:lvl1pPr>
          </a:lstStyle>
          <a:p>
            <a:pPr lvl="0"/>
            <a:fld id="{35A2BE65-0919-40DA-9776-8ED139344D0A}" type="datetime1">
              <a:rPr lang="en-US"/>
              <a:pPr lvl="0"/>
              <a:t>3/24/2023</a:t>
            </a:fld>
            <a:endParaRPr lang="en-US"/>
          </a:p>
        </p:txBody>
      </p:sp>
      <p:sp>
        <p:nvSpPr>
          <p:cNvPr id="4" name="Slide Image Placeholder 3">
            <a:extLst>
              <a:ext uri="{FF2B5EF4-FFF2-40B4-BE49-F238E27FC236}">
                <a16:creationId xmlns:a16="http://schemas.microsoft.com/office/drawing/2014/main" id="{8EB8E09D-B185-B925-C4BB-F2033220482D}"/>
              </a:ext>
            </a:extLst>
          </p:cNvPr>
          <p:cNvSpPr>
            <a:spLocks noGrp="1" noRot="1" noChangeAspect="1"/>
          </p:cNvSpPr>
          <p:nvPr>
            <p:ph type="sldImg" idx="2"/>
          </p:nvPr>
        </p:nvSpPr>
        <p:spPr>
          <a:xfrm>
            <a:off x="381003" y="685800"/>
            <a:ext cx="6096003" cy="3429000"/>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FD598E80-9F3B-8E89-ADEE-3B9424F7BFC4}"/>
              </a:ext>
            </a:extLst>
          </p:cNvPr>
          <p:cNvSpPr txBox="1">
            <a:spLocks noGrp="1"/>
          </p:cNvSpPr>
          <p:nvPr>
            <p:ph type="body" sz="quarter" idx="3"/>
          </p:nvPr>
        </p:nvSpPr>
        <p:spPr>
          <a:xfrm>
            <a:off x="685800" y="4343400"/>
            <a:ext cx="5486400" cy="4114800"/>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78CA1B0-D72E-0EEA-9F73-99D0C5E5138D}"/>
              </a:ext>
            </a:extLst>
          </p:cNvPr>
          <p:cNvSpPr txBox="1">
            <a:spLocks noGrp="1"/>
          </p:cNvSpPr>
          <p:nvPr>
            <p:ph type="ftr" sz="quarter" idx="4"/>
          </p:nvPr>
        </p:nvSpPr>
        <p:spPr>
          <a:xfrm>
            <a:off x="0" y="8685208"/>
            <a:ext cx="2971800" cy="457200"/>
          </a:xfrm>
          <a:prstGeom prst="rect">
            <a:avLst/>
          </a:prstGeom>
          <a:noFill/>
          <a:ln>
            <a:noFill/>
          </a:ln>
        </p:spPr>
        <p:txBody>
          <a:bodyPr vert="horz" wrap="square" lIns="91440" tIns="45720" rIns="91440" bIns="45720" anchor="b" anchorCtr="0" compatLnSpc="1">
            <a:noAutofit/>
          </a:bodyPr>
          <a:lstStyle>
            <a:lvl1pPr marL="0" marR="0" lvl="0" indent="0" algn="l" defTabSz="1218986"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entury Gothic"/>
              </a:defRPr>
            </a:lvl1pPr>
          </a:lstStyle>
          <a:p>
            <a:pPr lvl="0"/>
            <a:endParaRPr lang="en-US"/>
          </a:p>
        </p:txBody>
      </p:sp>
      <p:sp>
        <p:nvSpPr>
          <p:cNvPr id="7" name="Slide Number Placeholder 6">
            <a:extLst>
              <a:ext uri="{FF2B5EF4-FFF2-40B4-BE49-F238E27FC236}">
                <a16:creationId xmlns:a16="http://schemas.microsoft.com/office/drawing/2014/main" id="{B962C0B5-61A3-FB7F-E748-1E99E20E53DD}"/>
              </a:ext>
            </a:extLst>
          </p:cNvPr>
          <p:cNvSpPr txBox="1">
            <a:spLocks noGrp="1"/>
          </p:cNvSpPr>
          <p:nvPr>
            <p:ph type="sldNum" sz="quarter" idx="5"/>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lvl1pPr marL="0" marR="0" lvl="0" indent="0" algn="r" defTabSz="1218986"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entury Gothic"/>
              </a:defRPr>
            </a:lvl1pPr>
          </a:lstStyle>
          <a:p>
            <a:pPr lvl="0"/>
            <a:fld id="{1D26DCEE-D98B-49DA-94FE-831AEFE31E75}" type="slidenum">
              <a:t>‹#›</a:t>
            </a:fld>
            <a:endParaRPr lang="en-US"/>
          </a:p>
        </p:txBody>
      </p:sp>
    </p:spTree>
    <p:extLst>
      <p:ext uri="{BB962C8B-B14F-4D97-AF65-F5344CB8AC3E}">
        <p14:creationId xmlns:p14="http://schemas.microsoft.com/office/powerpoint/2010/main" val="1682972137"/>
      </p:ext>
    </p:extLst>
  </p:cSld>
  <p:clrMap bg1="lt1" tx1="dk1" bg2="lt2" tx2="dk2" accent1="accent1" accent2="accent2" accent3="accent3" accent4="accent4" accent5="accent5" accent6="accent6" hlink="hlink" folHlink="folHlink"/>
  <p:notesStyle>
    <a:lvl1pPr marL="0" marR="0" lvl="0" indent="0" algn="l" defTabSz="1218986" rtl="0" fontAlgn="auto" hangingPunct="1">
      <a:lnSpc>
        <a:spcPct val="100000"/>
      </a:lnSpc>
      <a:spcBef>
        <a:spcPts val="0"/>
      </a:spcBef>
      <a:spcAft>
        <a:spcPts val="0"/>
      </a:spcAft>
      <a:buNone/>
      <a:tabLst/>
      <a:defRPr lang="en-US" sz="1600" b="0" i="0" u="none" strike="noStrike" kern="1200" cap="none" spc="0" baseline="0">
        <a:solidFill>
          <a:srgbClr val="000000"/>
        </a:solidFill>
        <a:uFillTx/>
        <a:latin typeface="Century Gothic"/>
      </a:defRPr>
    </a:lvl1pPr>
    <a:lvl2pPr marL="609493" marR="0" lvl="1" indent="0" algn="l" defTabSz="1218986" rtl="0" fontAlgn="auto" hangingPunct="1">
      <a:lnSpc>
        <a:spcPct val="100000"/>
      </a:lnSpc>
      <a:spcBef>
        <a:spcPts val="0"/>
      </a:spcBef>
      <a:spcAft>
        <a:spcPts val="0"/>
      </a:spcAft>
      <a:buNone/>
      <a:tabLst/>
      <a:defRPr lang="en-US" sz="1600" b="0" i="0" u="none" strike="noStrike" kern="1200" cap="none" spc="0" baseline="0">
        <a:solidFill>
          <a:srgbClr val="000000"/>
        </a:solidFill>
        <a:uFillTx/>
        <a:latin typeface="Century Gothic"/>
      </a:defRPr>
    </a:lvl2pPr>
    <a:lvl3pPr marL="1218986" marR="0" lvl="2" indent="0" algn="l" defTabSz="1218986" rtl="0" fontAlgn="auto" hangingPunct="1">
      <a:lnSpc>
        <a:spcPct val="100000"/>
      </a:lnSpc>
      <a:spcBef>
        <a:spcPts val="0"/>
      </a:spcBef>
      <a:spcAft>
        <a:spcPts val="0"/>
      </a:spcAft>
      <a:buNone/>
      <a:tabLst/>
      <a:defRPr lang="en-US" sz="1600" b="0" i="0" u="none" strike="noStrike" kern="1200" cap="none" spc="0" baseline="0">
        <a:solidFill>
          <a:srgbClr val="000000"/>
        </a:solidFill>
        <a:uFillTx/>
        <a:latin typeface="Century Gothic"/>
      </a:defRPr>
    </a:lvl3pPr>
    <a:lvl4pPr marL="1828479" marR="0" lvl="3" indent="0" algn="l" defTabSz="1218986" rtl="0" fontAlgn="auto" hangingPunct="1">
      <a:lnSpc>
        <a:spcPct val="100000"/>
      </a:lnSpc>
      <a:spcBef>
        <a:spcPts val="0"/>
      </a:spcBef>
      <a:spcAft>
        <a:spcPts val="0"/>
      </a:spcAft>
      <a:buNone/>
      <a:tabLst/>
      <a:defRPr lang="en-US" sz="1600" b="0" i="0" u="none" strike="noStrike" kern="1200" cap="none" spc="0" baseline="0">
        <a:solidFill>
          <a:srgbClr val="000000"/>
        </a:solidFill>
        <a:uFillTx/>
        <a:latin typeface="Century Gothic"/>
      </a:defRPr>
    </a:lvl4pPr>
    <a:lvl5pPr marL="2437973" marR="0" lvl="4" indent="0" algn="l" defTabSz="1218986" rtl="0" fontAlgn="auto" hangingPunct="1">
      <a:lnSpc>
        <a:spcPct val="100000"/>
      </a:lnSpc>
      <a:spcBef>
        <a:spcPts val="0"/>
      </a:spcBef>
      <a:spcAft>
        <a:spcPts val="0"/>
      </a:spcAft>
      <a:buNone/>
      <a:tabLst/>
      <a:defRPr lang="en-US" sz="1600" b="0" i="0" u="none" strike="noStrike" kern="1200" cap="none" spc="0" baseline="0">
        <a:solidFill>
          <a:srgbClr val="000000"/>
        </a:solidFill>
        <a:uFillTx/>
        <a:latin typeface="Century Gothic"/>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8FDA7-F1D9-10E3-4D8C-490E6D24AF12}"/>
              </a:ext>
            </a:extLst>
          </p:cNvPr>
          <p:cNvSpPr txBox="1">
            <a:spLocks noGrp="1"/>
          </p:cNvSpPr>
          <p:nvPr>
            <p:ph type="ctrTitle"/>
          </p:nvPr>
        </p:nvSpPr>
        <p:spPr>
          <a:xfrm>
            <a:off x="4672382" y="1498601"/>
            <a:ext cx="7008574" cy="3298826"/>
          </a:xfrm>
        </p:spPr>
        <p:txBody>
          <a:bodyPr/>
          <a:lstStyle>
            <a:lvl1pPr>
              <a:lnSpc>
                <a:spcPct val="90000"/>
              </a:lnSpc>
              <a:defRPr sz="5400"/>
            </a:lvl1pPr>
          </a:lstStyle>
          <a:p>
            <a:pPr lvl="0"/>
            <a:r>
              <a:rPr lang="en-US"/>
              <a:t>Click to edit Master title style</a:t>
            </a:r>
          </a:p>
        </p:txBody>
      </p:sp>
      <p:sp>
        <p:nvSpPr>
          <p:cNvPr id="3" name="Subtitle 2">
            <a:extLst>
              <a:ext uri="{FF2B5EF4-FFF2-40B4-BE49-F238E27FC236}">
                <a16:creationId xmlns:a16="http://schemas.microsoft.com/office/drawing/2014/main" id="{DB31C793-20BC-0224-357E-BBBAEC3CD058}"/>
              </a:ext>
            </a:extLst>
          </p:cNvPr>
          <p:cNvSpPr txBox="1">
            <a:spLocks noGrp="1"/>
          </p:cNvSpPr>
          <p:nvPr>
            <p:ph type="subTitle" idx="1"/>
          </p:nvPr>
        </p:nvSpPr>
        <p:spPr>
          <a:xfrm>
            <a:off x="4672382" y="4927601"/>
            <a:ext cx="7008574" cy="1244598"/>
          </a:xfrm>
        </p:spPr>
        <p:txBody>
          <a:bodyPr/>
          <a:lstStyle>
            <a:lvl1pPr marL="0" indent="0">
              <a:spcBef>
                <a:spcPts val="0"/>
              </a:spcBef>
              <a:buNone/>
              <a:defRPr sz="2800"/>
            </a:lvl1pPr>
          </a:lstStyle>
          <a:p>
            <a:pPr lvl="0"/>
            <a:r>
              <a:rPr lang="en-US"/>
              <a:t>Click to edit Master subtitle style</a:t>
            </a:r>
          </a:p>
        </p:txBody>
      </p:sp>
    </p:spTree>
    <p:extLst>
      <p:ext uri="{BB962C8B-B14F-4D97-AF65-F5344CB8AC3E}">
        <p14:creationId xmlns:p14="http://schemas.microsoft.com/office/powerpoint/2010/main" val="555880252"/>
      </p:ext>
    </p:extLst>
  </p:cSld>
  <p:clrMapOvr>
    <a:masterClrMapping/>
  </p:clrMapOvr>
  <p:transition spd="med">
    <p:fade/>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118B3-CECD-6CB3-DF11-CB3687B51338}"/>
              </a:ext>
            </a:extLst>
          </p:cNvPr>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3EA3A8C7-4EF2-3F92-684D-EBBE2074A066}"/>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4AA4FB-4530-5DA0-A0A9-7B7F4FD953CF}"/>
              </a:ext>
            </a:extLst>
          </p:cNvPr>
          <p:cNvSpPr txBox="1">
            <a:spLocks noGrp="1"/>
          </p:cNvSpPr>
          <p:nvPr>
            <p:ph type="dt" sz="half" idx="7"/>
          </p:nvPr>
        </p:nvSpPr>
        <p:spPr/>
        <p:txBody>
          <a:bodyPr/>
          <a:lstStyle>
            <a:lvl1pPr>
              <a:defRPr/>
            </a:lvl1pPr>
          </a:lstStyle>
          <a:p>
            <a:pPr lvl="0"/>
            <a:fld id="{3744C856-2F43-4DB5-80EF-5ABDFF2382B0}" type="datetime1">
              <a:rPr lang="en-US"/>
              <a:pPr lvl="0"/>
              <a:t>3/24/2023</a:t>
            </a:fld>
            <a:endParaRPr lang="en-US"/>
          </a:p>
        </p:txBody>
      </p:sp>
      <p:sp>
        <p:nvSpPr>
          <p:cNvPr id="5" name="Footer Placeholder 4">
            <a:extLst>
              <a:ext uri="{FF2B5EF4-FFF2-40B4-BE49-F238E27FC236}">
                <a16:creationId xmlns:a16="http://schemas.microsoft.com/office/drawing/2014/main" id="{FAE9F7F3-459B-7BBE-04B2-BE749E1D62E2}"/>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C4914DB1-3BC8-0F63-EE14-78018637CDA9}"/>
              </a:ext>
            </a:extLst>
          </p:cNvPr>
          <p:cNvSpPr txBox="1">
            <a:spLocks noGrp="1"/>
          </p:cNvSpPr>
          <p:nvPr>
            <p:ph type="sldNum" sz="quarter" idx="8"/>
          </p:nvPr>
        </p:nvSpPr>
        <p:spPr/>
        <p:txBody>
          <a:bodyPr/>
          <a:lstStyle>
            <a:lvl1pPr>
              <a:defRPr/>
            </a:lvl1pPr>
          </a:lstStyle>
          <a:p>
            <a:pPr lvl="0"/>
            <a:fld id="{B15DB6E2-7747-4077-8810-F67FAA67EE11}" type="slidenum">
              <a:t>‹#›</a:t>
            </a:fld>
            <a:endParaRPr lang="en-US"/>
          </a:p>
        </p:txBody>
      </p:sp>
    </p:spTree>
    <p:extLst>
      <p:ext uri="{BB962C8B-B14F-4D97-AF65-F5344CB8AC3E}">
        <p14:creationId xmlns:p14="http://schemas.microsoft.com/office/powerpoint/2010/main" val="3063812544"/>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C891CE-F836-9A7B-C167-E8CFB8A69823}"/>
              </a:ext>
            </a:extLst>
          </p:cNvPr>
          <p:cNvSpPr txBox="1">
            <a:spLocks noGrp="1"/>
          </p:cNvSpPr>
          <p:nvPr>
            <p:ph type="title" orient="vert"/>
          </p:nvPr>
        </p:nvSpPr>
        <p:spPr>
          <a:xfrm>
            <a:off x="9852632" y="274640"/>
            <a:ext cx="1422029" cy="5897559"/>
          </a:xfrm>
        </p:spPr>
        <p:txBody>
          <a:bodyPr vert="eaVert"/>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3AAFAAE0-AD65-99FD-4607-0744F394EB3E}"/>
              </a:ext>
            </a:extLst>
          </p:cNvPr>
          <p:cNvSpPr txBox="1">
            <a:spLocks noGrp="1"/>
          </p:cNvSpPr>
          <p:nvPr>
            <p:ph type="body" orient="vert" idx="1"/>
          </p:nvPr>
        </p:nvSpPr>
        <p:spPr>
          <a:xfrm>
            <a:off x="1117305" y="274640"/>
            <a:ext cx="8532174" cy="5897559"/>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C3EC19-1885-B48F-28BF-F858A29F4763}"/>
              </a:ext>
            </a:extLst>
          </p:cNvPr>
          <p:cNvSpPr txBox="1">
            <a:spLocks noGrp="1"/>
          </p:cNvSpPr>
          <p:nvPr>
            <p:ph type="dt" sz="half" idx="7"/>
          </p:nvPr>
        </p:nvSpPr>
        <p:spPr/>
        <p:txBody>
          <a:bodyPr/>
          <a:lstStyle>
            <a:lvl1pPr>
              <a:defRPr/>
            </a:lvl1pPr>
          </a:lstStyle>
          <a:p>
            <a:pPr lvl="0"/>
            <a:fld id="{09932E06-F834-41A0-A633-2498F813FF8B}" type="datetime1">
              <a:rPr lang="en-US"/>
              <a:pPr lvl="0"/>
              <a:t>3/24/2023</a:t>
            </a:fld>
            <a:endParaRPr lang="en-US"/>
          </a:p>
        </p:txBody>
      </p:sp>
      <p:sp>
        <p:nvSpPr>
          <p:cNvPr id="5" name="Footer Placeholder 4">
            <a:extLst>
              <a:ext uri="{FF2B5EF4-FFF2-40B4-BE49-F238E27FC236}">
                <a16:creationId xmlns:a16="http://schemas.microsoft.com/office/drawing/2014/main" id="{B70FE636-93B6-9601-9DFE-94D223E279BD}"/>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A2E59794-6DA0-C649-505A-F4AE30815283}"/>
              </a:ext>
            </a:extLst>
          </p:cNvPr>
          <p:cNvSpPr txBox="1">
            <a:spLocks noGrp="1"/>
          </p:cNvSpPr>
          <p:nvPr>
            <p:ph type="sldNum" sz="quarter" idx="8"/>
          </p:nvPr>
        </p:nvSpPr>
        <p:spPr/>
        <p:txBody>
          <a:bodyPr/>
          <a:lstStyle>
            <a:lvl1pPr>
              <a:defRPr/>
            </a:lvl1pPr>
          </a:lstStyle>
          <a:p>
            <a:pPr lvl="0"/>
            <a:fld id="{C95979DB-F030-40D7-9BF6-2841B700FD95}" type="slidenum">
              <a:t>‹#›</a:t>
            </a:fld>
            <a:endParaRPr lang="en-US"/>
          </a:p>
        </p:txBody>
      </p:sp>
    </p:spTree>
    <p:extLst>
      <p:ext uri="{BB962C8B-B14F-4D97-AF65-F5344CB8AC3E}">
        <p14:creationId xmlns:p14="http://schemas.microsoft.com/office/powerpoint/2010/main" val="1393035704"/>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554E6-8742-B6AF-2A95-DBD1B258C90A}"/>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7BEACF1F-0AF2-B83B-8E22-6135447F0CBD}"/>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141F58-92E7-7CDF-83DA-409F34716F99}"/>
              </a:ext>
            </a:extLst>
          </p:cNvPr>
          <p:cNvSpPr txBox="1">
            <a:spLocks noGrp="1"/>
          </p:cNvSpPr>
          <p:nvPr>
            <p:ph type="dt" sz="half" idx="7"/>
          </p:nvPr>
        </p:nvSpPr>
        <p:spPr/>
        <p:txBody>
          <a:bodyPr/>
          <a:lstStyle>
            <a:lvl1pPr>
              <a:defRPr/>
            </a:lvl1pPr>
          </a:lstStyle>
          <a:p>
            <a:pPr lvl="0"/>
            <a:fld id="{6446FB80-63D2-44CD-A99D-79334B43CE59}" type="datetime1">
              <a:rPr lang="en-US"/>
              <a:pPr lvl="0"/>
              <a:t>3/24/2023</a:t>
            </a:fld>
            <a:endParaRPr lang="en-US"/>
          </a:p>
        </p:txBody>
      </p:sp>
      <p:sp>
        <p:nvSpPr>
          <p:cNvPr id="5" name="Footer Placeholder 4">
            <a:extLst>
              <a:ext uri="{FF2B5EF4-FFF2-40B4-BE49-F238E27FC236}">
                <a16:creationId xmlns:a16="http://schemas.microsoft.com/office/drawing/2014/main" id="{B4DDE3D2-5C25-6558-6ED7-278E494DCC79}"/>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5A169FC4-739C-0FAE-3FDF-AB7FC6FE8DD6}"/>
              </a:ext>
            </a:extLst>
          </p:cNvPr>
          <p:cNvSpPr txBox="1">
            <a:spLocks noGrp="1"/>
          </p:cNvSpPr>
          <p:nvPr>
            <p:ph type="sldNum" sz="quarter" idx="8"/>
          </p:nvPr>
        </p:nvSpPr>
        <p:spPr/>
        <p:txBody>
          <a:bodyPr/>
          <a:lstStyle>
            <a:lvl1pPr>
              <a:defRPr/>
            </a:lvl1pPr>
          </a:lstStyle>
          <a:p>
            <a:pPr lvl="0"/>
            <a:fld id="{21B0F476-8257-4F24-89D5-B0DDCB595734}" type="slidenum">
              <a:t>‹#›</a:t>
            </a:fld>
            <a:endParaRPr lang="en-US"/>
          </a:p>
        </p:txBody>
      </p:sp>
    </p:spTree>
    <p:extLst>
      <p:ext uri="{BB962C8B-B14F-4D97-AF65-F5344CB8AC3E}">
        <p14:creationId xmlns:p14="http://schemas.microsoft.com/office/powerpoint/2010/main" val="3921144678"/>
      </p:ext>
    </p:extLst>
  </p:cSld>
  <p:clrMapOvr>
    <a:masterClrMapping/>
  </p:clrMapOvr>
  <p:transition spd="med">
    <p:fade/>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9ABC7-6EDA-521F-97D5-85F18ED446C4}"/>
              </a:ext>
            </a:extLst>
          </p:cNvPr>
          <p:cNvSpPr txBox="1">
            <a:spLocks noGrp="1"/>
          </p:cNvSpPr>
          <p:nvPr>
            <p:ph type="title"/>
          </p:nvPr>
        </p:nvSpPr>
        <p:spPr>
          <a:xfrm>
            <a:off x="812590" y="4444998"/>
            <a:ext cx="7008574" cy="1930398"/>
          </a:xfrm>
        </p:spPr>
        <p:txBody>
          <a:bodyPr anchor="t"/>
          <a:lstStyle>
            <a:lvl1pPr>
              <a:defRPr sz="5400"/>
            </a:lvl1pPr>
          </a:lstStyle>
          <a:p>
            <a:pPr lvl="0"/>
            <a:r>
              <a:rPr lang="en-US"/>
              <a:t>Click to edit Master title style</a:t>
            </a:r>
          </a:p>
        </p:txBody>
      </p:sp>
      <p:sp>
        <p:nvSpPr>
          <p:cNvPr id="3" name="Text Placeholder 2">
            <a:extLst>
              <a:ext uri="{FF2B5EF4-FFF2-40B4-BE49-F238E27FC236}">
                <a16:creationId xmlns:a16="http://schemas.microsoft.com/office/drawing/2014/main" id="{A02DDDB3-5224-2850-7372-9DCA665816F1}"/>
              </a:ext>
            </a:extLst>
          </p:cNvPr>
          <p:cNvSpPr txBox="1">
            <a:spLocks noGrp="1"/>
          </p:cNvSpPr>
          <p:nvPr>
            <p:ph type="body" idx="1"/>
          </p:nvPr>
        </p:nvSpPr>
        <p:spPr>
          <a:xfrm>
            <a:off x="812590" y="3124203"/>
            <a:ext cx="7008574" cy="1296984"/>
          </a:xfrm>
        </p:spPr>
        <p:txBody>
          <a:bodyPr anchor="b"/>
          <a:lstStyle>
            <a:lvl1pPr marL="0" indent="0">
              <a:spcBef>
                <a:spcPts val="0"/>
              </a:spcBef>
              <a:buNone/>
              <a:defRPr sz="2800"/>
            </a:lvl1pPr>
          </a:lstStyle>
          <a:p>
            <a:pPr lvl="0"/>
            <a:r>
              <a:rPr lang="en-US"/>
              <a:t>Click to edit Master text styles</a:t>
            </a:r>
          </a:p>
        </p:txBody>
      </p:sp>
    </p:spTree>
    <p:extLst>
      <p:ext uri="{BB962C8B-B14F-4D97-AF65-F5344CB8AC3E}">
        <p14:creationId xmlns:p14="http://schemas.microsoft.com/office/powerpoint/2010/main" val="916947894"/>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44862-D1AA-B17C-BC88-9A96B04D1646}"/>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D8140CB0-80DD-A98A-A55C-6264302915A8}"/>
              </a:ext>
            </a:extLst>
          </p:cNvPr>
          <p:cNvSpPr txBox="1">
            <a:spLocks noGrp="1"/>
          </p:cNvSpPr>
          <p:nvPr>
            <p:ph idx="1"/>
          </p:nvPr>
        </p:nvSpPr>
        <p:spPr>
          <a:xfrm>
            <a:off x="1117305" y="1701798"/>
            <a:ext cx="4977106" cy="4470401"/>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AFA8C6-7EFF-283E-CC27-6426143CF2F5}"/>
              </a:ext>
            </a:extLst>
          </p:cNvPr>
          <p:cNvSpPr txBox="1">
            <a:spLocks noGrp="1"/>
          </p:cNvSpPr>
          <p:nvPr>
            <p:ph idx="2"/>
          </p:nvPr>
        </p:nvSpPr>
        <p:spPr>
          <a:xfrm>
            <a:off x="6297555" y="1701798"/>
            <a:ext cx="4977106" cy="4470401"/>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F0430C-C634-DB13-BBFC-3C0EAD78B08B}"/>
              </a:ext>
            </a:extLst>
          </p:cNvPr>
          <p:cNvSpPr txBox="1">
            <a:spLocks noGrp="1"/>
          </p:cNvSpPr>
          <p:nvPr>
            <p:ph type="dt" sz="half" idx="7"/>
          </p:nvPr>
        </p:nvSpPr>
        <p:spPr/>
        <p:txBody>
          <a:bodyPr/>
          <a:lstStyle>
            <a:lvl1pPr>
              <a:defRPr/>
            </a:lvl1pPr>
          </a:lstStyle>
          <a:p>
            <a:pPr lvl="0"/>
            <a:fld id="{49A33A40-FDBE-450E-9A91-AF892DFD1EF1}" type="datetime1">
              <a:rPr lang="en-US"/>
              <a:pPr lvl="0"/>
              <a:t>3/24/2023</a:t>
            </a:fld>
            <a:endParaRPr lang="en-US"/>
          </a:p>
        </p:txBody>
      </p:sp>
      <p:sp>
        <p:nvSpPr>
          <p:cNvPr id="6" name="Footer Placeholder 5">
            <a:extLst>
              <a:ext uri="{FF2B5EF4-FFF2-40B4-BE49-F238E27FC236}">
                <a16:creationId xmlns:a16="http://schemas.microsoft.com/office/drawing/2014/main" id="{F4729B2E-62BB-5AFC-986C-B985DEAEAB00}"/>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CBC41530-D6F8-E50F-99EC-E1E1C25C7742}"/>
              </a:ext>
            </a:extLst>
          </p:cNvPr>
          <p:cNvSpPr txBox="1">
            <a:spLocks noGrp="1"/>
          </p:cNvSpPr>
          <p:nvPr>
            <p:ph type="sldNum" sz="quarter" idx="8"/>
          </p:nvPr>
        </p:nvSpPr>
        <p:spPr/>
        <p:txBody>
          <a:bodyPr/>
          <a:lstStyle>
            <a:lvl1pPr>
              <a:defRPr/>
            </a:lvl1pPr>
          </a:lstStyle>
          <a:p>
            <a:pPr lvl="0"/>
            <a:fld id="{F892EF99-184E-4BF7-8EAA-BF8F020BD5BF}" type="slidenum">
              <a:t>‹#›</a:t>
            </a:fld>
            <a:endParaRPr lang="en-US"/>
          </a:p>
        </p:txBody>
      </p:sp>
    </p:spTree>
    <p:extLst>
      <p:ext uri="{BB962C8B-B14F-4D97-AF65-F5344CB8AC3E}">
        <p14:creationId xmlns:p14="http://schemas.microsoft.com/office/powerpoint/2010/main" val="3249546043"/>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DE6BC-8824-35B4-BBF6-01BB683B752B}"/>
              </a:ext>
            </a:extLst>
          </p:cNvPr>
          <p:cNvSpPr txBox="1">
            <a:spLocks noGrp="1"/>
          </p:cNvSpPr>
          <p:nvPr>
            <p:ph type="title"/>
          </p:nvPr>
        </p:nvSpPr>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F41AF84F-B993-8B17-AFD4-CC29699735C2}"/>
              </a:ext>
            </a:extLst>
          </p:cNvPr>
          <p:cNvSpPr txBox="1">
            <a:spLocks noGrp="1"/>
          </p:cNvSpPr>
          <p:nvPr>
            <p:ph type="body" idx="1"/>
          </p:nvPr>
        </p:nvSpPr>
        <p:spPr>
          <a:xfrm>
            <a:off x="1121374" y="1608831"/>
            <a:ext cx="4973037" cy="512064"/>
          </a:xfrm>
        </p:spPr>
        <p:txBody>
          <a:bodyPr anchor="b">
            <a:noAutofit/>
          </a:bodyPr>
          <a:lstStyle>
            <a:lvl1pPr marL="0" indent="0">
              <a:spcBef>
                <a:spcPts val="0"/>
              </a:spcBef>
              <a:buNone/>
              <a:defRPr b="1"/>
            </a:lvl1pPr>
          </a:lstStyle>
          <a:p>
            <a:pPr lvl="0"/>
            <a:r>
              <a:rPr lang="en-US"/>
              <a:t>Click to edit Master text styles</a:t>
            </a:r>
          </a:p>
        </p:txBody>
      </p:sp>
      <p:sp>
        <p:nvSpPr>
          <p:cNvPr id="4" name="Content Placeholder 3">
            <a:extLst>
              <a:ext uri="{FF2B5EF4-FFF2-40B4-BE49-F238E27FC236}">
                <a16:creationId xmlns:a16="http://schemas.microsoft.com/office/drawing/2014/main" id="{497C5951-5371-8F6A-B068-BD9D75C8BEAE}"/>
              </a:ext>
            </a:extLst>
          </p:cNvPr>
          <p:cNvSpPr txBox="1">
            <a:spLocks noGrp="1"/>
          </p:cNvSpPr>
          <p:nvPr>
            <p:ph idx="2"/>
          </p:nvPr>
        </p:nvSpPr>
        <p:spPr>
          <a:xfrm>
            <a:off x="1117305" y="2209803"/>
            <a:ext cx="4977106" cy="3962396"/>
          </a:xfrm>
        </p:spPr>
        <p:txBody>
          <a:bodyPr/>
          <a:lstStyle>
            <a:lvl1pPr>
              <a:defRPr sz="2000"/>
            </a:lvl1pPr>
            <a:lvl2pPr>
              <a:defRPr sz="1800"/>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583603-6FEC-041D-F67A-73BC16FCBF41}"/>
              </a:ext>
            </a:extLst>
          </p:cNvPr>
          <p:cNvSpPr txBox="1">
            <a:spLocks noGrp="1"/>
          </p:cNvSpPr>
          <p:nvPr>
            <p:ph type="body" idx="3"/>
          </p:nvPr>
        </p:nvSpPr>
        <p:spPr>
          <a:xfrm>
            <a:off x="6301624" y="1608831"/>
            <a:ext cx="4973037" cy="512064"/>
          </a:xfrm>
        </p:spPr>
        <p:txBody>
          <a:bodyPr anchor="b">
            <a:noAutofit/>
          </a:bodyPr>
          <a:lstStyle>
            <a:lvl1pPr marL="0" indent="0">
              <a:spcBef>
                <a:spcPts val="0"/>
              </a:spcBef>
              <a:buNone/>
              <a:defRPr b="1"/>
            </a:lvl1pPr>
          </a:lstStyle>
          <a:p>
            <a:pPr lvl="0"/>
            <a:r>
              <a:rPr lang="en-US"/>
              <a:t>Click to edit Master text styles</a:t>
            </a:r>
          </a:p>
        </p:txBody>
      </p:sp>
      <p:sp>
        <p:nvSpPr>
          <p:cNvPr id="6" name="Content Placeholder 5">
            <a:extLst>
              <a:ext uri="{FF2B5EF4-FFF2-40B4-BE49-F238E27FC236}">
                <a16:creationId xmlns:a16="http://schemas.microsoft.com/office/drawing/2014/main" id="{60021657-276C-8AC0-34D1-248EFC885F59}"/>
              </a:ext>
            </a:extLst>
          </p:cNvPr>
          <p:cNvSpPr txBox="1">
            <a:spLocks noGrp="1"/>
          </p:cNvSpPr>
          <p:nvPr>
            <p:ph idx="4"/>
          </p:nvPr>
        </p:nvSpPr>
        <p:spPr>
          <a:xfrm>
            <a:off x="6297555" y="2209803"/>
            <a:ext cx="4977106" cy="3962396"/>
          </a:xfrm>
        </p:spPr>
        <p:txBody>
          <a:bodyPr/>
          <a:lstStyle>
            <a:lvl1pPr>
              <a:defRPr sz="2000"/>
            </a:lvl1pPr>
            <a:lvl2pPr>
              <a:defRPr sz="1800"/>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C33836-AC58-7365-F479-98CD31FBF4F2}"/>
              </a:ext>
            </a:extLst>
          </p:cNvPr>
          <p:cNvSpPr txBox="1">
            <a:spLocks noGrp="1"/>
          </p:cNvSpPr>
          <p:nvPr>
            <p:ph type="dt" sz="half" idx="7"/>
          </p:nvPr>
        </p:nvSpPr>
        <p:spPr/>
        <p:txBody>
          <a:bodyPr/>
          <a:lstStyle>
            <a:lvl1pPr>
              <a:defRPr/>
            </a:lvl1pPr>
          </a:lstStyle>
          <a:p>
            <a:pPr lvl="0"/>
            <a:fld id="{46433ACA-BE0F-4994-A95C-B31BC2441A04}" type="datetime1">
              <a:rPr lang="en-US"/>
              <a:pPr lvl="0"/>
              <a:t>3/24/2023</a:t>
            </a:fld>
            <a:endParaRPr lang="en-US"/>
          </a:p>
        </p:txBody>
      </p:sp>
      <p:sp>
        <p:nvSpPr>
          <p:cNvPr id="8" name="Footer Placeholder 7">
            <a:extLst>
              <a:ext uri="{FF2B5EF4-FFF2-40B4-BE49-F238E27FC236}">
                <a16:creationId xmlns:a16="http://schemas.microsoft.com/office/drawing/2014/main" id="{A5AA0279-F466-9F53-BA57-1B1922A0E625}"/>
              </a:ext>
            </a:extLst>
          </p:cNvPr>
          <p:cNvSpPr txBox="1">
            <a:spLocks noGrp="1"/>
          </p:cNvSpPr>
          <p:nvPr>
            <p:ph type="ftr" sz="quarter" idx="9"/>
          </p:nvPr>
        </p:nvSpPr>
        <p:spPr/>
        <p:txBody>
          <a:bodyPr/>
          <a:lstStyle>
            <a:lvl1pPr>
              <a:defRPr/>
            </a:lvl1pPr>
          </a:lstStyle>
          <a:p>
            <a:pPr lvl="0"/>
            <a:endParaRPr lang="en-US"/>
          </a:p>
        </p:txBody>
      </p:sp>
      <p:sp>
        <p:nvSpPr>
          <p:cNvPr id="9" name="Slide Number Placeholder 8">
            <a:extLst>
              <a:ext uri="{FF2B5EF4-FFF2-40B4-BE49-F238E27FC236}">
                <a16:creationId xmlns:a16="http://schemas.microsoft.com/office/drawing/2014/main" id="{0C97C5F2-CDB7-BC25-9146-DE4306F5995E}"/>
              </a:ext>
            </a:extLst>
          </p:cNvPr>
          <p:cNvSpPr txBox="1">
            <a:spLocks noGrp="1"/>
          </p:cNvSpPr>
          <p:nvPr>
            <p:ph type="sldNum" sz="quarter" idx="8"/>
          </p:nvPr>
        </p:nvSpPr>
        <p:spPr/>
        <p:txBody>
          <a:bodyPr/>
          <a:lstStyle>
            <a:lvl1pPr>
              <a:defRPr/>
            </a:lvl1pPr>
          </a:lstStyle>
          <a:p>
            <a:pPr lvl="0"/>
            <a:fld id="{9B1BCD49-8DB4-44AF-B465-5AA35B19324A}" type="slidenum">
              <a:t>‹#›</a:t>
            </a:fld>
            <a:endParaRPr lang="en-US"/>
          </a:p>
        </p:txBody>
      </p:sp>
    </p:spTree>
    <p:extLst>
      <p:ext uri="{BB962C8B-B14F-4D97-AF65-F5344CB8AC3E}">
        <p14:creationId xmlns:p14="http://schemas.microsoft.com/office/powerpoint/2010/main" val="36364858"/>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9243B-6ED0-7C1C-5D65-9913DDCE2340}"/>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id="{FBF84EA3-B7BA-604E-D984-CA7889BB53A1}"/>
              </a:ext>
            </a:extLst>
          </p:cNvPr>
          <p:cNvSpPr txBox="1">
            <a:spLocks noGrp="1"/>
          </p:cNvSpPr>
          <p:nvPr>
            <p:ph type="dt" sz="half" idx="7"/>
          </p:nvPr>
        </p:nvSpPr>
        <p:spPr/>
        <p:txBody>
          <a:bodyPr/>
          <a:lstStyle>
            <a:lvl1pPr>
              <a:defRPr/>
            </a:lvl1pPr>
          </a:lstStyle>
          <a:p>
            <a:pPr lvl="0"/>
            <a:fld id="{76894BCE-DC4C-4BC3-A85E-268A9D31E629}" type="datetime1">
              <a:rPr lang="en-US"/>
              <a:pPr lvl="0"/>
              <a:t>3/24/2023</a:t>
            </a:fld>
            <a:endParaRPr lang="en-US"/>
          </a:p>
        </p:txBody>
      </p:sp>
      <p:sp>
        <p:nvSpPr>
          <p:cNvPr id="4" name="Footer Placeholder 3">
            <a:extLst>
              <a:ext uri="{FF2B5EF4-FFF2-40B4-BE49-F238E27FC236}">
                <a16:creationId xmlns:a16="http://schemas.microsoft.com/office/drawing/2014/main" id="{B7DDA8C8-0574-EF90-36FD-84AD217EF7F2}"/>
              </a:ext>
            </a:extLst>
          </p:cNvPr>
          <p:cNvSpPr txBox="1">
            <a:spLocks noGrp="1"/>
          </p:cNvSpPr>
          <p:nvPr>
            <p:ph type="ftr" sz="quarter" idx="9"/>
          </p:nvPr>
        </p:nvSpPr>
        <p:spPr/>
        <p:txBody>
          <a:bodyPr/>
          <a:lstStyle>
            <a:lvl1pPr>
              <a:defRPr/>
            </a:lvl1pPr>
          </a:lstStyle>
          <a:p>
            <a:pPr lvl="0"/>
            <a:endParaRPr lang="en-US"/>
          </a:p>
        </p:txBody>
      </p:sp>
      <p:sp>
        <p:nvSpPr>
          <p:cNvPr id="5" name="Slide Number Placeholder 4">
            <a:extLst>
              <a:ext uri="{FF2B5EF4-FFF2-40B4-BE49-F238E27FC236}">
                <a16:creationId xmlns:a16="http://schemas.microsoft.com/office/drawing/2014/main" id="{64896280-96E9-226A-CC4C-3E20D5F2525A}"/>
              </a:ext>
            </a:extLst>
          </p:cNvPr>
          <p:cNvSpPr txBox="1">
            <a:spLocks noGrp="1"/>
          </p:cNvSpPr>
          <p:nvPr>
            <p:ph type="sldNum" sz="quarter" idx="8"/>
          </p:nvPr>
        </p:nvSpPr>
        <p:spPr/>
        <p:txBody>
          <a:bodyPr/>
          <a:lstStyle>
            <a:lvl1pPr>
              <a:defRPr/>
            </a:lvl1pPr>
          </a:lstStyle>
          <a:p>
            <a:pPr lvl="0"/>
            <a:fld id="{643D1BE7-8A83-47DD-BB8D-01CF4B40CF49}" type="slidenum">
              <a:t>‹#›</a:t>
            </a:fld>
            <a:endParaRPr lang="en-US"/>
          </a:p>
        </p:txBody>
      </p:sp>
    </p:spTree>
    <p:extLst>
      <p:ext uri="{BB962C8B-B14F-4D97-AF65-F5344CB8AC3E}">
        <p14:creationId xmlns:p14="http://schemas.microsoft.com/office/powerpoint/2010/main" val="3213561938"/>
      </p:ext>
    </p:extLst>
  </p:cSld>
  <p:clrMapOvr>
    <a:masterClrMapping/>
  </p:clrMapOvr>
  <p:transition spd="med">
    <p:fade/>
  </p:transition>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B0F055-32CE-642E-6D20-88C757A5DCBC}"/>
              </a:ext>
            </a:extLst>
          </p:cNvPr>
          <p:cNvSpPr txBox="1">
            <a:spLocks noGrp="1"/>
          </p:cNvSpPr>
          <p:nvPr>
            <p:ph type="dt" sz="half" idx="7"/>
          </p:nvPr>
        </p:nvSpPr>
        <p:spPr/>
        <p:txBody>
          <a:bodyPr/>
          <a:lstStyle>
            <a:lvl1pPr>
              <a:defRPr/>
            </a:lvl1pPr>
          </a:lstStyle>
          <a:p>
            <a:pPr lvl="0"/>
            <a:fld id="{84C8E81C-F539-4A67-AD07-25E4B79E6714}" type="datetime1">
              <a:rPr lang="en-US"/>
              <a:pPr lvl="0"/>
              <a:t>3/24/2023</a:t>
            </a:fld>
            <a:endParaRPr lang="en-US"/>
          </a:p>
        </p:txBody>
      </p:sp>
      <p:sp>
        <p:nvSpPr>
          <p:cNvPr id="3" name="Footer Placeholder 2">
            <a:extLst>
              <a:ext uri="{FF2B5EF4-FFF2-40B4-BE49-F238E27FC236}">
                <a16:creationId xmlns:a16="http://schemas.microsoft.com/office/drawing/2014/main" id="{E557A140-304C-AA8D-6F42-A5874A96E736}"/>
              </a:ext>
            </a:extLst>
          </p:cNvPr>
          <p:cNvSpPr txBox="1">
            <a:spLocks noGrp="1"/>
          </p:cNvSpPr>
          <p:nvPr>
            <p:ph type="ftr" sz="quarter" idx="9"/>
          </p:nvPr>
        </p:nvSpPr>
        <p:spPr/>
        <p:txBody>
          <a:bodyPr/>
          <a:lstStyle>
            <a:lvl1pPr>
              <a:defRPr/>
            </a:lvl1pPr>
          </a:lstStyle>
          <a:p>
            <a:pPr lvl="0"/>
            <a:endParaRPr lang="en-US"/>
          </a:p>
        </p:txBody>
      </p:sp>
      <p:sp>
        <p:nvSpPr>
          <p:cNvPr id="4" name="Slide Number Placeholder 3">
            <a:extLst>
              <a:ext uri="{FF2B5EF4-FFF2-40B4-BE49-F238E27FC236}">
                <a16:creationId xmlns:a16="http://schemas.microsoft.com/office/drawing/2014/main" id="{8157395F-04B8-6900-4673-9B2C98E438C4}"/>
              </a:ext>
            </a:extLst>
          </p:cNvPr>
          <p:cNvSpPr txBox="1">
            <a:spLocks noGrp="1"/>
          </p:cNvSpPr>
          <p:nvPr>
            <p:ph type="sldNum" sz="quarter" idx="8"/>
          </p:nvPr>
        </p:nvSpPr>
        <p:spPr/>
        <p:txBody>
          <a:bodyPr/>
          <a:lstStyle>
            <a:lvl1pPr>
              <a:defRPr/>
            </a:lvl1pPr>
          </a:lstStyle>
          <a:p>
            <a:pPr lvl="0"/>
            <a:fld id="{AE97666B-C1AC-4352-B77D-9B70DBD9E372}" type="slidenum">
              <a:t>‹#›</a:t>
            </a:fld>
            <a:endParaRPr lang="en-US"/>
          </a:p>
        </p:txBody>
      </p:sp>
    </p:spTree>
    <p:extLst>
      <p:ext uri="{BB962C8B-B14F-4D97-AF65-F5344CB8AC3E}">
        <p14:creationId xmlns:p14="http://schemas.microsoft.com/office/powerpoint/2010/main" val="2902755623"/>
      </p:ext>
    </p:extLst>
  </p:cSld>
  <p:clrMapOvr>
    <a:masterClrMapping/>
  </p:clrMapOvr>
  <p:transition spd="med">
    <p:fade/>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2456A20E-2ACC-3794-C5E5-43D16D950EE6}"/>
              </a:ext>
            </a:extLst>
          </p:cNvPr>
          <p:cNvSpPr/>
          <p:nvPr/>
        </p:nvSpPr>
        <p:spPr>
          <a:xfrm>
            <a:off x="3961363" y="0"/>
            <a:ext cx="7922736" cy="6858000"/>
          </a:xfrm>
          <a:prstGeom prst="rect">
            <a:avLst/>
          </a:prstGeom>
          <a:gradFill>
            <a:gsLst>
              <a:gs pos="0">
                <a:srgbClr val="FFFFFF">
                  <a:alpha val="0"/>
                </a:srgbClr>
              </a:gs>
              <a:gs pos="100000">
                <a:srgbClr val="FFFFFF">
                  <a:alpha val="55000"/>
                </a:srgbClr>
              </a:gs>
            </a:gsLst>
            <a:lin ang="7800000"/>
          </a:gradFill>
          <a:ln cap="flat">
            <a:noFill/>
            <a:prstDash val="solid"/>
          </a:ln>
        </p:spPr>
        <p:txBody>
          <a:bodyPr vert="horz" wrap="square" lIns="121898" tIns="60944" rIns="121898" bIns="60944" anchor="ctr" anchorCtr="1" compatLnSpc="1">
            <a:noAutofit/>
          </a:bodyPr>
          <a:lstStyle/>
          <a:p>
            <a:pPr marL="0" marR="0" lvl="0" indent="0" algn="ctr" defTabSz="121898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FFFFFF"/>
              </a:solidFill>
              <a:uFillTx/>
              <a:latin typeface="Century Gothic"/>
            </a:endParaRPr>
          </a:p>
        </p:txBody>
      </p:sp>
      <p:sp>
        <p:nvSpPr>
          <p:cNvPr id="3" name="Title 1">
            <a:extLst>
              <a:ext uri="{FF2B5EF4-FFF2-40B4-BE49-F238E27FC236}">
                <a16:creationId xmlns:a16="http://schemas.microsoft.com/office/drawing/2014/main" id="{631C2251-ABF6-EB39-1533-B1CD4F9013CA}"/>
              </a:ext>
            </a:extLst>
          </p:cNvPr>
          <p:cNvSpPr txBox="1">
            <a:spLocks noGrp="1"/>
          </p:cNvSpPr>
          <p:nvPr>
            <p:ph type="title"/>
          </p:nvPr>
        </p:nvSpPr>
        <p:spPr>
          <a:xfrm>
            <a:off x="304723" y="1701798"/>
            <a:ext cx="3351925" cy="2844798"/>
          </a:xfrm>
        </p:spPr>
        <p:txBody>
          <a:bodyPr/>
          <a:lstStyle>
            <a:lvl1pPr>
              <a:defRPr sz="2000" b="1"/>
            </a:lvl1pPr>
          </a:lstStyle>
          <a:p>
            <a:pPr lvl="0"/>
            <a:r>
              <a:rPr lang="en-US"/>
              <a:t>Click to edit Master title style</a:t>
            </a:r>
          </a:p>
        </p:txBody>
      </p:sp>
      <p:sp>
        <p:nvSpPr>
          <p:cNvPr id="4" name="Text Placeholder 3">
            <a:extLst>
              <a:ext uri="{FF2B5EF4-FFF2-40B4-BE49-F238E27FC236}">
                <a16:creationId xmlns:a16="http://schemas.microsoft.com/office/drawing/2014/main" id="{CB9C865C-3936-AD53-BFAF-08B91FD27780}"/>
              </a:ext>
            </a:extLst>
          </p:cNvPr>
          <p:cNvSpPr txBox="1">
            <a:spLocks noGrp="1"/>
          </p:cNvSpPr>
          <p:nvPr>
            <p:ph type="body" idx="2"/>
          </p:nvPr>
        </p:nvSpPr>
        <p:spPr>
          <a:xfrm>
            <a:off x="304723" y="4648196"/>
            <a:ext cx="3351925" cy="1727201"/>
          </a:xfrm>
        </p:spPr>
        <p:txBody>
          <a:bodyPr/>
          <a:lstStyle>
            <a:lvl1pPr marL="0" indent="0">
              <a:spcBef>
                <a:spcPts val="1200"/>
              </a:spcBef>
              <a:buNone/>
              <a:defRPr sz="1600"/>
            </a:lvl1pPr>
          </a:lstStyle>
          <a:p>
            <a:pPr lvl="0"/>
            <a:r>
              <a:rPr lang="en-US"/>
              <a:t>Click to edit Master text styles</a:t>
            </a:r>
          </a:p>
        </p:txBody>
      </p:sp>
      <p:sp>
        <p:nvSpPr>
          <p:cNvPr id="5" name="Content Placeholder 2">
            <a:extLst>
              <a:ext uri="{FF2B5EF4-FFF2-40B4-BE49-F238E27FC236}">
                <a16:creationId xmlns:a16="http://schemas.microsoft.com/office/drawing/2014/main" id="{4640F81A-D5B3-160A-8BED-AFED57BC85E2}"/>
              </a:ext>
            </a:extLst>
          </p:cNvPr>
          <p:cNvSpPr txBox="1">
            <a:spLocks noGrp="1"/>
          </p:cNvSpPr>
          <p:nvPr>
            <p:ph idx="1"/>
          </p:nvPr>
        </p:nvSpPr>
        <p:spPr>
          <a:xfrm>
            <a:off x="4469239" y="482602"/>
            <a:ext cx="6805431" cy="5892795"/>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240355F6-0546-8059-C73D-5ABE1F76DDE6}"/>
              </a:ext>
            </a:extLst>
          </p:cNvPr>
          <p:cNvSpPr txBox="1">
            <a:spLocks noGrp="1"/>
          </p:cNvSpPr>
          <p:nvPr>
            <p:ph type="dt" sz="half" idx="7"/>
          </p:nvPr>
        </p:nvSpPr>
        <p:spPr/>
        <p:txBody>
          <a:bodyPr/>
          <a:lstStyle>
            <a:lvl1pPr>
              <a:defRPr/>
            </a:lvl1pPr>
          </a:lstStyle>
          <a:p>
            <a:pPr lvl="0"/>
            <a:fld id="{E8CD143A-9496-4916-B722-7D4167DA4B96}" type="datetime1">
              <a:rPr lang="en-US"/>
              <a:pPr lvl="0"/>
              <a:t>3/24/2023</a:t>
            </a:fld>
            <a:endParaRPr lang="en-US"/>
          </a:p>
        </p:txBody>
      </p:sp>
      <p:sp>
        <p:nvSpPr>
          <p:cNvPr id="7" name="Footer Placeholder 5">
            <a:extLst>
              <a:ext uri="{FF2B5EF4-FFF2-40B4-BE49-F238E27FC236}">
                <a16:creationId xmlns:a16="http://schemas.microsoft.com/office/drawing/2014/main" id="{2D1F72CD-4D88-AD88-E92F-496B0FFAC883}"/>
              </a:ext>
            </a:extLst>
          </p:cNvPr>
          <p:cNvSpPr txBox="1">
            <a:spLocks noGrp="1"/>
          </p:cNvSpPr>
          <p:nvPr>
            <p:ph type="ftr" sz="quarter" idx="9"/>
          </p:nvPr>
        </p:nvSpPr>
        <p:spPr/>
        <p:txBody>
          <a:bodyPr/>
          <a:lstStyle>
            <a:lvl1pPr>
              <a:defRPr/>
            </a:lvl1pPr>
          </a:lstStyle>
          <a:p>
            <a:pPr lvl="0"/>
            <a:endParaRPr lang="en-US"/>
          </a:p>
        </p:txBody>
      </p:sp>
      <p:sp>
        <p:nvSpPr>
          <p:cNvPr id="8" name="Slide Number Placeholder 6">
            <a:extLst>
              <a:ext uri="{FF2B5EF4-FFF2-40B4-BE49-F238E27FC236}">
                <a16:creationId xmlns:a16="http://schemas.microsoft.com/office/drawing/2014/main" id="{DFD78909-9DA6-2B78-84A8-B16A7D6D6636}"/>
              </a:ext>
            </a:extLst>
          </p:cNvPr>
          <p:cNvSpPr txBox="1">
            <a:spLocks noGrp="1"/>
          </p:cNvSpPr>
          <p:nvPr>
            <p:ph type="sldNum" sz="quarter" idx="8"/>
          </p:nvPr>
        </p:nvSpPr>
        <p:spPr/>
        <p:txBody>
          <a:bodyPr/>
          <a:lstStyle>
            <a:lvl1pPr>
              <a:defRPr/>
            </a:lvl1pPr>
          </a:lstStyle>
          <a:p>
            <a:pPr lvl="0"/>
            <a:fld id="{8FDAA942-7173-4F8A-92E0-F3B85F73F78F}" type="slidenum">
              <a:t>‹#›</a:t>
            </a:fld>
            <a:endParaRPr lang="en-US"/>
          </a:p>
        </p:txBody>
      </p:sp>
    </p:spTree>
    <p:extLst>
      <p:ext uri="{BB962C8B-B14F-4D97-AF65-F5344CB8AC3E}">
        <p14:creationId xmlns:p14="http://schemas.microsoft.com/office/powerpoint/2010/main" val="2305277623"/>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C86459AA-2A9F-27C1-5150-667D4B8275C9}"/>
              </a:ext>
            </a:extLst>
          </p:cNvPr>
          <p:cNvSpPr/>
          <p:nvPr/>
        </p:nvSpPr>
        <p:spPr>
          <a:xfrm>
            <a:off x="2082262" y="0"/>
            <a:ext cx="8024308" cy="6858000"/>
          </a:xfrm>
          <a:prstGeom prst="rect">
            <a:avLst/>
          </a:prstGeom>
          <a:gradFill>
            <a:gsLst>
              <a:gs pos="0">
                <a:srgbClr val="FFFFFF">
                  <a:alpha val="0"/>
                </a:srgbClr>
              </a:gs>
              <a:gs pos="100000">
                <a:srgbClr val="FFFFFF">
                  <a:alpha val="55000"/>
                </a:srgbClr>
              </a:gs>
            </a:gsLst>
            <a:lin ang="7800000"/>
          </a:gradFill>
          <a:ln cap="flat">
            <a:noFill/>
            <a:prstDash val="solid"/>
          </a:ln>
        </p:spPr>
        <p:txBody>
          <a:bodyPr vert="horz" wrap="square" lIns="121898" tIns="60944" rIns="121898" bIns="60944" anchor="ctr" anchorCtr="1" compatLnSpc="1">
            <a:noAutofit/>
          </a:bodyPr>
          <a:lstStyle/>
          <a:p>
            <a:pPr marL="0" marR="0" lvl="0" indent="0" algn="ctr" defTabSz="121898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FFFFFF"/>
              </a:solidFill>
              <a:uFillTx/>
              <a:latin typeface="Century Gothic"/>
            </a:endParaRPr>
          </a:p>
        </p:txBody>
      </p:sp>
      <p:sp>
        <p:nvSpPr>
          <p:cNvPr id="3" name="Title 1">
            <a:extLst>
              <a:ext uri="{FF2B5EF4-FFF2-40B4-BE49-F238E27FC236}">
                <a16:creationId xmlns:a16="http://schemas.microsoft.com/office/drawing/2014/main" id="{A32BB6E8-1B9A-A5AE-D634-583AFA3C188F}"/>
              </a:ext>
            </a:extLst>
          </p:cNvPr>
          <p:cNvSpPr txBox="1">
            <a:spLocks noGrp="1"/>
          </p:cNvSpPr>
          <p:nvPr>
            <p:ph type="title"/>
          </p:nvPr>
        </p:nvSpPr>
        <p:spPr>
          <a:xfrm>
            <a:off x="2437762" y="4800600"/>
            <a:ext cx="7313298" cy="761996"/>
          </a:xfrm>
        </p:spPr>
        <p:txBody>
          <a:bodyPr/>
          <a:lstStyle>
            <a:lvl1pPr>
              <a:defRPr sz="2000" b="1"/>
            </a:lvl1pPr>
          </a:lstStyle>
          <a:p>
            <a:pPr lvl="0"/>
            <a:r>
              <a:rPr lang="en-US"/>
              <a:t>Click to edit Master title style</a:t>
            </a:r>
          </a:p>
        </p:txBody>
      </p:sp>
      <p:sp>
        <p:nvSpPr>
          <p:cNvPr id="4" name="Picture Placeholder 2" descr="An empty placeholder to add an image. Click on the placeholder and select the image that you wish to add.">
            <a:extLst>
              <a:ext uri="{FF2B5EF4-FFF2-40B4-BE49-F238E27FC236}">
                <a16:creationId xmlns:a16="http://schemas.microsoft.com/office/drawing/2014/main" id="{F687320D-6CCE-12C4-3CFC-7692CAF749AA}"/>
              </a:ext>
            </a:extLst>
          </p:cNvPr>
          <p:cNvSpPr txBox="1">
            <a:spLocks noGrp="1"/>
          </p:cNvSpPr>
          <p:nvPr>
            <p:ph type="pic" idx="1"/>
          </p:nvPr>
        </p:nvSpPr>
        <p:spPr>
          <a:xfrm>
            <a:off x="2437762" y="279404"/>
            <a:ext cx="7313298" cy="4448171"/>
          </a:xfrm>
        </p:spPr>
        <p:txBody>
          <a:bodyPr/>
          <a:lstStyle>
            <a:lvl1pPr marL="0" indent="0">
              <a:buNone/>
              <a:defRPr sz="2800"/>
            </a:lvl1pPr>
          </a:lstStyle>
          <a:p>
            <a:pPr lvl="0"/>
            <a:r>
              <a:rPr lang="en-US"/>
              <a:t>Click icon to add picture</a:t>
            </a:r>
          </a:p>
        </p:txBody>
      </p:sp>
      <p:sp>
        <p:nvSpPr>
          <p:cNvPr id="5" name="Text Placeholder 3">
            <a:extLst>
              <a:ext uri="{FF2B5EF4-FFF2-40B4-BE49-F238E27FC236}">
                <a16:creationId xmlns:a16="http://schemas.microsoft.com/office/drawing/2014/main" id="{176398F3-6EC0-D82F-5688-8CB0698ECA92}"/>
              </a:ext>
            </a:extLst>
          </p:cNvPr>
          <p:cNvSpPr txBox="1">
            <a:spLocks noGrp="1"/>
          </p:cNvSpPr>
          <p:nvPr>
            <p:ph type="body" idx="2"/>
          </p:nvPr>
        </p:nvSpPr>
        <p:spPr>
          <a:xfrm>
            <a:off x="2437762" y="5562596"/>
            <a:ext cx="7313298" cy="812801"/>
          </a:xfrm>
        </p:spPr>
        <p:txBody>
          <a:bodyPr/>
          <a:lstStyle>
            <a:lvl1pPr marL="0" indent="0">
              <a:spcBef>
                <a:spcPts val="0"/>
              </a:spcBef>
              <a:buNone/>
              <a:defRPr sz="1600"/>
            </a:lvl1pPr>
          </a:lstStyle>
          <a:p>
            <a:pPr lvl="0"/>
            <a:r>
              <a:rPr lang="en-US"/>
              <a:t>Click to edit Master text styles</a:t>
            </a:r>
          </a:p>
        </p:txBody>
      </p:sp>
      <p:sp>
        <p:nvSpPr>
          <p:cNvPr id="6" name="Date Placeholder 4">
            <a:extLst>
              <a:ext uri="{FF2B5EF4-FFF2-40B4-BE49-F238E27FC236}">
                <a16:creationId xmlns:a16="http://schemas.microsoft.com/office/drawing/2014/main" id="{7ABAFD4D-2822-190D-CF96-A12A4BD551A4}"/>
              </a:ext>
            </a:extLst>
          </p:cNvPr>
          <p:cNvSpPr txBox="1">
            <a:spLocks noGrp="1"/>
          </p:cNvSpPr>
          <p:nvPr>
            <p:ph type="dt" sz="half" idx="7"/>
          </p:nvPr>
        </p:nvSpPr>
        <p:spPr/>
        <p:txBody>
          <a:bodyPr/>
          <a:lstStyle>
            <a:lvl1pPr>
              <a:defRPr/>
            </a:lvl1pPr>
          </a:lstStyle>
          <a:p>
            <a:pPr lvl="0"/>
            <a:fld id="{A193ECC2-ACBA-4A9D-AF79-29DCF3BFE411}" type="datetime1">
              <a:rPr lang="en-US"/>
              <a:pPr lvl="0"/>
              <a:t>3/24/2023</a:t>
            </a:fld>
            <a:endParaRPr lang="en-US"/>
          </a:p>
        </p:txBody>
      </p:sp>
      <p:sp>
        <p:nvSpPr>
          <p:cNvPr id="7" name="Footer Placeholder 5">
            <a:extLst>
              <a:ext uri="{FF2B5EF4-FFF2-40B4-BE49-F238E27FC236}">
                <a16:creationId xmlns:a16="http://schemas.microsoft.com/office/drawing/2014/main" id="{A164F032-1DA1-7078-2966-8B46BA07ED50}"/>
              </a:ext>
            </a:extLst>
          </p:cNvPr>
          <p:cNvSpPr txBox="1">
            <a:spLocks noGrp="1"/>
          </p:cNvSpPr>
          <p:nvPr>
            <p:ph type="ftr" sz="quarter" idx="9"/>
          </p:nvPr>
        </p:nvSpPr>
        <p:spPr/>
        <p:txBody>
          <a:bodyPr/>
          <a:lstStyle>
            <a:lvl1pPr>
              <a:defRPr/>
            </a:lvl1pPr>
          </a:lstStyle>
          <a:p>
            <a:pPr lvl="0"/>
            <a:endParaRPr lang="en-US"/>
          </a:p>
        </p:txBody>
      </p:sp>
      <p:sp>
        <p:nvSpPr>
          <p:cNvPr id="8" name="Slide Number Placeholder 6">
            <a:extLst>
              <a:ext uri="{FF2B5EF4-FFF2-40B4-BE49-F238E27FC236}">
                <a16:creationId xmlns:a16="http://schemas.microsoft.com/office/drawing/2014/main" id="{A5A6E902-40B7-BA7E-1F6C-3E2355DBECAD}"/>
              </a:ext>
            </a:extLst>
          </p:cNvPr>
          <p:cNvSpPr txBox="1">
            <a:spLocks noGrp="1"/>
          </p:cNvSpPr>
          <p:nvPr>
            <p:ph type="sldNum" sz="quarter" idx="8"/>
          </p:nvPr>
        </p:nvSpPr>
        <p:spPr/>
        <p:txBody>
          <a:bodyPr/>
          <a:lstStyle>
            <a:lvl1pPr>
              <a:defRPr/>
            </a:lvl1pPr>
          </a:lstStyle>
          <a:p>
            <a:pPr lvl="0"/>
            <a:fld id="{810BCA5C-E0E2-4445-ADE9-EA332EF9828A}" type="slidenum">
              <a:t>‹#›</a:t>
            </a:fld>
            <a:endParaRPr lang="en-US"/>
          </a:p>
        </p:txBody>
      </p:sp>
    </p:spTree>
    <p:extLst>
      <p:ext uri="{BB962C8B-B14F-4D97-AF65-F5344CB8AC3E}">
        <p14:creationId xmlns:p14="http://schemas.microsoft.com/office/powerpoint/2010/main" val="1174201497"/>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2F927EB3-2038-0464-8C28-CA11D91A9A78}"/>
              </a:ext>
            </a:extLst>
          </p:cNvPr>
          <p:cNvSpPr/>
          <p:nvPr/>
        </p:nvSpPr>
        <p:spPr>
          <a:xfrm>
            <a:off x="304723" y="0"/>
            <a:ext cx="11579385" cy="6858000"/>
          </a:xfrm>
          <a:prstGeom prst="rect">
            <a:avLst/>
          </a:prstGeom>
          <a:gradFill>
            <a:gsLst>
              <a:gs pos="0">
                <a:srgbClr val="FFFFFF">
                  <a:alpha val="0"/>
                </a:srgbClr>
              </a:gs>
              <a:gs pos="100000">
                <a:srgbClr val="FFFFFF">
                  <a:alpha val="55000"/>
                </a:srgbClr>
              </a:gs>
            </a:gsLst>
            <a:lin ang="7800000"/>
          </a:gradFill>
          <a:ln cap="flat">
            <a:noFill/>
            <a:prstDash val="solid"/>
          </a:ln>
        </p:spPr>
        <p:txBody>
          <a:bodyPr vert="horz" wrap="square" lIns="121898" tIns="60944" rIns="121898" bIns="60944" anchor="ctr" anchorCtr="1" compatLnSpc="1">
            <a:noAutofit/>
          </a:bodyPr>
          <a:lstStyle/>
          <a:p>
            <a:pPr marL="0" marR="0" lvl="0" indent="0" algn="ctr" defTabSz="121898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FFFFFF"/>
              </a:solidFill>
              <a:uFillTx/>
              <a:latin typeface="Century Gothic"/>
            </a:endParaRPr>
          </a:p>
        </p:txBody>
      </p:sp>
      <p:sp>
        <p:nvSpPr>
          <p:cNvPr id="3" name="Title Placeholder 1">
            <a:extLst>
              <a:ext uri="{FF2B5EF4-FFF2-40B4-BE49-F238E27FC236}">
                <a16:creationId xmlns:a16="http://schemas.microsoft.com/office/drawing/2014/main" id="{6AD86B86-BECC-5F83-E779-A33EAB8F5D08}"/>
              </a:ext>
            </a:extLst>
          </p:cNvPr>
          <p:cNvSpPr txBox="1">
            <a:spLocks noGrp="1"/>
          </p:cNvSpPr>
          <p:nvPr>
            <p:ph type="title"/>
          </p:nvPr>
        </p:nvSpPr>
        <p:spPr>
          <a:xfrm>
            <a:off x="1117305" y="76196"/>
            <a:ext cx="10157356" cy="1397002"/>
          </a:xfrm>
          <a:prstGeom prst="rect">
            <a:avLst/>
          </a:prstGeom>
          <a:noFill/>
          <a:ln>
            <a:noFill/>
          </a:ln>
        </p:spPr>
        <p:txBody>
          <a:bodyPr vert="horz" wrap="square" lIns="121898" tIns="60944" rIns="121898" bIns="60944" anchor="b" anchorCtr="0" compatLnSpc="1">
            <a:normAutofit/>
          </a:bodyPr>
          <a:lstStyle/>
          <a:p>
            <a:pPr lvl="0"/>
            <a:r>
              <a:rPr lang="en-US"/>
              <a:t>Click to edit Master title style</a:t>
            </a:r>
          </a:p>
        </p:txBody>
      </p:sp>
      <p:sp>
        <p:nvSpPr>
          <p:cNvPr id="4" name="Text Placeholder 2">
            <a:extLst>
              <a:ext uri="{FF2B5EF4-FFF2-40B4-BE49-F238E27FC236}">
                <a16:creationId xmlns:a16="http://schemas.microsoft.com/office/drawing/2014/main" id="{6828326F-7698-BC45-5D1B-85D849826B69}"/>
              </a:ext>
            </a:extLst>
          </p:cNvPr>
          <p:cNvSpPr txBox="1">
            <a:spLocks noGrp="1"/>
          </p:cNvSpPr>
          <p:nvPr>
            <p:ph type="body" idx="1"/>
          </p:nvPr>
        </p:nvSpPr>
        <p:spPr>
          <a:xfrm>
            <a:off x="1117305" y="1701798"/>
            <a:ext cx="10157356" cy="4470401"/>
          </a:xfrm>
          <a:prstGeom prst="rect">
            <a:avLst/>
          </a:prstGeom>
          <a:noFill/>
          <a:ln>
            <a:noFill/>
          </a:ln>
        </p:spPr>
        <p:txBody>
          <a:bodyPr vert="horz" wrap="square" lIns="121898" tIns="60944" rIns="121898" bIns="60944"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450C673-018F-9B3C-D1F7-0AFBF691EB7D}"/>
              </a:ext>
            </a:extLst>
          </p:cNvPr>
          <p:cNvSpPr txBox="1">
            <a:spLocks noGrp="1"/>
          </p:cNvSpPr>
          <p:nvPr>
            <p:ph type="dt" sz="half" idx="2"/>
          </p:nvPr>
        </p:nvSpPr>
        <p:spPr>
          <a:xfrm>
            <a:off x="1117305" y="6400800"/>
            <a:ext cx="2742486" cy="320670"/>
          </a:xfrm>
          <a:prstGeom prst="rect">
            <a:avLst/>
          </a:prstGeom>
          <a:noFill/>
          <a:ln>
            <a:noFill/>
          </a:ln>
        </p:spPr>
        <p:txBody>
          <a:bodyPr vert="horz" wrap="square" lIns="121898" tIns="60944" rIns="121898" bIns="60944" anchor="b" anchorCtr="0" compatLnSpc="1">
            <a:noAutofit/>
          </a:bodyPr>
          <a:lstStyle>
            <a:lvl1pPr marL="0" marR="0" lvl="0" indent="0" algn="l" defTabSz="1218986" rtl="0" fontAlgn="auto" hangingPunct="1">
              <a:lnSpc>
                <a:spcPct val="100000"/>
              </a:lnSpc>
              <a:spcBef>
                <a:spcPts val="0"/>
              </a:spcBef>
              <a:spcAft>
                <a:spcPts val="0"/>
              </a:spcAft>
              <a:buNone/>
              <a:tabLst/>
              <a:defRPr lang="en-US" sz="1200" b="0" i="0" u="none" strike="noStrike" kern="1200" cap="none" spc="0" baseline="0">
                <a:solidFill>
                  <a:srgbClr val="595959"/>
                </a:solidFill>
                <a:uFillTx/>
                <a:latin typeface="Century Gothic"/>
              </a:defRPr>
            </a:lvl1pPr>
          </a:lstStyle>
          <a:p>
            <a:pPr lvl="0"/>
            <a:fld id="{9344AAB7-B77B-4A7F-82EA-E03752D0CB9E}" type="datetime1">
              <a:rPr lang="en-US"/>
              <a:pPr lvl="0"/>
              <a:t>3/24/2023</a:t>
            </a:fld>
            <a:endParaRPr lang="en-US"/>
          </a:p>
        </p:txBody>
      </p:sp>
      <p:sp>
        <p:nvSpPr>
          <p:cNvPr id="6" name="Footer Placeholder 4">
            <a:extLst>
              <a:ext uri="{FF2B5EF4-FFF2-40B4-BE49-F238E27FC236}">
                <a16:creationId xmlns:a16="http://schemas.microsoft.com/office/drawing/2014/main" id="{8C00BB5E-6A88-8FB7-8A79-5EF7DAF7EE07}"/>
              </a:ext>
            </a:extLst>
          </p:cNvPr>
          <p:cNvSpPr txBox="1">
            <a:spLocks noGrp="1"/>
          </p:cNvSpPr>
          <p:nvPr>
            <p:ph type="ftr" sz="quarter" idx="3"/>
          </p:nvPr>
        </p:nvSpPr>
        <p:spPr>
          <a:xfrm>
            <a:off x="3907843" y="6400800"/>
            <a:ext cx="6216301" cy="320670"/>
          </a:xfrm>
          <a:prstGeom prst="rect">
            <a:avLst/>
          </a:prstGeom>
          <a:noFill/>
          <a:ln>
            <a:noFill/>
          </a:ln>
        </p:spPr>
        <p:txBody>
          <a:bodyPr vert="horz" wrap="square" lIns="121898" tIns="60944" rIns="121898" bIns="60944" anchor="b" anchorCtr="1" compatLnSpc="1">
            <a:noAutofit/>
          </a:bodyPr>
          <a:lstStyle>
            <a:lvl1pPr marL="0" marR="0" lvl="0" indent="0" algn="ctr" defTabSz="1218986" rtl="0" fontAlgn="auto" hangingPunct="1">
              <a:lnSpc>
                <a:spcPct val="100000"/>
              </a:lnSpc>
              <a:spcBef>
                <a:spcPts val="0"/>
              </a:spcBef>
              <a:spcAft>
                <a:spcPts val="0"/>
              </a:spcAft>
              <a:buNone/>
              <a:tabLst/>
              <a:defRPr lang="en-US" sz="1200" b="0" i="0" u="none" strike="noStrike" kern="1200" cap="none" spc="0" baseline="0">
                <a:solidFill>
                  <a:srgbClr val="595959"/>
                </a:solidFill>
                <a:uFillTx/>
                <a:latin typeface="Century Gothic"/>
              </a:defRPr>
            </a:lvl1pPr>
          </a:lstStyle>
          <a:p>
            <a:pPr lvl="0"/>
            <a:endParaRPr lang="en-US"/>
          </a:p>
        </p:txBody>
      </p:sp>
      <p:sp>
        <p:nvSpPr>
          <p:cNvPr id="7" name="Slide Number Placeholder 5">
            <a:extLst>
              <a:ext uri="{FF2B5EF4-FFF2-40B4-BE49-F238E27FC236}">
                <a16:creationId xmlns:a16="http://schemas.microsoft.com/office/drawing/2014/main" id="{12234B92-C967-DF6E-6311-0E17FD3C94EC}"/>
              </a:ext>
            </a:extLst>
          </p:cNvPr>
          <p:cNvSpPr txBox="1">
            <a:spLocks noGrp="1"/>
          </p:cNvSpPr>
          <p:nvPr>
            <p:ph type="sldNum" sz="quarter" idx="4"/>
          </p:nvPr>
        </p:nvSpPr>
        <p:spPr>
          <a:xfrm>
            <a:off x="10167149" y="6400800"/>
            <a:ext cx="1107521" cy="320670"/>
          </a:xfrm>
          <a:prstGeom prst="rect">
            <a:avLst/>
          </a:prstGeom>
          <a:noFill/>
          <a:ln>
            <a:noFill/>
          </a:ln>
        </p:spPr>
        <p:txBody>
          <a:bodyPr vert="horz" wrap="square" lIns="121898" tIns="60944" rIns="121898" bIns="60944" anchor="b" anchorCtr="0" compatLnSpc="1">
            <a:noAutofit/>
          </a:bodyPr>
          <a:lstStyle>
            <a:lvl1pPr marL="0" marR="0" lvl="0" indent="0" algn="r" defTabSz="1218986" rtl="0" fontAlgn="auto" hangingPunct="1">
              <a:lnSpc>
                <a:spcPct val="100000"/>
              </a:lnSpc>
              <a:spcBef>
                <a:spcPts val="0"/>
              </a:spcBef>
              <a:spcAft>
                <a:spcPts val="0"/>
              </a:spcAft>
              <a:buNone/>
              <a:tabLst/>
              <a:defRPr lang="en-US" sz="1200" b="0" i="0" u="none" strike="noStrike" kern="1200" cap="none" spc="0" baseline="0">
                <a:solidFill>
                  <a:srgbClr val="595959"/>
                </a:solidFill>
                <a:uFillTx/>
                <a:latin typeface="Century Gothic"/>
              </a:defRPr>
            </a:lvl1pPr>
          </a:lstStyle>
          <a:p>
            <a:pPr lvl="0"/>
            <a:fld id="{C14ADA10-1B96-4DA7-87AE-646CB1C25A52}"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marL="0" marR="0" lvl="0" indent="0" algn="l" defTabSz="1218986" rtl="0" fontAlgn="auto" hangingPunct="1">
        <a:lnSpc>
          <a:spcPct val="85000"/>
        </a:lnSpc>
        <a:spcBef>
          <a:spcPts val="0"/>
        </a:spcBef>
        <a:spcAft>
          <a:spcPts val="0"/>
        </a:spcAft>
        <a:buNone/>
        <a:tabLst/>
        <a:defRPr lang="en-US" sz="4400" b="0" i="0" u="none" strike="noStrike" kern="1200" cap="none" spc="0" baseline="0">
          <a:solidFill>
            <a:srgbClr val="374C81"/>
          </a:solidFill>
          <a:uFillTx/>
          <a:latin typeface="Century Gothic"/>
        </a:defRPr>
      </a:lvl1pPr>
    </p:titleStyle>
    <p:bodyStyle>
      <a:lvl1pPr marL="304751" marR="0" lvl="0" indent="-304751" algn="l" defTabSz="1218986" rtl="0" fontAlgn="auto" hangingPunct="1">
        <a:lnSpc>
          <a:spcPct val="95000"/>
        </a:lnSpc>
        <a:spcBef>
          <a:spcPts val="1865"/>
        </a:spcBef>
        <a:spcAft>
          <a:spcPts val="0"/>
        </a:spcAft>
        <a:buSzPct val="100000"/>
        <a:buFont typeface="Arial" pitchFamily="34"/>
        <a:buChar char="•"/>
        <a:tabLst/>
        <a:defRPr lang="en-US" sz="2400" b="0" i="0" u="none" strike="noStrike" kern="1200" cap="none" spc="0" baseline="0">
          <a:solidFill>
            <a:srgbClr val="374C81"/>
          </a:solidFill>
          <a:uFillTx/>
          <a:latin typeface="Century Gothic"/>
        </a:defRPr>
      </a:lvl1pPr>
      <a:lvl2pPr marL="731391" marR="0" lvl="1" indent="-304751" algn="l" defTabSz="1218986" rtl="0" fontAlgn="auto" hangingPunct="1">
        <a:lnSpc>
          <a:spcPct val="95000"/>
        </a:lnSpc>
        <a:spcBef>
          <a:spcPts val="1065"/>
        </a:spcBef>
        <a:spcAft>
          <a:spcPts val="0"/>
        </a:spcAft>
        <a:buSzPct val="100000"/>
        <a:buFont typeface="Century Gothic" pitchFamily="34"/>
        <a:buChar char="–"/>
        <a:tabLst/>
        <a:defRPr lang="en-US" sz="2000" b="0" i="0" u="none" strike="noStrike" kern="1200" cap="none" spc="0" baseline="0">
          <a:solidFill>
            <a:srgbClr val="374C81"/>
          </a:solidFill>
          <a:uFillTx/>
          <a:latin typeface="Century Gothic"/>
        </a:defRPr>
      </a:lvl2pPr>
      <a:lvl3pPr marL="1158032" marR="0" lvl="2" indent="-304751" algn="l" defTabSz="1218986" rtl="0" fontAlgn="auto" hangingPunct="1">
        <a:lnSpc>
          <a:spcPct val="95000"/>
        </a:lnSpc>
        <a:spcBef>
          <a:spcPts val="1065"/>
        </a:spcBef>
        <a:spcAft>
          <a:spcPts val="0"/>
        </a:spcAft>
        <a:buSzPct val="100000"/>
        <a:buFont typeface="Century Gothic" pitchFamily="34"/>
        <a:buChar char="–"/>
        <a:tabLst/>
        <a:defRPr lang="en-US" sz="1800" b="0" i="0" u="none" strike="noStrike" kern="1200" cap="none" spc="0" baseline="0">
          <a:solidFill>
            <a:srgbClr val="374C81"/>
          </a:solidFill>
          <a:uFillTx/>
          <a:latin typeface="Century Gothic"/>
        </a:defRPr>
      </a:lvl3pPr>
      <a:lvl4pPr marL="1584682" marR="0" lvl="3" indent="-304751" algn="l" defTabSz="1218986" rtl="0" fontAlgn="auto" hangingPunct="1">
        <a:lnSpc>
          <a:spcPct val="95000"/>
        </a:lnSpc>
        <a:spcBef>
          <a:spcPts val="1065"/>
        </a:spcBef>
        <a:spcAft>
          <a:spcPts val="0"/>
        </a:spcAft>
        <a:buSzPct val="100000"/>
        <a:buFont typeface="Century Gothic" pitchFamily="34"/>
        <a:buChar char="–"/>
        <a:tabLst/>
        <a:defRPr lang="en-US" sz="1800" b="0" i="0" u="none" strike="noStrike" kern="1200" cap="none" spc="0" baseline="0">
          <a:solidFill>
            <a:srgbClr val="374C81"/>
          </a:solidFill>
          <a:uFillTx/>
          <a:latin typeface="Century Gothic"/>
        </a:defRPr>
      </a:lvl4pPr>
      <a:lvl5pPr marL="2011332" marR="0" lvl="4" indent="-304751" algn="l" defTabSz="1218986" rtl="0" fontAlgn="auto" hangingPunct="1">
        <a:lnSpc>
          <a:spcPct val="95000"/>
        </a:lnSpc>
        <a:spcBef>
          <a:spcPts val="1065"/>
        </a:spcBef>
        <a:spcAft>
          <a:spcPts val="0"/>
        </a:spcAft>
        <a:buSzPct val="100000"/>
        <a:buFont typeface="Century Gothic" pitchFamily="34"/>
        <a:buChar char="–"/>
        <a:tabLst/>
        <a:defRPr lang="en-US" sz="1800" b="0" i="0" u="none" strike="noStrike" kern="1200" cap="none" spc="0" baseline="0">
          <a:solidFill>
            <a:srgbClr val="374C81"/>
          </a:solidFill>
          <a:uFillTx/>
          <a:latin typeface="Century Gothic"/>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6.xm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260BC-D5AE-2E65-CEAD-CBFD3FB56534}"/>
              </a:ext>
            </a:extLst>
          </p:cNvPr>
          <p:cNvSpPr txBox="1">
            <a:spLocks noGrp="1"/>
          </p:cNvSpPr>
          <p:nvPr>
            <p:ph type="ctrTitle"/>
          </p:nvPr>
        </p:nvSpPr>
        <p:spPr>
          <a:xfrm>
            <a:off x="4078187" y="908721"/>
            <a:ext cx="7776862" cy="4464768"/>
          </a:xfrm>
        </p:spPr>
        <p:txBody>
          <a:bodyPr>
            <a:normAutofit fontScale="90000"/>
          </a:bodyPr>
          <a:lstStyle/>
          <a:p>
            <a:pPr lvl="0"/>
            <a:br>
              <a:rPr lang="ro-RO" sz="4900"/>
            </a:br>
            <a:br>
              <a:rPr lang="ro-RO" sz="4900"/>
            </a:br>
            <a:br>
              <a:rPr lang="ro-RO" sz="4900"/>
            </a:br>
            <a:br>
              <a:rPr lang="ro-RO" sz="4900"/>
            </a:br>
            <a:br>
              <a:rPr lang="ro-RO" sz="4900"/>
            </a:br>
            <a:br>
              <a:rPr lang="ro-RO" sz="4900"/>
            </a:br>
            <a:br>
              <a:rPr lang="ro-RO" sz="4900"/>
            </a:br>
            <a:br>
              <a:rPr lang="ro-RO" sz="4900"/>
            </a:br>
            <a:br>
              <a:rPr lang="ro-RO" sz="4900"/>
            </a:br>
            <a:br>
              <a:rPr lang="ro-RO" sz="4900"/>
            </a:br>
            <a:br>
              <a:rPr lang="ro-RO" sz="4900"/>
            </a:br>
            <a:br>
              <a:rPr lang="ro-RO" sz="4900"/>
            </a:br>
            <a:br>
              <a:rPr lang="ro-RO" sz="4900"/>
            </a:br>
            <a:br>
              <a:rPr lang="ro-RO" sz="4900"/>
            </a:br>
            <a:br>
              <a:rPr lang="ro-RO" sz="4900"/>
            </a:br>
            <a:br>
              <a:rPr lang="ro-RO" sz="4900"/>
            </a:br>
            <a:br>
              <a:rPr lang="ro-RO" sz="4900"/>
            </a:br>
            <a:br>
              <a:rPr lang="ro-RO" sz="4900"/>
            </a:br>
            <a:br>
              <a:rPr lang="ro-RO" sz="4900"/>
            </a:br>
            <a:br>
              <a:rPr lang="ro-RO" sz="4900"/>
            </a:br>
            <a:r>
              <a:rPr lang="ro-RO" sz="4900"/>
              <a:t>    </a:t>
            </a:r>
            <a:br>
              <a:rPr lang="ro-RO" sz="4900"/>
            </a:br>
            <a:br>
              <a:rPr lang="ro-RO" sz="4900"/>
            </a:br>
            <a:br>
              <a:rPr lang="ro-RO" sz="4900"/>
            </a:br>
            <a:br>
              <a:rPr lang="ro-RO" sz="4900"/>
            </a:br>
            <a:br>
              <a:rPr lang="ro-RO" sz="4900"/>
            </a:br>
            <a:br>
              <a:rPr lang="ro-RO" sz="4900"/>
            </a:br>
            <a:br>
              <a:rPr lang="ro-RO" sz="4900"/>
            </a:br>
            <a:br>
              <a:rPr lang="ro-RO" sz="4900"/>
            </a:br>
            <a:br>
              <a:rPr lang="ro-RO" sz="4900"/>
            </a:br>
            <a:br>
              <a:rPr lang="ro-RO" sz="4900"/>
            </a:br>
            <a:br>
              <a:rPr lang="ro-RO" sz="4900"/>
            </a:br>
            <a:br>
              <a:rPr lang="ro-RO" sz="4900"/>
            </a:br>
            <a:br>
              <a:rPr lang="ro-RO" sz="4900"/>
            </a:br>
            <a:r>
              <a:rPr lang="ro-RO" sz="4900"/>
              <a:t>GLOBAL MONEY WEEK</a:t>
            </a:r>
            <a:br>
              <a:rPr lang="ro-RO" sz="4900"/>
            </a:br>
            <a:br>
              <a:rPr lang="ro-RO" sz="4900"/>
            </a:br>
            <a:r>
              <a:rPr lang="ro-RO" sz="4900"/>
              <a:t>GRĂDINIȚA NR.24</a:t>
            </a:r>
            <a:br>
              <a:rPr lang="ro-RO" sz="4900"/>
            </a:br>
            <a:r>
              <a:rPr lang="ro-RO" sz="4900"/>
              <a:t>BUCUREȘTI, SECTOR 3</a:t>
            </a:r>
            <a:br>
              <a:rPr lang="ro-RO" sz="4900"/>
            </a:br>
            <a:br>
              <a:rPr lang="ro-RO" sz="4900"/>
            </a:br>
            <a:r>
              <a:rPr lang="ro-RO" sz="4900"/>
              <a:t>GRUPA MIJLOCIE 2 </a:t>
            </a:r>
            <a:br>
              <a:rPr lang="ro-RO" sz="4900"/>
            </a:br>
            <a:endParaRPr lang="en-US" sz="4900"/>
          </a:p>
        </p:txBody>
      </p:sp>
      <p:sp>
        <p:nvSpPr>
          <p:cNvPr id="3" name="Subtitle 4">
            <a:extLst>
              <a:ext uri="{FF2B5EF4-FFF2-40B4-BE49-F238E27FC236}">
                <a16:creationId xmlns:a16="http://schemas.microsoft.com/office/drawing/2014/main" id="{7AE8876C-B16F-BA18-B51C-656DF3675A19}"/>
              </a:ext>
            </a:extLst>
          </p:cNvPr>
          <p:cNvSpPr txBox="1">
            <a:spLocks noGrp="1"/>
          </p:cNvSpPr>
          <p:nvPr>
            <p:ph type="subTitle" idx="1"/>
          </p:nvPr>
        </p:nvSpPr>
        <p:spPr/>
        <p:txBody>
          <a:bodyPr>
            <a:normAutofit fontScale="85000" lnSpcReduction="10000"/>
          </a:bodyPr>
          <a:lstStyle/>
          <a:p>
            <a:pPr lvl="0">
              <a:lnSpc>
                <a:spcPct val="85000"/>
              </a:lnSpc>
            </a:pPr>
            <a:r>
              <a:rPr lang="ro-RO" sz="2600" dirty="0"/>
              <a:t>Prof. Înv. Preșcolar:</a:t>
            </a:r>
            <a:br>
              <a:rPr lang="ro-RO" sz="2600" dirty="0"/>
            </a:br>
            <a:r>
              <a:rPr lang="ro-RO" sz="2600" dirty="0"/>
              <a:t>Defta Andreea Alexandra</a:t>
            </a:r>
          </a:p>
          <a:p>
            <a:pPr lvl="0">
              <a:lnSpc>
                <a:spcPct val="85000"/>
              </a:lnSpc>
            </a:pPr>
            <a:r>
              <a:rPr lang="ro-RO" sz="2600" dirty="0"/>
              <a:t>                                                     #GMW2023</a:t>
            </a:r>
          </a:p>
          <a:p>
            <a:pPr lvl="0">
              <a:lnSpc>
                <a:spcPct val="85000"/>
              </a:lnSpc>
            </a:pPr>
            <a:r>
              <a:rPr lang="ro-RO" sz="2600" dirty="0">
                <a:latin typeface="Times New Roman" panose="02020603050405020304" pitchFamily="18" charset="0"/>
                <a:cs typeface="Times New Roman" panose="02020603050405020304" pitchFamily="18" charset="0"/>
              </a:rPr>
              <a:t>                      E-mail:  tudor.andreea.alexandra@gmail.com</a:t>
            </a:r>
            <a:endParaRPr lang="en-US" sz="2600" dirty="0">
              <a:latin typeface="Times New Roman" panose="02020603050405020304" pitchFamily="18" charset="0"/>
              <a:cs typeface="Times New Roman" panose="02020603050405020304" pitchFamily="18" charset="0"/>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sp>
        <p:nvSpPr>
          <p:cNvPr id="2" name="Title 12">
            <a:extLst>
              <a:ext uri="{FF2B5EF4-FFF2-40B4-BE49-F238E27FC236}">
                <a16:creationId xmlns:a16="http://schemas.microsoft.com/office/drawing/2014/main" id="{8FE759FD-232A-B48C-08CE-A0A579E7083D}"/>
              </a:ext>
            </a:extLst>
          </p:cNvPr>
          <p:cNvSpPr txBox="1">
            <a:spLocks noGrp="1"/>
          </p:cNvSpPr>
          <p:nvPr>
            <p:ph type="title"/>
          </p:nvPr>
        </p:nvSpPr>
        <p:spPr>
          <a:xfrm>
            <a:off x="1117305" y="76196"/>
            <a:ext cx="10157356" cy="1840632"/>
          </a:xfrm>
        </p:spPr>
        <p:txBody>
          <a:bodyPr anchorCtr="1"/>
          <a:lstStyle/>
          <a:p>
            <a:pPr lvl="0" algn="ctr"/>
            <a:r>
              <a:rPr lang="ro-RO" sz="3600">
                <a:latin typeface="Times New Roman" pitchFamily="18"/>
                <a:cs typeface="Times New Roman" pitchFamily="18"/>
              </a:rPr>
              <a:t>       Educația financiară în educația timpurie reprezintă o provocare, dar și o cheie în a schimba mentalitatea copiilor preșcolari!</a:t>
            </a:r>
            <a:endParaRPr lang="en-US" sz="3600">
              <a:latin typeface="Times New Roman" pitchFamily="18"/>
              <a:cs typeface="Times New Roman" pitchFamily="18"/>
            </a:endParaRPr>
          </a:p>
        </p:txBody>
      </p:sp>
      <p:pic>
        <p:nvPicPr>
          <p:cNvPr id="3" name="Content Placeholder 2">
            <a:extLst>
              <a:ext uri="{FF2B5EF4-FFF2-40B4-BE49-F238E27FC236}">
                <a16:creationId xmlns:a16="http://schemas.microsoft.com/office/drawing/2014/main" id="{4DF3B8CA-A778-0998-90BF-3E7EB2A43A6D}"/>
              </a:ext>
            </a:extLst>
          </p:cNvPr>
          <p:cNvPicPr>
            <a:picLocks noGrp="1" noChangeAspect="1"/>
          </p:cNvPicPr>
          <p:nvPr>
            <p:ph idx="1"/>
          </p:nvPr>
        </p:nvPicPr>
        <p:blipFill>
          <a:blip r:embed="rId2"/>
          <a:stretch>
            <a:fillRect/>
          </a:stretch>
        </p:blipFill>
        <p:spPr>
          <a:xfrm>
            <a:off x="1269873" y="2085901"/>
            <a:ext cx="5976664" cy="4511091"/>
          </a:xfrm>
        </p:spPr>
      </p:pic>
      <p:pic>
        <p:nvPicPr>
          <p:cNvPr id="4" name="Picture 4">
            <a:extLst>
              <a:ext uri="{FF2B5EF4-FFF2-40B4-BE49-F238E27FC236}">
                <a16:creationId xmlns:a16="http://schemas.microsoft.com/office/drawing/2014/main" id="{24D5043A-6547-8D8C-2110-32FCA0B8DB1A}"/>
              </a:ext>
            </a:extLst>
          </p:cNvPr>
          <p:cNvPicPr>
            <a:picLocks noChangeAspect="1"/>
          </p:cNvPicPr>
          <p:nvPr/>
        </p:nvPicPr>
        <p:blipFill>
          <a:blip r:embed="rId3"/>
          <a:stretch>
            <a:fillRect/>
          </a:stretch>
        </p:blipFill>
        <p:spPr>
          <a:xfrm>
            <a:off x="7766813" y="2085901"/>
            <a:ext cx="3507857" cy="4677137"/>
          </a:xfrm>
          <a:prstGeom prst="rect">
            <a:avLst/>
          </a:prstGeom>
          <a:noFill/>
          <a:ln cap="flat">
            <a:noFill/>
          </a:ln>
        </p:spPr>
      </p:pic>
      <p:pic>
        <p:nvPicPr>
          <p:cNvPr id="5" name="3D Model 45" descr="Smiling Face">
            <a:extLst>
              <a:ext uri="{FF2B5EF4-FFF2-40B4-BE49-F238E27FC236}">
                <a16:creationId xmlns:a16="http://schemas.microsoft.com/office/drawing/2014/main" id="{493392CD-C2CC-B46E-CFF5-66860332C02B}"/>
              </a:ext>
            </a:extLst>
          </p:cNvPr>
          <p:cNvPicPr>
            <a:picLocks noChangeAspect="1"/>
          </p:cNvPicPr>
          <p:nvPr/>
        </p:nvPicPr>
        <p:blipFill>
          <a:blip r:embed="rId4"/>
          <a:stretch>
            <a:fillRect/>
          </a:stretch>
        </p:blipFill>
        <p:spPr>
          <a:xfrm>
            <a:off x="5518349" y="4149080"/>
            <a:ext cx="433425" cy="485793"/>
          </a:xfrm>
          <a:prstGeom prst="rect">
            <a:avLst/>
          </a:prstGeom>
          <a:noFill/>
          <a:ln cap="flat">
            <a:noFill/>
          </a:ln>
        </p:spPr>
      </p:pic>
      <p:pic>
        <p:nvPicPr>
          <p:cNvPr id="6" name="3D Model 45" descr="Smiling Face">
            <a:extLst>
              <a:ext uri="{FF2B5EF4-FFF2-40B4-BE49-F238E27FC236}">
                <a16:creationId xmlns:a16="http://schemas.microsoft.com/office/drawing/2014/main" id="{F6D5411D-4B73-7AE1-B03C-C15BD5901E71}"/>
              </a:ext>
            </a:extLst>
          </p:cNvPr>
          <p:cNvPicPr>
            <a:picLocks noChangeAspect="1"/>
          </p:cNvPicPr>
          <p:nvPr/>
        </p:nvPicPr>
        <p:blipFill>
          <a:blip r:embed="rId4"/>
          <a:stretch>
            <a:fillRect/>
          </a:stretch>
        </p:blipFill>
        <p:spPr>
          <a:xfrm>
            <a:off x="6165726" y="4382956"/>
            <a:ext cx="433425" cy="485793"/>
          </a:xfrm>
          <a:prstGeom prst="rect">
            <a:avLst/>
          </a:prstGeom>
          <a:noFill/>
          <a:ln cap="flat">
            <a:noFill/>
          </a:ln>
        </p:spPr>
      </p:pic>
      <p:pic>
        <p:nvPicPr>
          <p:cNvPr id="7" name="3D Model 45" descr="Smiling Face">
            <a:extLst>
              <a:ext uri="{FF2B5EF4-FFF2-40B4-BE49-F238E27FC236}">
                <a16:creationId xmlns:a16="http://schemas.microsoft.com/office/drawing/2014/main" id="{1BFD81DB-41FE-94DC-6686-2E36573B4B8B}"/>
              </a:ext>
            </a:extLst>
          </p:cNvPr>
          <p:cNvPicPr>
            <a:picLocks noChangeAspect="1"/>
          </p:cNvPicPr>
          <p:nvPr/>
        </p:nvPicPr>
        <p:blipFill>
          <a:blip r:embed="rId4"/>
          <a:stretch>
            <a:fillRect/>
          </a:stretch>
        </p:blipFill>
        <p:spPr>
          <a:xfrm>
            <a:off x="5730188" y="4634874"/>
            <a:ext cx="433425" cy="485793"/>
          </a:xfrm>
          <a:prstGeom prst="rect">
            <a:avLst/>
          </a:prstGeom>
          <a:noFill/>
          <a:ln cap="flat">
            <a:noFill/>
          </a:ln>
        </p:spPr>
      </p:pic>
      <p:pic>
        <p:nvPicPr>
          <p:cNvPr id="8" name="3D Model 45" descr="Smiling Face">
            <a:extLst>
              <a:ext uri="{FF2B5EF4-FFF2-40B4-BE49-F238E27FC236}">
                <a16:creationId xmlns:a16="http://schemas.microsoft.com/office/drawing/2014/main" id="{496E30F1-295E-9E30-D1DB-C27A36232DB2}"/>
              </a:ext>
            </a:extLst>
          </p:cNvPr>
          <p:cNvPicPr>
            <a:picLocks noChangeAspect="1"/>
          </p:cNvPicPr>
          <p:nvPr/>
        </p:nvPicPr>
        <p:blipFill>
          <a:blip r:embed="rId4"/>
          <a:stretch>
            <a:fillRect/>
          </a:stretch>
        </p:blipFill>
        <p:spPr>
          <a:xfrm>
            <a:off x="4993200" y="4811325"/>
            <a:ext cx="433425" cy="485793"/>
          </a:xfrm>
          <a:prstGeom prst="rect">
            <a:avLst/>
          </a:prstGeom>
          <a:noFill/>
          <a:ln cap="flat">
            <a:noFill/>
          </a:ln>
        </p:spPr>
      </p:pic>
      <p:pic>
        <p:nvPicPr>
          <p:cNvPr id="9" name="3D Model 45" descr="Smiling Face">
            <a:extLst>
              <a:ext uri="{FF2B5EF4-FFF2-40B4-BE49-F238E27FC236}">
                <a16:creationId xmlns:a16="http://schemas.microsoft.com/office/drawing/2014/main" id="{02FF9BD9-FCAC-6F97-3DB6-79F15490DA82}"/>
              </a:ext>
            </a:extLst>
          </p:cNvPr>
          <p:cNvPicPr>
            <a:picLocks noChangeAspect="1"/>
          </p:cNvPicPr>
          <p:nvPr/>
        </p:nvPicPr>
        <p:blipFill>
          <a:blip r:embed="rId4"/>
          <a:stretch>
            <a:fillRect/>
          </a:stretch>
        </p:blipFill>
        <p:spPr>
          <a:xfrm>
            <a:off x="2749180" y="3979285"/>
            <a:ext cx="433425" cy="485793"/>
          </a:xfrm>
          <a:prstGeom prst="rect">
            <a:avLst/>
          </a:prstGeom>
          <a:noFill/>
          <a:ln cap="flat">
            <a:noFill/>
          </a:ln>
        </p:spPr>
      </p:pic>
      <p:pic>
        <p:nvPicPr>
          <p:cNvPr id="10" name="3D Model 45" descr="Smiling Face">
            <a:extLst>
              <a:ext uri="{FF2B5EF4-FFF2-40B4-BE49-F238E27FC236}">
                <a16:creationId xmlns:a16="http://schemas.microsoft.com/office/drawing/2014/main" id="{079D3687-EF1B-B115-7AF7-3E97ADC4177D}"/>
              </a:ext>
            </a:extLst>
          </p:cNvPr>
          <p:cNvPicPr>
            <a:picLocks noChangeAspect="1"/>
          </p:cNvPicPr>
          <p:nvPr/>
        </p:nvPicPr>
        <p:blipFill>
          <a:blip r:embed="rId4"/>
          <a:stretch>
            <a:fillRect/>
          </a:stretch>
        </p:blipFill>
        <p:spPr>
          <a:xfrm>
            <a:off x="2363321" y="4222177"/>
            <a:ext cx="433425" cy="485793"/>
          </a:xfrm>
          <a:prstGeom prst="rect">
            <a:avLst/>
          </a:prstGeom>
          <a:noFill/>
          <a:ln cap="flat">
            <a:noFill/>
          </a:ln>
        </p:spPr>
      </p:pic>
      <p:pic>
        <p:nvPicPr>
          <p:cNvPr id="11" name="3D Model 45" descr="Smiling Face">
            <a:extLst>
              <a:ext uri="{FF2B5EF4-FFF2-40B4-BE49-F238E27FC236}">
                <a16:creationId xmlns:a16="http://schemas.microsoft.com/office/drawing/2014/main" id="{12B3D9E8-5B66-FCFB-C760-E2C0D976DFD8}"/>
              </a:ext>
            </a:extLst>
          </p:cNvPr>
          <p:cNvPicPr>
            <a:picLocks noChangeAspect="1"/>
          </p:cNvPicPr>
          <p:nvPr/>
        </p:nvPicPr>
        <p:blipFill>
          <a:blip r:embed="rId4"/>
          <a:stretch>
            <a:fillRect/>
          </a:stretch>
        </p:blipFill>
        <p:spPr>
          <a:xfrm>
            <a:off x="1975314" y="4505678"/>
            <a:ext cx="433425" cy="485793"/>
          </a:xfrm>
          <a:prstGeom prst="rect">
            <a:avLst/>
          </a:prstGeom>
          <a:noFill/>
          <a:ln cap="flat">
            <a:noFill/>
          </a:ln>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3E04E-B156-E0C8-0DC6-5609ECB6C34F}"/>
              </a:ext>
            </a:extLst>
          </p:cNvPr>
          <p:cNvSpPr txBox="1">
            <a:spLocks noGrp="1"/>
          </p:cNvSpPr>
          <p:nvPr>
            <p:ph type="title"/>
          </p:nvPr>
        </p:nvSpPr>
        <p:spPr>
          <a:xfrm>
            <a:off x="1117305" y="76196"/>
            <a:ext cx="10157356" cy="6449144"/>
          </a:xfrm>
        </p:spPr>
        <p:txBody>
          <a:bodyPr anchorCtr="1"/>
          <a:lstStyle/>
          <a:p>
            <a:pPr lvl="0" algn="ctr"/>
            <a:r>
              <a:rPr lang="ro-RO" sz="3600">
                <a:latin typeface="Times New Roman" pitchFamily="18"/>
                <a:cs typeface="Times New Roman" pitchFamily="18"/>
              </a:rPr>
              <a:t>Inițierea preșcolarilor în lumea fascinantă a banilor reprezintă o oprtunitate în dezvoltarea sănătoasă a unei generații viitoare de consumatori, educați din punct de vedere financiar!</a:t>
            </a:r>
            <a:br>
              <a:rPr lang="ro-RO" sz="3600">
                <a:latin typeface="Times New Roman" pitchFamily="18"/>
                <a:cs typeface="Times New Roman" pitchFamily="18"/>
              </a:rPr>
            </a:br>
            <a:br>
              <a:rPr lang="ro-RO" sz="3600">
                <a:latin typeface="Times New Roman" pitchFamily="18"/>
                <a:cs typeface="Times New Roman" pitchFamily="18"/>
              </a:rPr>
            </a:br>
            <a:br>
              <a:rPr lang="ro-RO" sz="3600">
                <a:latin typeface="Times New Roman" pitchFamily="18"/>
                <a:cs typeface="Times New Roman" pitchFamily="18"/>
              </a:rPr>
            </a:br>
            <a:br>
              <a:rPr lang="ro-RO"/>
            </a:br>
            <a:br>
              <a:rPr lang="ro-RO"/>
            </a:br>
            <a:br>
              <a:rPr lang="ro-RO"/>
            </a:br>
            <a:br>
              <a:rPr lang="ro-RO"/>
            </a:br>
            <a:br>
              <a:rPr lang="ro-RO"/>
            </a:br>
            <a:endParaRPr lang="en-US"/>
          </a:p>
        </p:txBody>
      </p:sp>
      <p:pic>
        <p:nvPicPr>
          <p:cNvPr id="3" name="Picture 3">
            <a:extLst>
              <a:ext uri="{FF2B5EF4-FFF2-40B4-BE49-F238E27FC236}">
                <a16:creationId xmlns:a16="http://schemas.microsoft.com/office/drawing/2014/main" id="{D24E86E9-2247-4585-3D68-BEAFFF16A2C4}"/>
              </a:ext>
            </a:extLst>
          </p:cNvPr>
          <p:cNvPicPr>
            <a:picLocks noChangeAspect="1"/>
          </p:cNvPicPr>
          <p:nvPr/>
        </p:nvPicPr>
        <p:blipFill>
          <a:blip r:embed="rId2"/>
          <a:stretch>
            <a:fillRect/>
          </a:stretch>
        </p:blipFill>
        <p:spPr>
          <a:xfrm>
            <a:off x="549792" y="2420892"/>
            <a:ext cx="3147812" cy="4360910"/>
          </a:xfrm>
          <a:prstGeom prst="rect">
            <a:avLst/>
          </a:prstGeom>
          <a:noFill/>
          <a:ln cap="flat">
            <a:noFill/>
          </a:ln>
        </p:spPr>
      </p:pic>
      <p:pic>
        <p:nvPicPr>
          <p:cNvPr id="4" name="Picture 5">
            <a:extLst>
              <a:ext uri="{FF2B5EF4-FFF2-40B4-BE49-F238E27FC236}">
                <a16:creationId xmlns:a16="http://schemas.microsoft.com/office/drawing/2014/main" id="{45FF5632-C4AE-38B6-C1BE-364BC5CD310C}"/>
              </a:ext>
            </a:extLst>
          </p:cNvPr>
          <p:cNvPicPr>
            <a:picLocks noChangeAspect="1"/>
          </p:cNvPicPr>
          <p:nvPr/>
        </p:nvPicPr>
        <p:blipFill>
          <a:blip r:embed="rId3"/>
          <a:srcRect t="18246"/>
          <a:stretch>
            <a:fillRect/>
          </a:stretch>
        </p:blipFill>
        <p:spPr>
          <a:xfrm>
            <a:off x="4265127" y="2420892"/>
            <a:ext cx="3917518" cy="4336029"/>
          </a:xfrm>
          <a:prstGeom prst="rect">
            <a:avLst/>
          </a:prstGeom>
          <a:noFill/>
          <a:ln cap="flat">
            <a:noFill/>
          </a:ln>
        </p:spPr>
      </p:pic>
      <p:pic>
        <p:nvPicPr>
          <p:cNvPr id="5" name="Picture 9">
            <a:extLst>
              <a:ext uri="{FF2B5EF4-FFF2-40B4-BE49-F238E27FC236}">
                <a16:creationId xmlns:a16="http://schemas.microsoft.com/office/drawing/2014/main" id="{85B6D89B-C9A8-D3E0-18E5-F60DAB5C5948}"/>
              </a:ext>
            </a:extLst>
          </p:cNvPr>
          <p:cNvPicPr>
            <a:picLocks noChangeAspect="1"/>
          </p:cNvPicPr>
          <p:nvPr/>
        </p:nvPicPr>
        <p:blipFill>
          <a:blip r:embed="rId4"/>
          <a:srcRect l="-1600" t="-8929" r="-1600" b="16930"/>
          <a:stretch>
            <a:fillRect/>
          </a:stretch>
        </p:blipFill>
        <p:spPr>
          <a:xfrm>
            <a:off x="8491218" y="1916829"/>
            <a:ext cx="3596070" cy="4864964"/>
          </a:xfrm>
          <a:prstGeom prst="rect">
            <a:avLst/>
          </a:prstGeom>
          <a:noFill/>
          <a:ln cap="flat">
            <a:noFill/>
          </a:ln>
        </p:spPr>
      </p:pic>
      <p:pic>
        <p:nvPicPr>
          <p:cNvPr id="6" name="3D Model 45" descr="Smiling Face">
            <a:extLst>
              <a:ext uri="{FF2B5EF4-FFF2-40B4-BE49-F238E27FC236}">
                <a16:creationId xmlns:a16="http://schemas.microsoft.com/office/drawing/2014/main" id="{5CF38417-1B11-9E2E-5B65-13BD07DDF1AC}"/>
              </a:ext>
            </a:extLst>
          </p:cNvPr>
          <p:cNvPicPr>
            <a:picLocks noChangeAspect="1"/>
          </p:cNvPicPr>
          <p:nvPr/>
        </p:nvPicPr>
        <p:blipFill>
          <a:blip r:embed="rId5"/>
          <a:stretch>
            <a:fillRect/>
          </a:stretch>
        </p:blipFill>
        <p:spPr>
          <a:xfrm>
            <a:off x="4582241" y="2775386"/>
            <a:ext cx="936107" cy="1307226"/>
          </a:xfrm>
          <a:prstGeom prst="rect">
            <a:avLst/>
          </a:prstGeom>
          <a:noFill/>
          <a:ln cap="flat">
            <a:noFill/>
          </a:ln>
        </p:spPr>
      </p:pic>
      <p:pic>
        <p:nvPicPr>
          <p:cNvPr id="7" name="3D Model 45" descr="Smiling Face">
            <a:extLst>
              <a:ext uri="{FF2B5EF4-FFF2-40B4-BE49-F238E27FC236}">
                <a16:creationId xmlns:a16="http://schemas.microsoft.com/office/drawing/2014/main" id="{09054FE4-B9BD-569A-3C69-B7C3198DA55C}"/>
              </a:ext>
            </a:extLst>
          </p:cNvPr>
          <p:cNvPicPr>
            <a:picLocks noChangeAspect="1"/>
          </p:cNvPicPr>
          <p:nvPr/>
        </p:nvPicPr>
        <p:blipFill>
          <a:blip r:embed="rId5"/>
          <a:stretch>
            <a:fillRect/>
          </a:stretch>
        </p:blipFill>
        <p:spPr>
          <a:xfrm>
            <a:off x="9353150" y="4501783"/>
            <a:ext cx="936107" cy="1015450"/>
          </a:xfrm>
          <a:prstGeom prst="rect">
            <a:avLst/>
          </a:prstGeom>
          <a:noFill/>
          <a:ln cap="flat">
            <a:noFill/>
          </a:ln>
        </p:spPr>
      </p:pic>
      <p:pic>
        <p:nvPicPr>
          <p:cNvPr id="8" name="3D Model 45" descr="Smiling Face">
            <a:extLst>
              <a:ext uri="{FF2B5EF4-FFF2-40B4-BE49-F238E27FC236}">
                <a16:creationId xmlns:a16="http://schemas.microsoft.com/office/drawing/2014/main" id="{CEB24B20-442E-7D3C-426D-B2FF0ADB54C7}"/>
              </a:ext>
            </a:extLst>
          </p:cNvPr>
          <p:cNvPicPr>
            <a:picLocks noChangeAspect="1"/>
          </p:cNvPicPr>
          <p:nvPr/>
        </p:nvPicPr>
        <p:blipFill>
          <a:blip r:embed="rId5"/>
          <a:stretch>
            <a:fillRect/>
          </a:stretch>
        </p:blipFill>
        <p:spPr>
          <a:xfrm>
            <a:off x="1899574" y="4097965"/>
            <a:ext cx="936107" cy="1015450"/>
          </a:xfrm>
          <a:prstGeom prst="rect">
            <a:avLst/>
          </a:prstGeom>
          <a:noFill/>
          <a:ln cap="flat">
            <a:noFill/>
          </a:ln>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name="Slide2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192FA-00E9-FA67-7B5A-F12D2200DFEA}"/>
              </a:ext>
            </a:extLst>
          </p:cNvPr>
          <p:cNvSpPr txBox="1">
            <a:spLocks noGrp="1"/>
          </p:cNvSpPr>
          <p:nvPr>
            <p:ph type="title"/>
          </p:nvPr>
        </p:nvSpPr>
        <p:spPr>
          <a:xfrm>
            <a:off x="5658042" y="3429000"/>
            <a:ext cx="5616619" cy="3077029"/>
          </a:xfrm>
        </p:spPr>
        <p:txBody>
          <a:bodyPr anchorCtr="1"/>
          <a:lstStyle/>
          <a:p>
            <a:pPr lvl="0" algn="ctr"/>
            <a:r>
              <a:rPr lang="ro-RO" sz="2800">
                <a:latin typeface="Times New Roman" pitchFamily="18"/>
                <a:cs typeface="Times New Roman" pitchFamily="18"/>
              </a:rPr>
              <a:t>Copiii au învățat să facă diferența dintre monede și bacnote, dintre o pușculiță normală și o pușculiță cu cod – tip seif. Au descoperit banii, au învățat să le recunoască valoarea fiecăruia, precum și unde se depozitează acesștia, și care este scopul economisirii lor! </a:t>
            </a:r>
            <a:endParaRPr lang="en-US" sz="2800">
              <a:latin typeface="Times New Roman" pitchFamily="18"/>
              <a:cs typeface="Times New Roman" pitchFamily="18"/>
            </a:endParaRPr>
          </a:p>
        </p:txBody>
      </p:sp>
      <p:pic>
        <p:nvPicPr>
          <p:cNvPr id="3" name="Picture 3">
            <a:extLst>
              <a:ext uri="{FF2B5EF4-FFF2-40B4-BE49-F238E27FC236}">
                <a16:creationId xmlns:a16="http://schemas.microsoft.com/office/drawing/2014/main" id="{F3F6170E-AF20-D0C0-7682-79B187070B89}"/>
              </a:ext>
            </a:extLst>
          </p:cNvPr>
          <p:cNvPicPr>
            <a:picLocks noChangeAspect="1"/>
          </p:cNvPicPr>
          <p:nvPr/>
        </p:nvPicPr>
        <p:blipFill>
          <a:blip r:embed="rId2"/>
          <a:srcRect t="19551" b="20600"/>
          <a:stretch>
            <a:fillRect/>
          </a:stretch>
        </p:blipFill>
        <p:spPr>
          <a:xfrm>
            <a:off x="5658042" y="378342"/>
            <a:ext cx="5616619" cy="2736305"/>
          </a:xfrm>
          <a:prstGeom prst="rect">
            <a:avLst/>
          </a:prstGeom>
          <a:noFill/>
          <a:ln cap="flat">
            <a:noFill/>
          </a:ln>
        </p:spPr>
      </p:pic>
      <p:pic>
        <p:nvPicPr>
          <p:cNvPr id="4" name="Picture 5">
            <a:extLst>
              <a:ext uri="{FF2B5EF4-FFF2-40B4-BE49-F238E27FC236}">
                <a16:creationId xmlns:a16="http://schemas.microsoft.com/office/drawing/2014/main" id="{1D446D07-5D3A-0D2F-9FE2-839CFCEA232D}"/>
              </a:ext>
            </a:extLst>
          </p:cNvPr>
          <p:cNvPicPr>
            <a:picLocks noChangeAspect="1"/>
          </p:cNvPicPr>
          <p:nvPr/>
        </p:nvPicPr>
        <p:blipFill>
          <a:blip r:embed="rId3"/>
          <a:srcRect l="8263" t="16401" r="8263" b="17451"/>
          <a:stretch>
            <a:fillRect/>
          </a:stretch>
        </p:blipFill>
        <p:spPr>
          <a:xfrm>
            <a:off x="261765" y="351970"/>
            <a:ext cx="5184574" cy="3384377"/>
          </a:xfrm>
          <a:prstGeom prst="rect">
            <a:avLst/>
          </a:prstGeom>
          <a:noFill/>
          <a:ln cap="flat">
            <a:noFill/>
          </a:ln>
        </p:spPr>
      </p:pic>
      <p:pic>
        <p:nvPicPr>
          <p:cNvPr id="5" name="Picture 7">
            <a:extLst>
              <a:ext uri="{FF2B5EF4-FFF2-40B4-BE49-F238E27FC236}">
                <a16:creationId xmlns:a16="http://schemas.microsoft.com/office/drawing/2014/main" id="{A892B783-0525-8D09-5830-36D099B66717}"/>
              </a:ext>
            </a:extLst>
          </p:cNvPr>
          <p:cNvPicPr>
            <a:picLocks noChangeAspect="1"/>
          </p:cNvPicPr>
          <p:nvPr/>
        </p:nvPicPr>
        <p:blipFill>
          <a:blip r:embed="rId4"/>
          <a:srcRect l="15309" t="18102" r="11015" b="23099"/>
          <a:stretch>
            <a:fillRect/>
          </a:stretch>
        </p:blipFill>
        <p:spPr>
          <a:xfrm>
            <a:off x="477792" y="3797439"/>
            <a:ext cx="4532177" cy="3060560"/>
          </a:xfrm>
          <a:prstGeom prst="rect">
            <a:avLst/>
          </a:prstGeom>
          <a:noFill/>
          <a:ln cap="flat">
            <a:noFill/>
          </a:ln>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0497285E-BCAB-273D-3EFA-545854BE30BA}"/>
              </a:ext>
            </a:extLst>
          </p:cNvPr>
          <p:cNvPicPr>
            <a:picLocks noChangeAspect="1"/>
          </p:cNvPicPr>
          <p:nvPr/>
        </p:nvPicPr>
        <p:blipFill>
          <a:blip r:embed="rId2"/>
          <a:srcRect t="1" b="11670"/>
          <a:stretch>
            <a:fillRect/>
          </a:stretch>
        </p:blipFill>
        <p:spPr>
          <a:xfrm>
            <a:off x="6219867" y="418356"/>
            <a:ext cx="5112565" cy="6021287"/>
          </a:xfrm>
          <a:prstGeom prst="rect">
            <a:avLst/>
          </a:prstGeom>
          <a:noFill/>
          <a:ln cap="flat">
            <a:noFill/>
          </a:ln>
        </p:spPr>
      </p:pic>
      <p:sp>
        <p:nvSpPr>
          <p:cNvPr id="3" name="TextBox 4">
            <a:extLst>
              <a:ext uri="{FF2B5EF4-FFF2-40B4-BE49-F238E27FC236}">
                <a16:creationId xmlns:a16="http://schemas.microsoft.com/office/drawing/2014/main" id="{6F59F074-514C-0562-BEB5-C7C2E350F913}"/>
              </a:ext>
            </a:extLst>
          </p:cNvPr>
          <p:cNvSpPr txBox="1"/>
          <p:nvPr/>
        </p:nvSpPr>
        <p:spPr>
          <a:xfrm>
            <a:off x="405783" y="476676"/>
            <a:ext cx="5328592" cy="3046991"/>
          </a:xfrm>
          <a:prstGeom prst="rect">
            <a:avLst/>
          </a:prstGeom>
          <a:noFill/>
          <a:ln cap="flat">
            <a:noFill/>
          </a:ln>
        </p:spPr>
        <p:txBody>
          <a:bodyPr vert="horz" wrap="square" lIns="91440" tIns="45720" rIns="91440" bIns="45720" anchor="t" anchorCtr="0" compatLnSpc="1">
            <a:spAutoFit/>
          </a:bodyPr>
          <a:lstStyle/>
          <a:p>
            <a:pPr marL="0" marR="0" lvl="0" indent="0" algn="l" defTabSz="1218986"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ro-RO" sz="2400" b="0" i="0" u="none" strike="noStrike" kern="1200" cap="none" spc="0" baseline="0">
                <a:solidFill>
                  <a:srgbClr val="374C81"/>
                </a:solidFill>
                <a:uFillTx/>
                <a:latin typeface="Century Gothic"/>
              </a:rPr>
              <a:t>Mesajele despre importanța educației financiare trebuie să fie transmise de la vârste timpurii, astfel copiii învață să se familiarizeze cu banii, cu valoarea acestora, cum trebuie cheltuiți cu responsabilitate, și cum anume  pot fi economisiți. </a:t>
            </a:r>
          </a:p>
        </p:txBody>
      </p:sp>
      <p:pic>
        <p:nvPicPr>
          <p:cNvPr id="4" name="Picture 6">
            <a:extLst>
              <a:ext uri="{FF2B5EF4-FFF2-40B4-BE49-F238E27FC236}">
                <a16:creationId xmlns:a16="http://schemas.microsoft.com/office/drawing/2014/main" id="{B662F1D8-C0B1-C19C-C68D-BF300CAE52CA}"/>
              </a:ext>
            </a:extLst>
          </p:cNvPr>
          <p:cNvPicPr>
            <a:picLocks noChangeAspect="1"/>
          </p:cNvPicPr>
          <p:nvPr/>
        </p:nvPicPr>
        <p:blipFill>
          <a:blip r:embed="rId3"/>
          <a:srcRect t="10101" b="9050"/>
          <a:stretch>
            <a:fillRect/>
          </a:stretch>
        </p:blipFill>
        <p:spPr>
          <a:xfrm>
            <a:off x="623629" y="3429000"/>
            <a:ext cx="5110737" cy="3312368"/>
          </a:xfrm>
          <a:prstGeom prst="rect">
            <a:avLst/>
          </a:prstGeom>
          <a:noFill/>
          <a:ln cap="flat">
            <a:noFill/>
          </a:ln>
        </p:spPr>
      </p:pic>
      <p:pic>
        <p:nvPicPr>
          <p:cNvPr id="5" name="3D Model 45" descr="Smiling Face">
            <a:extLst>
              <a:ext uri="{FF2B5EF4-FFF2-40B4-BE49-F238E27FC236}">
                <a16:creationId xmlns:a16="http://schemas.microsoft.com/office/drawing/2014/main" id="{4E0E80F4-1B2E-F61D-2D93-09DCD1CF8304}"/>
              </a:ext>
            </a:extLst>
          </p:cNvPr>
          <p:cNvPicPr>
            <a:picLocks noChangeAspect="1"/>
          </p:cNvPicPr>
          <p:nvPr/>
        </p:nvPicPr>
        <p:blipFill>
          <a:blip r:embed="rId4"/>
          <a:stretch>
            <a:fillRect/>
          </a:stretch>
        </p:blipFill>
        <p:spPr>
          <a:xfrm>
            <a:off x="7552322" y="1363425"/>
            <a:ext cx="1296143" cy="2065574"/>
          </a:xfrm>
          <a:prstGeom prst="rect">
            <a:avLst/>
          </a:prstGeom>
          <a:noFill/>
          <a:ln cap="flat">
            <a:noFill/>
          </a:ln>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EF423-2C39-36D2-14E4-75589E1B13B2}"/>
              </a:ext>
            </a:extLst>
          </p:cNvPr>
          <p:cNvSpPr txBox="1">
            <a:spLocks noGrp="1"/>
          </p:cNvSpPr>
          <p:nvPr>
            <p:ph type="title"/>
          </p:nvPr>
        </p:nvSpPr>
        <p:spPr>
          <a:xfrm>
            <a:off x="1197864" y="260649"/>
            <a:ext cx="10076797" cy="1008107"/>
          </a:xfrm>
        </p:spPr>
        <p:txBody>
          <a:bodyPr>
            <a:noAutofit/>
          </a:bodyPr>
          <a:lstStyle/>
          <a:p>
            <a:pPr lvl="0"/>
            <a:r>
              <a:rPr lang="ro-RO" sz="2800">
                <a:latin typeface="Times New Roman" pitchFamily="18"/>
                <a:cs typeface="Times New Roman" pitchFamily="18"/>
              </a:rPr>
              <a:t>Activitatea de educație financiară a continuat cu realizarea unui exercițiu cu material individual prin recunoașterea, identificarea bacnotelor  și așezarea lor, la locul corespunzător fiecărei bacnote.</a:t>
            </a:r>
            <a:endParaRPr lang="en-US" sz="2800">
              <a:latin typeface="Times New Roman" pitchFamily="18"/>
              <a:cs typeface="Times New Roman" pitchFamily="18"/>
            </a:endParaRPr>
          </a:p>
        </p:txBody>
      </p:sp>
      <p:pic>
        <p:nvPicPr>
          <p:cNvPr id="3" name="Picture 3">
            <a:extLst>
              <a:ext uri="{FF2B5EF4-FFF2-40B4-BE49-F238E27FC236}">
                <a16:creationId xmlns:a16="http://schemas.microsoft.com/office/drawing/2014/main" id="{F1B7E36B-9711-7E61-66A2-DF232E20E2C2}"/>
              </a:ext>
            </a:extLst>
          </p:cNvPr>
          <p:cNvPicPr>
            <a:picLocks noChangeAspect="1"/>
          </p:cNvPicPr>
          <p:nvPr/>
        </p:nvPicPr>
        <p:blipFill>
          <a:blip r:embed="rId2"/>
          <a:srcRect l="-1" t="8198" r="1434" b="4662"/>
          <a:stretch>
            <a:fillRect/>
          </a:stretch>
        </p:blipFill>
        <p:spPr>
          <a:xfrm>
            <a:off x="7462564" y="1533732"/>
            <a:ext cx="4020461" cy="4739262"/>
          </a:xfrm>
          <a:prstGeom prst="rect">
            <a:avLst/>
          </a:prstGeom>
          <a:noFill/>
          <a:ln cap="flat">
            <a:noFill/>
          </a:ln>
        </p:spPr>
      </p:pic>
      <p:pic>
        <p:nvPicPr>
          <p:cNvPr id="4" name="Picture 5">
            <a:extLst>
              <a:ext uri="{FF2B5EF4-FFF2-40B4-BE49-F238E27FC236}">
                <a16:creationId xmlns:a16="http://schemas.microsoft.com/office/drawing/2014/main" id="{8B0CD318-EA69-C5F8-5BDF-7583449EAF24}"/>
              </a:ext>
            </a:extLst>
          </p:cNvPr>
          <p:cNvPicPr>
            <a:picLocks noChangeAspect="1"/>
          </p:cNvPicPr>
          <p:nvPr/>
        </p:nvPicPr>
        <p:blipFill>
          <a:blip r:embed="rId3"/>
          <a:stretch>
            <a:fillRect/>
          </a:stretch>
        </p:blipFill>
        <p:spPr>
          <a:xfrm>
            <a:off x="673245" y="1533732"/>
            <a:ext cx="6444206" cy="4833152"/>
          </a:xfrm>
          <a:prstGeom prst="rect">
            <a:avLst/>
          </a:prstGeom>
          <a:noFill/>
          <a:ln cap="flat">
            <a:noFill/>
          </a:ln>
        </p:spPr>
      </p:pic>
      <p:pic>
        <p:nvPicPr>
          <p:cNvPr id="5" name="3D Model 45" descr="Smiling Face">
            <a:extLst>
              <a:ext uri="{FF2B5EF4-FFF2-40B4-BE49-F238E27FC236}">
                <a16:creationId xmlns:a16="http://schemas.microsoft.com/office/drawing/2014/main" id="{6846CA3D-7BFB-4571-855C-AB958782296E}"/>
              </a:ext>
            </a:extLst>
          </p:cNvPr>
          <p:cNvPicPr>
            <a:picLocks noChangeAspect="1"/>
          </p:cNvPicPr>
          <p:nvPr/>
        </p:nvPicPr>
        <p:blipFill>
          <a:blip r:embed="rId4"/>
          <a:stretch>
            <a:fillRect/>
          </a:stretch>
        </p:blipFill>
        <p:spPr>
          <a:xfrm>
            <a:off x="1845935" y="4149080"/>
            <a:ext cx="365129" cy="411480"/>
          </a:xfrm>
          <a:prstGeom prst="rect">
            <a:avLst/>
          </a:prstGeom>
          <a:noFill/>
          <a:ln cap="flat">
            <a:noFill/>
          </a:ln>
        </p:spPr>
      </p:pic>
      <p:pic>
        <p:nvPicPr>
          <p:cNvPr id="6" name="3D Model 45" descr="Smiling Face">
            <a:extLst>
              <a:ext uri="{FF2B5EF4-FFF2-40B4-BE49-F238E27FC236}">
                <a16:creationId xmlns:a16="http://schemas.microsoft.com/office/drawing/2014/main" id="{7533A01C-C662-A136-4A60-78EA9A19DF85}"/>
              </a:ext>
            </a:extLst>
          </p:cNvPr>
          <p:cNvPicPr>
            <a:picLocks noChangeAspect="1"/>
          </p:cNvPicPr>
          <p:nvPr/>
        </p:nvPicPr>
        <p:blipFill>
          <a:blip r:embed="rId4"/>
          <a:stretch>
            <a:fillRect/>
          </a:stretch>
        </p:blipFill>
        <p:spPr>
          <a:xfrm>
            <a:off x="9444837" y="1569229"/>
            <a:ext cx="1296143" cy="2065574"/>
          </a:xfrm>
          <a:prstGeom prst="rect">
            <a:avLst/>
          </a:prstGeom>
          <a:noFill/>
          <a:ln cap="flat">
            <a:noFill/>
          </a:ln>
        </p:spPr>
      </p:pic>
      <p:pic>
        <p:nvPicPr>
          <p:cNvPr id="7" name="3D Model 45" descr="Smiling Face">
            <a:extLst>
              <a:ext uri="{FF2B5EF4-FFF2-40B4-BE49-F238E27FC236}">
                <a16:creationId xmlns:a16="http://schemas.microsoft.com/office/drawing/2014/main" id="{41AEB8C3-BA7C-FCC3-78DB-A6EC838819C2}"/>
              </a:ext>
            </a:extLst>
          </p:cNvPr>
          <p:cNvPicPr>
            <a:picLocks noChangeAspect="1"/>
          </p:cNvPicPr>
          <p:nvPr/>
        </p:nvPicPr>
        <p:blipFill>
          <a:blip r:embed="rId4"/>
          <a:stretch>
            <a:fillRect/>
          </a:stretch>
        </p:blipFill>
        <p:spPr>
          <a:xfrm>
            <a:off x="2556177" y="4149080"/>
            <a:ext cx="365129" cy="411480"/>
          </a:xfrm>
          <a:prstGeom prst="rect">
            <a:avLst/>
          </a:prstGeom>
          <a:noFill/>
          <a:ln cap="flat">
            <a:noFill/>
          </a:ln>
        </p:spPr>
      </p:pic>
      <p:pic>
        <p:nvPicPr>
          <p:cNvPr id="8" name="3D Model 45" descr="Smiling Face">
            <a:extLst>
              <a:ext uri="{FF2B5EF4-FFF2-40B4-BE49-F238E27FC236}">
                <a16:creationId xmlns:a16="http://schemas.microsoft.com/office/drawing/2014/main" id="{FAB334DE-81DB-4CA0-5DF2-60CC4A441D10}"/>
              </a:ext>
            </a:extLst>
          </p:cNvPr>
          <p:cNvPicPr>
            <a:picLocks noChangeAspect="1"/>
          </p:cNvPicPr>
          <p:nvPr/>
        </p:nvPicPr>
        <p:blipFill>
          <a:blip r:embed="rId4"/>
          <a:stretch>
            <a:fillRect/>
          </a:stretch>
        </p:blipFill>
        <p:spPr>
          <a:xfrm flipH="1">
            <a:off x="705797" y="4301483"/>
            <a:ext cx="708093" cy="563883"/>
          </a:xfrm>
          <a:prstGeom prst="rect">
            <a:avLst/>
          </a:prstGeom>
          <a:noFill/>
          <a:ln cap="flat">
            <a:noFill/>
          </a:ln>
        </p:spPr>
      </p:pic>
      <p:pic>
        <p:nvPicPr>
          <p:cNvPr id="9" name="3D Model 45" descr="Smiling Face">
            <a:extLst>
              <a:ext uri="{FF2B5EF4-FFF2-40B4-BE49-F238E27FC236}">
                <a16:creationId xmlns:a16="http://schemas.microsoft.com/office/drawing/2014/main" id="{AF1EAE7A-016C-2D26-E1AE-5D5D6C055C0C}"/>
              </a:ext>
            </a:extLst>
          </p:cNvPr>
          <p:cNvPicPr>
            <a:picLocks noChangeAspect="1"/>
          </p:cNvPicPr>
          <p:nvPr/>
        </p:nvPicPr>
        <p:blipFill>
          <a:blip r:embed="rId4"/>
          <a:stretch>
            <a:fillRect/>
          </a:stretch>
        </p:blipFill>
        <p:spPr>
          <a:xfrm>
            <a:off x="2964274" y="4095743"/>
            <a:ext cx="365129" cy="411480"/>
          </a:xfrm>
          <a:prstGeom prst="rect">
            <a:avLst/>
          </a:prstGeom>
          <a:noFill/>
          <a:ln cap="flat">
            <a:noFill/>
          </a:ln>
        </p:spPr>
      </p:pic>
      <p:pic>
        <p:nvPicPr>
          <p:cNvPr id="10" name="3D Model 45" descr="Smiling Face">
            <a:extLst>
              <a:ext uri="{FF2B5EF4-FFF2-40B4-BE49-F238E27FC236}">
                <a16:creationId xmlns:a16="http://schemas.microsoft.com/office/drawing/2014/main" id="{662746B2-E911-EAD5-A0BE-B2556DDD8990}"/>
              </a:ext>
            </a:extLst>
          </p:cNvPr>
          <p:cNvPicPr>
            <a:picLocks noChangeAspect="1"/>
          </p:cNvPicPr>
          <p:nvPr/>
        </p:nvPicPr>
        <p:blipFill>
          <a:blip r:embed="rId4"/>
          <a:stretch>
            <a:fillRect/>
          </a:stretch>
        </p:blipFill>
        <p:spPr>
          <a:xfrm>
            <a:off x="3352894" y="3950317"/>
            <a:ext cx="365129" cy="411480"/>
          </a:xfrm>
          <a:prstGeom prst="rect">
            <a:avLst/>
          </a:prstGeom>
          <a:noFill/>
          <a:ln cap="flat">
            <a:noFill/>
          </a:ln>
        </p:spPr>
      </p:pic>
      <p:pic>
        <p:nvPicPr>
          <p:cNvPr id="11" name="3D Model 45" descr="Smiling Face">
            <a:extLst>
              <a:ext uri="{FF2B5EF4-FFF2-40B4-BE49-F238E27FC236}">
                <a16:creationId xmlns:a16="http://schemas.microsoft.com/office/drawing/2014/main" id="{59E378C6-1F85-FF3B-C781-3A73BD1D598E}"/>
              </a:ext>
            </a:extLst>
          </p:cNvPr>
          <p:cNvPicPr>
            <a:picLocks noChangeAspect="1"/>
          </p:cNvPicPr>
          <p:nvPr/>
        </p:nvPicPr>
        <p:blipFill>
          <a:blip r:embed="rId4"/>
          <a:stretch>
            <a:fillRect/>
          </a:stretch>
        </p:blipFill>
        <p:spPr>
          <a:xfrm>
            <a:off x="4076907" y="3904844"/>
            <a:ext cx="365129" cy="411480"/>
          </a:xfrm>
          <a:prstGeom prst="rect">
            <a:avLst/>
          </a:prstGeom>
          <a:noFill/>
          <a:ln cap="flat">
            <a:noFill/>
          </a:ln>
        </p:spPr>
      </p:pic>
      <p:pic>
        <p:nvPicPr>
          <p:cNvPr id="12" name="3D Model 45" descr="Smiling Face">
            <a:extLst>
              <a:ext uri="{FF2B5EF4-FFF2-40B4-BE49-F238E27FC236}">
                <a16:creationId xmlns:a16="http://schemas.microsoft.com/office/drawing/2014/main" id="{8B1A2AB1-3566-B493-8227-4DAC43B4FBF7}"/>
              </a:ext>
            </a:extLst>
          </p:cNvPr>
          <p:cNvPicPr>
            <a:picLocks noChangeAspect="1"/>
          </p:cNvPicPr>
          <p:nvPr/>
        </p:nvPicPr>
        <p:blipFill>
          <a:blip r:embed="rId4"/>
          <a:stretch>
            <a:fillRect/>
          </a:stretch>
        </p:blipFill>
        <p:spPr>
          <a:xfrm>
            <a:off x="3728219" y="3950317"/>
            <a:ext cx="365129" cy="411480"/>
          </a:xfrm>
          <a:prstGeom prst="rect">
            <a:avLst/>
          </a:prstGeom>
          <a:noFill/>
          <a:ln cap="flat">
            <a:noFill/>
          </a:ln>
        </p:spPr>
      </p:pic>
      <p:pic>
        <p:nvPicPr>
          <p:cNvPr id="13" name="3D Model 45" descr="Smiling Face">
            <a:extLst>
              <a:ext uri="{FF2B5EF4-FFF2-40B4-BE49-F238E27FC236}">
                <a16:creationId xmlns:a16="http://schemas.microsoft.com/office/drawing/2014/main" id="{55C8CA3F-F07C-2CED-27E2-676E7CC8BE16}"/>
              </a:ext>
            </a:extLst>
          </p:cNvPr>
          <p:cNvPicPr>
            <a:picLocks noChangeAspect="1"/>
          </p:cNvPicPr>
          <p:nvPr/>
        </p:nvPicPr>
        <p:blipFill>
          <a:blip r:embed="rId4"/>
          <a:stretch>
            <a:fillRect/>
          </a:stretch>
        </p:blipFill>
        <p:spPr>
          <a:xfrm>
            <a:off x="4415765" y="3859380"/>
            <a:ext cx="365129" cy="411480"/>
          </a:xfrm>
          <a:prstGeom prst="rect">
            <a:avLst/>
          </a:prstGeom>
          <a:noFill/>
          <a:ln cap="flat">
            <a:noFill/>
          </a:ln>
        </p:spPr>
      </p:pic>
      <p:pic>
        <p:nvPicPr>
          <p:cNvPr id="14" name="3D Model 45" descr="Smiling Face">
            <a:extLst>
              <a:ext uri="{FF2B5EF4-FFF2-40B4-BE49-F238E27FC236}">
                <a16:creationId xmlns:a16="http://schemas.microsoft.com/office/drawing/2014/main" id="{769C91C9-F09B-8862-93EA-C9D9A1F7E6AE}"/>
              </a:ext>
            </a:extLst>
          </p:cNvPr>
          <p:cNvPicPr>
            <a:picLocks noChangeAspect="1"/>
          </p:cNvPicPr>
          <p:nvPr/>
        </p:nvPicPr>
        <p:blipFill>
          <a:blip r:embed="rId4"/>
          <a:stretch>
            <a:fillRect/>
          </a:stretch>
        </p:blipFill>
        <p:spPr>
          <a:xfrm>
            <a:off x="5047515" y="3890003"/>
            <a:ext cx="365129" cy="411480"/>
          </a:xfrm>
          <a:prstGeom prst="rect">
            <a:avLst/>
          </a:prstGeom>
          <a:noFill/>
          <a:ln cap="flat">
            <a:noFill/>
          </a:ln>
        </p:spPr>
      </p:pic>
      <p:pic>
        <p:nvPicPr>
          <p:cNvPr id="15" name="3D Model 45" descr="Smiling Face">
            <a:extLst>
              <a:ext uri="{FF2B5EF4-FFF2-40B4-BE49-F238E27FC236}">
                <a16:creationId xmlns:a16="http://schemas.microsoft.com/office/drawing/2014/main" id="{29BEB0F9-8F4B-DE81-C8B1-3686559351F0}"/>
              </a:ext>
            </a:extLst>
          </p:cNvPr>
          <p:cNvPicPr>
            <a:picLocks noChangeAspect="1"/>
          </p:cNvPicPr>
          <p:nvPr/>
        </p:nvPicPr>
        <p:blipFill>
          <a:blip r:embed="rId4"/>
          <a:stretch>
            <a:fillRect/>
          </a:stretch>
        </p:blipFill>
        <p:spPr>
          <a:xfrm>
            <a:off x="1998338" y="4301483"/>
            <a:ext cx="365129" cy="411480"/>
          </a:xfrm>
          <a:prstGeom prst="rect">
            <a:avLst/>
          </a:prstGeom>
          <a:noFill/>
          <a:ln cap="flat">
            <a:noFill/>
          </a:ln>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BAA36-2B1E-060C-9215-81DAFD7064A2}"/>
              </a:ext>
            </a:extLst>
          </p:cNvPr>
          <p:cNvSpPr txBox="1">
            <a:spLocks noGrp="1"/>
          </p:cNvSpPr>
          <p:nvPr>
            <p:ph type="title"/>
          </p:nvPr>
        </p:nvSpPr>
        <p:spPr>
          <a:xfrm>
            <a:off x="1125855" y="188640"/>
            <a:ext cx="10148806" cy="1284558"/>
          </a:xfrm>
        </p:spPr>
        <p:txBody>
          <a:bodyPr anchorCtr="1">
            <a:noAutofit/>
          </a:bodyPr>
          <a:lstStyle/>
          <a:p>
            <a:pPr lvl="0" algn="ctr"/>
            <a:br>
              <a:rPr lang="ro-RO" sz="3600">
                <a:latin typeface="Times New Roman" pitchFamily="18"/>
                <a:cs typeface="Times New Roman" pitchFamily="18"/>
              </a:rPr>
            </a:br>
            <a:br>
              <a:rPr lang="ro-RO" sz="3600">
                <a:latin typeface="Times New Roman" pitchFamily="18"/>
                <a:cs typeface="Times New Roman" pitchFamily="18"/>
              </a:rPr>
            </a:br>
            <a:br>
              <a:rPr lang="ro-RO" sz="3600">
                <a:latin typeface="Times New Roman" pitchFamily="18"/>
                <a:cs typeface="Times New Roman" pitchFamily="18"/>
              </a:rPr>
            </a:br>
            <a:r>
              <a:rPr lang="ro-RO" sz="3600">
                <a:latin typeface="Times New Roman" pitchFamily="18"/>
                <a:cs typeface="Times New Roman" pitchFamily="18"/>
              </a:rPr>
              <a:t>Copiii și-au realizat propria „pușculiță” prin desen, apoi am desfășurat la nivelul grupei jocul de rol: </a:t>
            </a:r>
            <a:br>
              <a:rPr lang="ro-RO" sz="3600">
                <a:latin typeface="Times New Roman" pitchFamily="18"/>
                <a:cs typeface="Times New Roman" pitchFamily="18"/>
              </a:rPr>
            </a:br>
            <a:r>
              <a:rPr lang="ro-RO" sz="3600">
                <a:latin typeface="Times New Roman" pitchFamily="18"/>
                <a:cs typeface="Times New Roman" pitchFamily="18"/>
              </a:rPr>
              <a:t>„La florărie!”</a:t>
            </a:r>
            <a:endParaRPr lang="en-US" sz="3600">
              <a:latin typeface="Times New Roman" pitchFamily="18"/>
              <a:cs typeface="Times New Roman" pitchFamily="18"/>
            </a:endParaRPr>
          </a:p>
        </p:txBody>
      </p:sp>
      <p:pic>
        <p:nvPicPr>
          <p:cNvPr id="3" name="Picture 3">
            <a:extLst>
              <a:ext uri="{FF2B5EF4-FFF2-40B4-BE49-F238E27FC236}">
                <a16:creationId xmlns:a16="http://schemas.microsoft.com/office/drawing/2014/main" id="{A87CD5BE-9E13-4617-CB27-10796338C7FB}"/>
              </a:ext>
            </a:extLst>
          </p:cNvPr>
          <p:cNvPicPr>
            <a:picLocks noChangeAspect="1"/>
          </p:cNvPicPr>
          <p:nvPr/>
        </p:nvPicPr>
        <p:blipFill>
          <a:blip r:embed="rId2"/>
          <a:srcRect l="1" t="16287" r="-4392"/>
          <a:stretch>
            <a:fillRect/>
          </a:stretch>
        </p:blipFill>
        <p:spPr>
          <a:xfrm>
            <a:off x="837828" y="1916829"/>
            <a:ext cx="4579571" cy="4752529"/>
          </a:xfrm>
          <a:prstGeom prst="rect">
            <a:avLst/>
          </a:prstGeom>
          <a:noFill/>
          <a:ln cap="flat">
            <a:noFill/>
          </a:ln>
        </p:spPr>
      </p:pic>
      <p:pic>
        <p:nvPicPr>
          <p:cNvPr id="4" name="Picture 5">
            <a:extLst>
              <a:ext uri="{FF2B5EF4-FFF2-40B4-BE49-F238E27FC236}">
                <a16:creationId xmlns:a16="http://schemas.microsoft.com/office/drawing/2014/main" id="{5134DD1A-EDBB-31B6-137A-20A68240D6F4}"/>
              </a:ext>
            </a:extLst>
          </p:cNvPr>
          <p:cNvPicPr>
            <a:picLocks noChangeAspect="1"/>
          </p:cNvPicPr>
          <p:nvPr/>
        </p:nvPicPr>
        <p:blipFill>
          <a:blip r:embed="rId3"/>
          <a:srcRect l="1" t="4199" r="-3598" b="16002"/>
          <a:stretch>
            <a:fillRect/>
          </a:stretch>
        </p:blipFill>
        <p:spPr>
          <a:xfrm>
            <a:off x="6094411" y="1916829"/>
            <a:ext cx="5328592" cy="5040556"/>
          </a:xfrm>
          <a:prstGeom prst="rect">
            <a:avLst/>
          </a:prstGeom>
          <a:noFill/>
          <a:ln cap="flat">
            <a:noFill/>
          </a:ln>
        </p:spPr>
      </p:pic>
      <p:pic>
        <p:nvPicPr>
          <p:cNvPr id="5" name="3D Model 45" descr="Smiling Face">
            <a:extLst>
              <a:ext uri="{FF2B5EF4-FFF2-40B4-BE49-F238E27FC236}">
                <a16:creationId xmlns:a16="http://schemas.microsoft.com/office/drawing/2014/main" id="{16DBFE58-68A2-C829-95D9-5142D326E826}"/>
              </a:ext>
            </a:extLst>
          </p:cNvPr>
          <p:cNvPicPr>
            <a:picLocks noChangeAspect="1"/>
          </p:cNvPicPr>
          <p:nvPr/>
        </p:nvPicPr>
        <p:blipFill>
          <a:blip r:embed="rId4"/>
          <a:stretch>
            <a:fillRect/>
          </a:stretch>
        </p:blipFill>
        <p:spPr>
          <a:xfrm>
            <a:off x="8736973" y="3423047"/>
            <a:ext cx="792089" cy="1014060"/>
          </a:xfrm>
          <a:prstGeom prst="rect">
            <a:avLst/>
          </a:prstGeom>
          <a:noFill/>
          <a:ln cap="flat">
            <a:noFill/>
          </a:ln>
        </p:spPr>
      </p:pic>
      <p:pic>
        <p:nvPicPr>
          <p:cNvPr id="6" name="3D Model 45" descr="Smiling Face">
            <a:extLst>
              <a:ext uri="{FF2B5EF4-FFF2-40B4-BE49-F238E27FC236}">
                <a16:creationId xmlns:a16="http://schemas.microsoft.com/office/drawing/2014/main" id="{96C3956C-37E9-4E81-AC8D-9FAB6EAC293F}"/>
              </a:ext>
            </a:extLst>
          </p:cNvPr>
          <p:cNvPicPr>
            <a:picLocks noChangeAspect="1"/>
          </p:cNvPicPr>
          <p:nvPr/>
        </p:nvPicPr>
        <p:blipFill>
          <a:blip r:embed="rId4"/>
          <a:stretch>
            <a:fillRect/>
          </a:stretch>
        </p:blipFill>
        <p:spPr>
          <a:xfrm>
            <a:off x="4200470" y="3645026"/>
            <a:ext cx="792089" cy="1014060"/>
          </a:xfrm>
          <a:prstGeom prst="rect">
            <a:avLst/>
          </a:prstGeom>
          <a:noFill/>
          <a:ln cap="flat">
            <a:noFill/>
          </a:ln>
        </p:spPr>
      </p:pic>
      <p:pic>
        <p:nvPicPr>
          <p:cNvPr id="7" name="3D Model 45" descr="Smiling Face">
            <a:extLst>
              <a:ext uri="{FF2B5EF4-FFF2-40B4-BE49-F238E27FC236}">
                <a16:creationId xmlns:a16="http://schemas.microsoft.com/office/drawing/2014/main" id="{A380C518-DA78-7847-360D-048D262F4B00}"/>
              </a:ext>
            </a:extLst>
          </p:cNvPr>
          <p:cNvPicPr>
            <a:picLocks noChangeAspect="1"/>
          </p:cNvPicPr>
          <p:nvPr/>
        </p:nvPicPr>
        <p:blipFill>
          <a:blip r:embed="rId4"/>
          <a:stretch>
            <a:fillRect/>
          </a:stretch>
        </p:blipFill>
        <p:spPr>
          <a:xfrm>
            <a:off x="3379576" y="3193706"/>
            <a:ext cx="792089" cy="1014060"/>
          </a:xfrm>
          <a:prstGeom prst="rect">
            <a:avLst/>
          </a:prstGeom>
          <a:noFill/>
          <a:ln cap="flat">
            <a:noFill/>
          </a:ln>
        </p:spPr>
      </p:pic>
      <p:pic>
        <p:nvPicPr>
          <p:cNvPr id="8" name="3D Model 45" descr="Smiling Face">
            <a:extLst>
              <a:ext uri="{FF2B5EF4-FFF2-40B4-BE49-F238E27FC236}">
                <a16:creationId xmlns:a16="http://schemas.microsoft.com/office/drawing/2014/main" id="{5FB6B904-D5E1-850E-368D-980D0A4BD762}"/>
              </a:ext>
            </a:extLst>
          </p:cNvPr>
          <p:cNvPicPr>
            <a:picLocks noChangeAspect="1"/>
          </p:cNvPicPr>
          <p:nvPr/>
        </p:nvPicPr>
        <p:blipFill>
          <a:blip r:embed="rId4"/>
          <a:stretch>
            <a:fillRect/>
          </a:stretch>
        </p:blipFill>
        <p:spPr>
          <a:xfrm>
            <a:off x="9910834" y="4659087"/>
            <a:ext cx="792089" cy="1014060"/>
          </a:xfrm>
          <a:prstGeom prst="rect">
            <a:avLst/>
          </a:prstGeom>
          <a:noFill/>
          <a:ln cap="flat">
            <a:noFill/>
          </a:ln>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name="Slide2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A21E5-7A36-F9AC-21DB-B310AC2E0ACB}"/>
              </a:ext>
            </a:extLst>
          </p:cNvPr>
          <p:cNvSpPr txBox="1">
            <a:spLocks noGrp="1"/>
          </p:cNvSpPr>
          <p:nvPr>
            <p:ph type="title"/>
          </p:nvPr>
        </p:nvSpPr>
        <p:spPr>
          <a:xfrm>
            <a:off x="1015733" y="620685"/>
            <a:ext cx="10157356" cy="1397002"/>
          </a:xfrm>
        </p:spPr>
        <p:txBody>
          <a:bodyPr/>
          <a:lstStyle/>
          <a:p>
            <a:pPr lvl="0"/>
            <a:r>
              <a:rPr lang="ro-RO" sz="3200">
                <a:latin typeface="Times New Roman" pitchFamily="18"/>
                <a:cs typeface="Times New Roman" pitchFamily="18"/>
              </a:rPr>
              <a:t>Jocul de rol contibuie la dezvoltarea abilităților de vănzător-cumpărator, la  identificarea banilor, ajutând copiii să învețe cum să folosească banii în viața de zi cu zi. </a:t>
            </a:r>
            <a:endParaRPr lang="en-US" sz="3200">
              <a:latin typeface="Times New Roman" pitchFamily="18"/>
              <a:cs typeface="Times New Roman" pitchFamily="18"/>
            </a:endParaRPr>
          </a:p>
        </p:txBody>
      </p:sp>
      <p:pic>
        <p:nvPicPr>
          <p:cNvPr id="3" name="Picture 3">
            <a:extLst>
              <a:ext uri="{FF2B5EF4-FFF2-40B4-BE49-F238E27FC236}">
                <a16:creationId xmlns:a16="http://schemas.microsoft.com/office/drawing/2014/main" id="{422FF329-4CAD-26D0-F6E1-2354CF20359F}"/>
              </a:ext>
            </a:extLst>
          </p:cNvPr>
          <p:cNvPicPr>
            <a:picLocks noChangeAspect="1"/>
          </p:cNvPicPr>
          <p:nvPr/>
        </p:nvPicPr>
        <p:blipFill>
          <a:blip r:embed="rId2"/>
          <a:srcRect l="1975" t="6951" r="-1975" b="-6951"/>
          <a:stretch>
            <a:fillRect/>
          </a:stretch>
        </p:blipFill>
        <p:spPr>
          <a:xfrm>
            <a:off x="549792" y="2249488"/>
            <a:ext cx="3744413" cy="4608511"/>
          </a:xfrm>
          <a:prstGeom prst="rect">
            <a:avLst/>
          </a:prstGeom>
          <a:noFill/>
          <a:ln cap="flat">
            <a:noFill/>
          </a:ln>
        </p:spPr>
      </p:pic>
      <p:pic>
        <p:nvPicPr>
          <p:cNvPr id="4" name="Picture 5">
            <a:extLst>
              <a:ext uri="{FF2B5EF4-FFF2-40B4-BE49-F238E27FC236}">
                <a16:creationId xmlns:a16="http://schemas.microsoft.com/office/drawing/2014/main" id="{0A734C1D-18A5-4D4F-CFA7-952DEF9BD0CD}"/>
              </a:ext>
            </a:extLst>
          </p:cNvPr>
          <p:cNvPicPr>
            <a:picLocks noChangeAspect="1"/>
          </p:cNvPicPr>
          <p:nvPr/>
        </p:nvPicPr>
        <p:blipFill>
          <a:blip r:embed="rId3"/>
          <a:srcRect t="8000" r="-400" b="13251"/>
          <a:stretch>
            <a:fillRect/>
          </a:stretch>
        </p:blipFill>
        <p:spPr>
          <a:xfrm>
            <a:off x="7174528" y="2420892"/>
            <a:ext cx="4176467" cy="4097362"/>
          </a:xfrm>
          <a:prstGeom prst="rect">
            <a:avLst/>
          </a:prstGeom>
          <a:noFill/>
          <a:ln cap="flat">
            <a:noFill/>
          </a:ln>
        </p:spPr>
      </p:pic>
      <p:pic>
        <p:nvPicPr>
          <p:cNvPr id="5" name="Picture 7">
            <a:extLst>
              <a:ext uri="{FF2B5EF4-FFF2-40B4-BE49-F238E27FC236}">
                <a16:creationId xmlns:a16="http://schemas.microsoft.com/office/drawing/2014/main" id="{4839210D-C729-ECA2-90C5-4F14BB2AA60B}"/>
              </a:ext>
            </a:extLst>
          </p:cNvPr>
          <p:cNvPicPr>
            <a:picLocks noChangeAspect="1"/>
          </p:cNvPicPr>
          <p:nvPr/>
        </p:nvPicPr>
        <p:blipFill>
          <a:blip r:embed="rId4"/>
          <a:stretch>
            <a:fillRect/>
          </a:stretch>
        </p:blipFill>
        <p:spPr>
          <a:xfrm>
            <a:off x="4468791" y="3212973"/>
            <a:ext cx="2587084" cy="1940311"/>
          </a:xfrm>
          <a:prstGeom prst="rect">
            <a:avLst/>
          </a:prstGeom>
          <a:noFill/>
          <a:ln cap="flat">
            <a:noFill/>
          </a:ln>
        </p:spPr>
      </p:pic>
      <p:pic>
        <p:nvPicPr>
          <p:cNvPr id="6" name="3D Model 45" descr="Smiling Face">
            <a:extLst>
              <a:ext uri="{FF2B5EF4-FFF2-40B4-BE49-F238E27FC236}">
                <a16:creationId xmlns:a16="http://schemas.microsoft.com/office/drawing/2014/main" id="{B1F8EBFA-D1CB-CDB1-2A3D-CD0CAC2530EE}"/>
              </a:ext>
            </a:extLst>
          </p:cNvPr>
          <p:cNvPicPr>
            <a:picLocks noChangeAspect="1"/>
          </p:cNvPicPr>
          <p:nvPr/>
        </p:nvPicPr>
        <p:blipFill>
          <a:blip r:embed="rId5"/>
          <a:stretch>
            <a:fillRect/>
          </a:stretch>
        </p:blipFill>
        <p:spPr>
          <a:xfrm>
            <a:off x="9406780" y="3861044"/>
            <a:ext cx="792089" cy="1014060"/>
          </a:xfrm>
          <a:prstGeom prst="rect">
            <a:avLst/>
          </a:prstGeom>
          <a:noFill/>
          <a:ln cap="flat">
            <a:noFill/>
          </a:ln>
        </p:spPr>
      </p:pic>
      <p:pic>
        <p:nvPicPr>
          <p:cNvPr id="7" name="3D Model 45" descr="Smiling Face">
            <a:extLst>
              <a:ext uri="{FF2B5EF4-FFF2-40B4-BE49-F238E27FC236}">
                <a16:creationId xmlns:a16="http://schemas.microsoft.com/office/drawing/2014/main" id="{BEFE0CC0-6699-B354-93C8-8BAF06476F54}"/>
              </a:ext>
            </a:extLst>
          </p:cNvPr>
          <p:cNvPicPr>
            <a:picLocks noChangeAspect="1"/>
          </p:cNvPicPr>
          <p:nvPr/>
        </p:nvPicPr>
        <p:blipFill>
          <a:blip r:embed="rId5"/>
          <a:stretch>
            <a:fillRect/>
          </a:stretch>
        </p:blipFill>
        <p:spPr>
          <a:xfrm>
            <a:off x="10485580" y="4183133"/>
            <a:ext cx="792089" cy="1014060"/>
          </a:xfrm>
          <a:prstGeom prst="rect">
            <a:avLst/>
          </a:prstGeom>
          <a:noFill/>
          <a:ln cap="flat">
            <a:noFill/>
          </a:ln>
        </p:spPr>
      </p:pic>
      <p:pic>
        <p:nvPicPr>
          <p:cNvPr id="8" name="3D Model 45" descr="Smiling Face">
            <a:extLst>
              <a:ext uri="{FF2B5EF4-FFF2-40B4-BE49-F238E27FC236}">
                <a16:creationId xmlns:a16="http://schemas.microsoft.com/office/drawing/2014/main" id="{985E1944-6D48-8AD7-CD41-ADA14D371886}"/>
              </a:ext>
            </a:extLst>
          </p:cNvPr>
          <p:cNvPicPr>
            <a:picLocks noChangeAspect="1"/>
          </p:cNvPicPr>
          <p:nvPr/>
        </p:nvPicPr>
        <p:blipFill>
          <a:blip r:embed="rId5"/>
          <a:stretch>
            <a:fillRect/>
          </a:stretch>
        </p:blipFill>
        <p:spPr>
          <a:xfrm>
            <a:off x="2524576" y="3539678"/>
            <a:ext cx="792089" cy="1014060"/>
          </a:xfrm>
          <a:prstGeom prst="rect">
            <a:avLst/>
          </a:prstGeom>
          <a:noFill/>
          <a:ln cap="flat">
            <a:noFill/>
          </a:ln>
        </p:spPr>
      </p:pic>
      <p:pic>
        <p:nvPicPr>
          <p:cNvPr id="9" name="3D Model 45" descr="Smiling Face">
            <a:extLst>
              <a:ext uri="{FF2B5EF4-FFF2-40B4-BE49-F238E27FC236}">
                <a16:creationId xmlns:a16="http://schemas.microsoft.com/office/drawing/2014/main" id="{9BC24743-E43F-0095-9311-9495F9B7044C}"/>
              </a:ext>
            </a:extLst>
          </p:cNvPr>
          <p:cNvPicPr>
            <a:picLocks noChangeAspect="1"/>
          </p:cNvPicPr>
          <p:nvPr/>
        </p:nvPicPr>
        <p:blipFill>
          <a:blip r:embed="rId5"/>
          <a:stretch>
            <a:fillRect/>
          </a:stretch>
        </p:blipFill>
        <p:spPr>
          <a:xfrm>
            <a:off x="766504" y="3539678"/>
            <a:ext cx="792089" cy="1014060"/>
          </a:xfrm>
          <a:prstGeom prst="rect">
            <a:avLst/>
          </a:prstGeom>
          <a:noFill/>
          <a:ln cap="flat">
            <a:noFill/>
          </a:ln>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C7984363-4C61-6FE7-EBD6-7B507E08B411}"/>
              </a:ext>
            </a:extLst>
          </p:cNvPr>
          <p:cNvSpPr txBox="1"/>
          <p:nvPr/>
        </p:nvSpPr>
        <p:spPr>
          <a:xfrm>
            <a:off x="693810" y="548676"/>
            <a:ext cx="10441158" cy="2246772"/>
          </a:xfrm>
          <a:prstGeom prst="rect">
            <a:avLst/>
          </a:prstGeom>
          <a:noFill/>
          <a:ln cap="flat">
            <a:noFill/>
          </a:ln>
        </p:spPr>
        <p:txBody>
          <a:bodyPr vert="horz" wrap="square" lIns="91440" tIns="45720" rIns="91440" bIns="45720" anchor="t" anchorCtr="1" compatLnSpc="1">
            <a:spAutoFit/>
          </a:bodyPr>
          <a:lstStyle/>
          <a:p>
            <a:pPr marL="0" marR="0" lvl="0" indent="0" algn="ctr" defTabSz="1218986"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ro-RO" sz="2800" b="0" i="0" u="none" strike="noStrike" kern="1200" cap="none" spc="0" baseline="0">
                <a:solidFill>
                  <a:srgbClr val="555555"/>
                </a:solidFill>
                <a:uFillTx/>
                <a:latin typeface="Times New Roman" pitchFamily="18"/>
                <a:cs typeface="Times New Roman" pitchFamily="18"/>
              </a:rPr>
              <a:t>   </a:t>
            </a:r>
            <a:r>
              <a:rPr lang="ro-RO" sz="2800" b="0" i="0" u="none" strike="noStrike" kern="1200" cap="none" spc="0" baseline="0">
                <a:solidFill>
                  <a:srgbClr val="374C81"/>
                </a:solidFill>
                <a:uFillTx/>
                <a:latin typeface="Times New Roman" pitchFamily="18"/>
                <a:cs typeface="Times New Roman" pitchFamily="18"/>
              </a:rPr>
              <a:t>  </a:t>
            </a:r>
            <a:r>
              <a:rPr lang="en-US" sz="2800" b="0" i="0" u="none" strike="noStrike" kern="1200" cap="none" spc="0" baseline="0">
                <a:solidFill>
                  <a:srgbClr val="374C81"/>
                </a:solidFill>
                <a:uFillTx/>
                <a:latin typeface="Times New Roman" pitchFamily="18"/>
                <a:cs typeface="Times New Roman" pitchFamily="18"/>
              </a:rPr>
              <a:t> </a:t>
            </a:r>
            <a:r>
              <a:rPr lang="ro-RO" sz="2800" b="0" i="0" u="none" strike="noStrike" kern="1200" cap="none" spc="0" baseline="0">
                <a:solidFill>
                  <a:srgbClr val="374C81"/>
                </a:solidFill>
                <a:uFillTx/>
                <a:latin typeface="Times New Roman" pitchFamily="18"/>
                <a:cs typeface="Times New Roman" pitchFamily="18"/>
              </a:rPr>
              <a:t>L</a:t>
            </a:r>
            <a:r>
              <a:rPr lang="en-US" sz="2800" b="0" i="0" u="none" strike="noStrike" kern="1200" cap="none" spc="0" baseline="0">
                <a:solidFill>
                  <a:srgbClr val="374C81"/>
                </a:solidFill>
                <a:uFillTx/>
                <a:latin typeface="Times New Roman" pitchFamily="18"/>
                <a:cs typeface="Times New Roman" pitchFamily="18"/>
              </a:rPr>
              <a:t>a grădiniţă, </a:t>
            </a:r>
            <a:r>
              <a:rPr lang="ro-RO" sz="2800" b="0" i="0" u="none" strike="noStrike" kern="1200" cap="none" spc="0" baseline="0">
                <a:solidFill>
                  <a:srgbClr val="374C81"/>
                </a:solidFill>
                <a:uFillTx/>
                <a:latin typeface="Times New Roman" pitchFamily="18"/>
                <a:cs typeface="Times New Roman" pitchFamily="18"/>
              </a:rPr>
              <a:t>prin toate activitățile de educație financiară, am încercat să</a:t>
            </a:r>
            <a:r>
              <a:rPr lang="en-US" sz="2800" b="0" i="0" u="none" strike="noStrike" kern="1200" cap="none" spc="0" baseline="0">
                <a:solidFill>
                  <a:srgbClr val="374C81"/>
                </a:solidFill>
                <a:uFillTx/>
                <a:latin typeface="Times New Roman" pitchFamily="18"/>
                <a:cs typeface="Times New Roman" pitchFamily="18"/>
              </a:rPr>
              <a:t> ne asigur</a:t>
            </a:r>
            <a:r>
              <a:rPr lang="ro-RO" sz="2800" b="0" i="0" u="none" strike="noStrike" kern="1200" cap="none" spc="0" baseline="0">
                <a:solidFill>
                  <a:srgbClr val="374C81"/>
                </a:solidFill>
                <a:uFillTx/>
                <a:latin typeface="Times New Roman" pitchFamily="18"/>
                <a:cs typeface="Times New Roman" pitchFamily="18"/>
              </a:rPr>
              <a:t>ăm</a:t>
            </a:r>
            <a:r>
              <a:rPr lang="en-US" sz="2800" b="0" i="0" u="none" strike="noStrike" kern="1200" cap="none" spc="0" baseline="0">
                <a:solidFill>
                  <a:srgbClr val="374C81"/>
                </a:solidFill>
                <a:uFillTx/>
                <a:latin typeface="Times New Roman" pitchFamily="18"/>
                <a:cs typeface="Times New Roman" pitchFamily="18"/>
              </a:rPr>
              <a:t> că obiceiurile formate vor influenţa modul în care copilul va decide să gestioneze banii proprii întreaga viaţă</a:t>
            </a:r>
            <a:r>
              <a:rPr lang="ro-RO" sz="2800" b="0" i="0" u="none" strike="noStrike" kern="1200" cap="none" spc="0" baseline="0">
                <a:solidFill>
                  <a:srgbClr val="374C81"/>
                </a:solidFill>
                <a:uFillTx/>
                <a:latin typeface="Times New Roman" pitchFamily="18"/>
                <a:cs typeface="Times New Roman" pitchFamily="18"/>
              </a:rPr>
              <a:t>!</a:t>
            </a:r>
          </a:p>
          <a:p>
            <a:pPr marL="0" marR="0" lvl="0" indent="0" algn="ctr" defTabSz="1218986"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ro-RO" sz="2800" b="0" i="0" u="none" strike="noStrike" kern="1200" cap="none" spc="0" baseline="0">
                <a:solidFill>
                  <a:srgbClr val="374C81"/>
                </a:solidFill>
                <a:uFillTx/>
                <a:latin typeface="Times New Roman" pitchFamily="18"/>
                <a:cs typeface="Times New Roman" pitchFamily="18"/>
              </a:rPr>
              <a:t>„PLANIFICĂ-ȚI BANII, PLANTEAZĂ-ȚI VIITORUL!”</a:t>
            </a:r>
          </a:p>
          <a:p>
            <a:pPr marL="0" marR="0" lvl="0" indent="0" algn="ctr" defTabSz="1218986"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ro-RO" sz="2800" b="0" i="0" u="none" strike="noStrike" kern="1200" cap="none" spc="0" baseline="0">
                <a:solidFill>
                  <a:srgbClr val="374C81"/>
                </a:solidFill>
                <a:uFillTx/>
                <a:latin typeface="Times New Roman" pitchFamily="18"/>
                <a:cs typeface="Times New Roman" pitchFamily="18"/>
              </a:rPr>
              <a:t>                                                                                            #GMW2023</a:t>
            </a:r>
            <a:endParaRPr lang="en-US" sz="2800" b="0" i="0" u="none" strike="noStrike" kern="1200" cap="none" spc="0" baseline="0">
              <a:solidFill>
                <a:srgbClr val="374C81"/>
              </a:solidFill>
              <a:uFillTx/>
              <a:latin typeface="Times New Roman" pitchFamily="18"/>
              <a:cs typeface="Times New Roman" pitchFamily="18"/>
            </a:endParaRPr>
          </a:p>
        </p:txBody>
      </p:sp>
      <p:pic>
        <p:nvPicPr>
          <p:cNvPr id="3" name="Picture 5">
            <a:extLst>
              <a:ext uri="{FF2B5EF4-FFF2-40B4-BE49-F238E27FC236}">
                <a16:creationId xmlns:a16="http://schemas.microsoft.com/office/drawing/2014/main" id="{6ED25D9D-527D-71D8-C3C5-82CA9AD34426}"/>
              </a:ext>
            </a:extLst>
          </p:cNvPr>
          <p:cNvPicPr>
            <a:picLocks noChangeAspect="1"/>
          </p:cNvPicPr>
          <p:nvPr/>
        </p:nvPicPr>
        <p:blipFill>
          <a:blip r:embed="rId2"/>
          <a:srcRect t="21345" r="-1581" b="11194"/>
          <a:stretch>
            <a:fillRect/>
          </a:stretch>
        </p:blipFill>
        <p:spPr>
          <a:xfrm>
            <a:off x="1197864" y="2820686"/>
            <a:ext cx="9361041" cy="4077071"/>
          </a:xfrm>
          <a:prstGeom prst="rect">
            <a:avLst/>
          </a:prstGeom>
          <a:noFill/>
          <a:ln cap="flat">
            <a:noFill/>
          </a:ln>
        </p:spPr>
      </p:pic>
      <p:pic>
        <p:nvPicPr>
          <p:cNvPr id="4" name="3D Model 45" descr="Smiling Face">
            <a:extLst>
              <a:ext uri="{FF2B5EF4-FFF2-40B4-BE49-F238E27FC236}">
                <a16:creationId xmlns:a16="http://schemas.microsoft.com/office/drawing/2014/main" id="{1F9ABC3A-5556-7FFF-730A-4A6FFBB4D8A3}"/>
              </a:ext>
            </a:extLst>
          </p:cNvPr>
          <p:cNvPicPr>
            <a:picLocks noChangeAspect="1"/>
          </p:cNvPicPr>
          <p:nvPr/>
        </p:nvPicPr>
        <p:blipFill>
          <a:blip r:embed="rId3"/>
          <a:stretch>
            <a:fillRect/>
          </a:stretch>
        </p:blipFill>
        <p:spPr>
          <a:xfrm>
            <a:off x="8974735" y="3483516"/>
            <a:ext cx="792089" cy="1014060"/>
          </a:xfrm>
          <a:prstGeom prst="rect">
            <a:avLst/>
          </a:prstGeom>
          <a:noFill/>
          <a:ln cap="flat">
            <a:noFill/>
          </a:ln>
        </p:spPr>
      </p:pic>
      <p:pic>
        <p:nvPicPr>
          <p:cNvPr id="5" name="3D Model 45" descr="Smiling Face">
            <a:extLst>
              <a:ext uri="{FF2B5EF4-FFF2-40B4-BE49-F238E27FC236}">
                <a16:creationId xmlns:a16="http://schemas.microsoft.com/office/drawing/2014/main" id="{E742A779-4B95-31B9-5584-1BDFE9143DF2}"/>
              </a:ext>
            </a:extLst>
          </p:cNvPr>
          <p:cNvPicPr>
            <a:picLocks noChangeAspect="1"/>
          </p:cNvPicPr>
          <p:nvPr/>
        </p:nvPicPr>
        <p:blipFill>
          <a:blip r:embed="rId3"/>
          <a:stretch>
            <a:fillRect/>
          </a:stretch>
        </p:blipFill>
        <p:spPr>
          <a:xfrm>
            <a:off x="2711964" y="3720364"/>
            <a:ext cx="792089" cy="737573"/>
          </a:xfrm>
          <a:prstGeom prst="rect">
            <a:avLst/>
          </a:prstGeom>
          <a:noFill/>
          <a:ln cap="flat">
            <a:noFill/>
          </a:ln>
        </p:spPr>
      </p:pic>
      <p:pic>
        <p:nvPicPr>
          <p:cNvPr id="6" name="3D Model 45" descr="Smiling Face">
            <a:extLst>
              <a:ext uri="{FF2B5EF4-FFF2-40B4-BE49-F238E27FC236}">
                <a16:creationId xmlns:a16="http://schemas.microsoft.com/office/drawing/2014/main" id="{749409E0-C8D0-B917-790E-DADD061C2505}"/>
              </a:ext>
            </a:extLst>
          </p:cNvPr>
          <p:cNvPicPr>
            <a:picLocks noChangeAspect="1"/>
          </p:cNvPicPr>
          <p:nvPr/>
        </p:nvPicPr>
        <p:blipFill>
          <a:blip r:embed="rId3"/>
          <a:stretch>
            <a:fillRect/>
          </a:stretch>
        </p:blipFill>
        <p:spPr>
          <a:xfrm>
            <a:off x="1919874" y="3759994"/>
            <a:ext cx="792089" cy="737573"/>
          </a:xfrm>
          <a:prstGeom prst="rect">
            <a:avLst/>
          </a:prstGeom>
          <a:noFill/>
          <a:ln cap="flat">
            <a:noFill/>
          </a:ln>
        </p:spPr>
      </p:pic>
      <p:pic>
        <p:nvPicPr>
          <p:cNvPr id="7" name="3D Model 45" descr="Smiling Face">
            <a:extLst>
              <a:ext uri="{FF2B5EF4-FFF2-40B4-BE49-F238E27FC236}">
                <a16:creationId xmlns:a16="http://schemas.microsoft.com/office/drawing/2014/main" id="{53AAB6D5-64AF-B3F6-348A-281189F632E0}"/>
              </a:ext>
            </a:extLst>
          </p:cNvPr>
          <p:cNvPicPr>
            <a:picLocks noChangeAspect="1"/>
          </p:cNvPicPr>
          <p:nvPr/>
        </p:nvPicPr>
        <p:blipFill>
          <a:blip r:embed="rId3"/>
          <a:stretch>
            <a:fillRect/>
          </a:stretch>
        </p:blipFill>
        <p:spPr>
          <a:xfrm>
            <a:off x="3433974" y="3680725"/>
            <a:ext cx="658075" cy="737573"/>
          </a:xfrm>
          <a:prstGeom prst="rect">
            <a:avLst/>
          </a:prstGeom>
          <a:noFill/>
          <a:ln cap="flat">
            <a:noFill/>
          </a:ln>
        </p:spPr>
      </p:pic>
      <p:pic>
        <p:nvPicPr>
          <p:cNvPr id="8" name="3D Model 45" descr="Smiling Face">
            <a:extLst>
              <a:ext uri="{FF2B5EF4-FFF2-40B4-BE49-F238E27FC236}">
                <a16:creationId xmlns:a16="http://schemas.microsoft.com/office/drawing/2014/main" id="{1342D759-9616-51D7-5DBE-B5B169A7032C}"/>
              </a:ext>
            </a:extLst>
          </p:cNvPr>
          <p:cNvPicPr>
            <a:picLocks noChangeAspect="1"/>
          </p:cNvPicPr>
          <p:nvPr/>
        </p:nvPicPr>
        <p:blipFill>
          <a:blip r:embed="rId3"/>
          <a:stretch>
            <a:fillRect/>
          </a:stretch>
        </p:blipFill>
        <p:spPr>
          <a:xfrm>
            <a:off x="4009762" y="3641085"/>
            <a:ext cx="658075" cy="704179"/>
          </a:xfrm>
          <a:prstGeom prst="rect">
            <a:avLst/>
          </a:prstGeom>
          <a:noFill/>
          <a:ln cap="flat">
            <a:noFill/>
          </a:ln>
        </p:spPr>
      </p:pic>
      <p:pic>
        <p:nvPicPr>
          <p:cNvPr id="9" name="3D Model 45" descr="Smiling Face">
            <a:extLst>
              <a:ext uri="{FF2B5EF4-FFF2-40B4-BE49-F238E27FC236}">
                <a16:creationId xmlns:a16="http://schemas.microsoft.com/office/drawing/2014/main" id="{944E5AF3-BE8F-DB8B-71D4-A9592DC8D317}"/>
              </a:ext>
            </a:extLst>
          </p:cNvPr>
          <p:cNvPicPr>
            <a:picLocks noChangeAspect="1"/>
          </p:cNvPicPr>
          <p:nvPr/>
        </p:nvPicPr>
        <p:blipFill>
          <a:blip r:embed="rId3"/>
          <a:stretch>
            <a:fillRect/>
          </a:stretch>
        </p:blipFill>
        <p:spPr>
          <a:xfrm>
            <a:off x="4527660" y="3934205"/>
            <a:ext cx="598712" cy="730559"/>
          </a:xfrm>
          <a:prstGeom prst="rect">
            <a:avLst/>
          </a:prstGeom>
          <a:noFill/>
          <a:ln cap="flat">
            <a:noFill/>
          </a:ln>
        </p:spPr>
      </p:pic>
      <p:pic>
        <p:nvPicPr>
          <p:cNvPr id="10" name="3D Model 45" descr="Smiling Face">
            <a:extLst>
              <a:ext uri="{FF2B5EF4-FFF2-40B4-BE49-F238E27FC236}">
                <a16:creationId xmlns:a16="http://schemas.microsoft.com/office/drawing/2014/main" id="{C59C213B-6F19-F7D1-FD69-DC80E3DF3B1F}"/>
              </a:ext>
            </a:extLst>
          </p:cNvPr>
          <p:cNvPicPr>
            <a:picLocks noChangeAspect="1"/>
          </p:cNvPicPr>
          <p:nvPr/>
        </p:nvPicPr>
        <p:blipFill>
          <a:blip r:embed="rId3"/>
          <a:stretch>
            <a:fillRect/>
          </a:stretch>
        </p:blipFill>
        <p:spPr>
          <a:xfrm>
            <a:off x="5194816" y="3990542"/>
            <a:ext cx="658075" cy="570384"/>
          </a:xfrm>
          <a:prstGeom prst="rect">
            <a:avLst/>
          </a:prstGeom>
          <a:noFill/>
          <a:ln cap="flat">
            <a:noFill/>
          </a:ln>
        </p:spPr>
      </p:pic>
      <p:pic>
        <p:nvPicPr>
          <p:cNvPr id="11" name="3D Model 45" descr="Smiling Face">
            <a:extLst>
              <a:ext uri="{FF2B5EF4-FFF2-40B4-BE49-F238E27FC236}">
                <a16:creationId xmlns:a16="http://schemas.microsoft.com/office/drawing/2014/main" id="{6D561AA8-55B0-11A4-0812-DDF155CD1C3F}"/>
              </a:ext>
            </a:extLst>
          </p:cNvPr>
          <p:cNvPicPr>
            <a:picLocks noChangeAspect="1"/>
          </p:cNvPicPr>
          <p:nvPr/>
        </p:nvPicPr>
        <p:blipFill>
          <a:blip r:embed="rId3"/>
          <a:stretch>
            <a:fillRect/>
          </a:stretch>
        </p:blipFill>
        <p:spPr>
          <a:xfrm>
            <a:off x="6097219" y="3851315"/>
            <a:ext cx="658075" cy="718060"/>
          </a:xfrm>
          <a:prstGeom prst="rect">
            <a:avLst/>
          </a:prstGeom>
          <a:noFill/>
          <a:ln cap="flat">
            <a:noFill/>
          </a:ln>
        </p:spPr>
      </p:pic>
      <p:pic>
        <p:nvPicPr>
          <p:cNvPr id="12" name="3D Model 45" descr="Smiling Face">
            <a:extLst>
              <a:ext uri="{FF2B5EF4-FFF2-40B4-BE49-F238E27FC236}">
                <a16:creationId xmlns:a16="http://schemas.microsoft.com/office/drawing/2014/main" id="{C3EDB4FE-45EE-8FBC-DF18-766121D9C0D4}"/>
              </a:ext>
            </a:extLst>
          </p:cNvPr>
          <p:cNvPicPr>
            <a:picLocks noChangeAspect="1"/>
          </p:cNvPicPr>
          <p:nvPr/>
        </p:nvPicPr>
        <p:blipFill>
          <a:blip r:embed="rId3"/>
          <a:stretch>
            <a:fillRect/>
          </a:stretch>
        </p:blipFill>
        <p:spPr>
          <a:xfrm>
            <a:off x="6483525" y="3607692"/>
            <a:ext cx="658075" cy="737573"/>
          </a:xfrm>
          <a:prstGeom prst="rect">
            <a:avLst/>
          </a:prstGeom>
          <a:noFill/>
          <a:ln cap="flat">
            <a:noFill/>
          </a:ln>
        </p:spPr>
      </p:pic>
      <p:pic>
        <p:nvPicPr>
          <p:cNvPr id="13" name="3D Model 45" descr="Smiling Face">
            <a:extLst>
              <a:ext uri="{FF2B5EF4-FFF2-40B4-BE49-F238E27FC236}">
                <a16:creationId xmlns:a16="http://schemas.microsoft.com/office/drawing/2014/main" id="{996B8B39-24B9-446E-82DF-3386EA97B9E8}"/>
              </a:ext>
            </a:extLst>
          </p:cNvPr>
          <p:cNvPicPr>
            <a:picLocks noChangeAspect="1"/>
          </p:cNvPicPr>
          <p:nvPr/>
        </p:nvPicPr>
        <p:blipFill>
          <a:blip r:embed="rId3"/>
          <a:stretch>
            <a:fillRect/>
          </a:stretch>
        </p:blipFill>
        <p:spPr>
          <a:xfrm>
            <a:off x="7210711" y="3780851"/>
            <a:ext cx="658075" cy="737573"/>
          </a:xfrm>
          <a:prstGeom prst="rect">
            <a:avLst/>
          </a:prstGeom>
          <a:noFill/>
          <a:ln cap="flat">
            <a:noFill/>
          </a:ln>
        </p:spPr>
      </p:pic>
      <p:pic>
        <p:nvPicPr>
          <p:cNvPr id="14" name="3D Model 45" descr="Smiling Face">
            <a:extLst>
              <a:ext uri="{FF2B5EF4-FFF2-40B4-BE49-F238E27FC236}">
                <a16:creationId xmlns:a16="http://schemas.microsoft.com/office/drawing/2014/main" id="{CA6A8D16-99CC-A550-6F5F-0145A53F5C4A}"/>
              </a:ext>
            </a:extLst>
          </p:cNvPr>
          <p:cNvPicPr>
            <a:picLocks noChangeAspect="1"/>
          </p:cNvPicPr>
          <p:nvPr/>
        </p:nvPicPr>
        <p:blipFill>
          <a:blip r:embed="rId3"/>
          <a:stretch>
            <a:fillRect/>
          </a:stretch>
        </p:blipFill>
        <p:spPr>
          <a:xfrm>
            <a:off x="7938263" y="3927192"/>
            <a:ext cx="658075" cy="737573"/>
          </a:xfrm>
          <a:prstGeom prst="rect">
            <a:avLst/>
          </a:prstGeom>
          <a:noFill/>
          <a:ln cap="flat">
            <a:noFill/>
          </a:ln>
        </p:spPr>
      </p:pic>
      <p:pic>
        <p:nvPicPr>
          <p:cNvPr id="15" name="3D Model 45" descr="Smiling Face">
            <a:extLst>
              <a:ext uri="{FF2B5EF4-FFF2-40B4-BE49-F238E27FC236}">
                <a16:creationId xmlns:a16="http://schemas.microsoft.com/office/drawing/2014/main" id="{80AF3F70-D6BC-0B7F-45BC-4CAAE18DA091}"/>
              </a:ext>
            </a:extLst>
          </p:cNvPr>
          <p:cNvPicPr>
            <a:picLocks noChangeAspect="1"/>
          </p:cNvPicPr>
          <p:nvPr/>
        </p:nvPicPr>
        <p:blipFill>
          <a:blip r:embed="rId3"/>
          <a:stretch>
            <a:fillRect/>
          </a:stretch>
        </p:blipFill>
        <p:spPr>
          <a:xfrm>
            <a:off x="8532778" y="3841558"/>
            <a:ext cx="658075" cy="737573"/>
          </a:xfrm>
          <a:prstGeom prst="rect">
            <a:avLst/>
          </a:prstGeom>
          <a:noFill/>
          <a:ln cap="flat">
            <a:noFill/>
          </a:ln>
        </p:spPr>
      </p:pic>
    </p:spTree>
  </p:cSld>
  <p:clrMapOvr>
    <a:masterClrMapping/>
  </p:clrMapOvr>
  <p:transition spd="med">
    <p:fade/>
  </p:transition>
</p:sld>
</file>

<file path=ppt/theme/theme1.xml><?xml version="1.0" encoding="utf-8"?>
<a:theme xmlns:a="http://schemas.openxmlformats.org/drawingml/2006/main" name="Books 16x9">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Blue%20bookstack%20presentation%20(widescreen)</Template>
  <TotalTime>295</TotalTime>
  <Words>356</Words>
  <Application>Microsoft Office PowerPoint</Application>
  <PresentationFormat>Custom</PresentationFormat>
  <Paragraphs>14</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Century Gothic</vt:lpstr>
      <vt:lpstr>Times New Roman</vt:lpstr>
      <vt:lpstr>Books 16x9</vt:lpstr>
      <vt:lpstr>                                     GLOBAL MONEY WEEK  GRĂDINIȚA NR.24 BUCUREȘTI, SECTOR 3  GRUPA MIJLOCIE 2  </vt:lpstr>
      <vt:lpstr>       Educația financiară în educația timpurie reprezintă o provocare, dar și o cheie în a schimba mentalitatea copiilor preșcolari!</vt:lpstr>
      <vt:lpstr>Inițierea preșcolarilor în lumea fascinantă a banilor reprezintă o oprtunitate în dezvoltarea sănătoasă a unei generații viitoare de consumatori, educați din punct de vedere financiar!        </vt:lpstr>
      <vt:lpstr>Copiii au învățat să facă diferența dintre monede și bacnote, dintre o pușculiță normală și o pușculiță cu cod – tip seif. Au descoperit banii, au învățat să le recunoască valoarea fiecăruia, precum și unde se depozitează acesștia, și care este scopul economisirii lor! </vt:lpstr>
      <vt:lpstr>PowerPoint Presentation</vt:lpstr>
      <vt:lpstr>Activitatea de educație financiară a continuat cu realizarea unui exercițiu cu material individual prin recunoașterea, identificarea bacnotelor  și așezarea lor, la locul corespunzător fiecărei bacnote.</vt:lpstr>
      <vt:lpstr>   Copiii și-au realizat propria „pușculiță” prin desen, apoi am desfășurat la nivelul grupei jocul de rol:  „La florărie!”</vt:lpstr>
      <vt:lpstr>Jocul de rol contibuie la dezvoltarea abilităților de vănzător-cumpărator, la  identificarea banilor, ajutând copiii să învețe cum să folosească banii în viața de zi cu zi.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MONEY WEEK  GRĂDINIȚA NR.24 BUCUREȘTI, SECTOR 3  GRUPA MIJLOCIE 2</dc:title>
  <dc:creator>tudor</dc:creator>
  <cp:lastModifiedBy>tudor</cp:lastModifiedBy>
  <cp:revision>5</cp:revision>
  <dcterms:created xsi:type="dcterms:W3CDTF">2023-03-24T08:03:03Z</dcterms:created>
  <dcterms:modified xsi:type="dcterms:W3CDTF">2023-03-24T13:05:53Z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