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D872C67-5B35-A48B-2527-A7C12895B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D254A6B0-12E9-53B1-FDC9-6C1BA530FB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6D18F945-68C6-036A-5AB6-85A7521EF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647852F-6B2C-B3AC-32D6-363D6F7A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BD0E78A1-11F5-C91C-048E-6089B43B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188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84EFFC9-483E-DDE6-6FF5-9EDDE210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83A4308A-F82C-9238-BA88-62FC784DD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C9D49FB-C7E3-F9AF-F2AC-B80D336C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16DCF5FE-3392-66BA-C6CE-B758D4E8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AF27BE2-A2D8-6816-63BE-A916D62A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7668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EF981D9-E075-8419-901F-7FDC73B1D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072E6071-F495-4384-DE38-301F413EB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6C4FE99-EE05-6E78-C4E0-85F5D6A8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38E2740-1032-591B-DE6E-ECAE3258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BD8EC27-AFB8-2B75-BA07-B573BD9C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1672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46179FC-F0C5-4603-55FB-959EB354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CF7A98-B3B0-873D-B7E5-272806EEF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9D0C6C6D-DEDA-D137-A97F-9DFC633B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CCA889B-0559-FD98-D033-D134795B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0D2BF58-AA2A-83A7-85BC-F6E733FD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341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0B5D0C1-F8EB-5CF4-7024-CED21CE05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92D33C57-CC78-49D3-E4B8-157964FB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33D30EAC-7FEE-1A4C-418C-3801F819B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8395355-890A-0CCA-5C25-D248F1B1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0BE9CC4-5BAD-9BB6-5376-69B2AE3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814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BBDF016-AC59-9F22-B8D1-065A76C0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C781178-64D0-F3DD-6971-0EAA2FF84A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82E1947-A976-4765-07CE-C337E8638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FA9A958-D237-D488-F7CF-E9F1216A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818C4CF8-5660-E178-8CC0-C5BCC1D7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E9F77FA-B604-11FC-56AE-92135A4D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29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3233E66-31AF-5949-40A1-B1BB154D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8D8F9D58-35AF-49E4-D9EA-F24643F26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02BE76E3-AC2F-06DD-3BB3-612E21BF2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4E5E2356-863A-A91C-461B-9233B7BAB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BACE452A-071E-10EC-3B3E-0788745F3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9C10A9E3-17F9-BE55-74BC-9A1AD162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74724316-860E-D5B1-392C-37AF8FC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21F57FF4-21B2-D977-38A1-FBD8BBD01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574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C92B11-7B7E-7762-01E5-843A300FA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CCD62CBA-921E-A3D6-0F59-0B5E1DEC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51430628-EF01-F300-632B-E48B31A7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E5A1D838-969A-6FEC-17DF-0A4C12098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261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2104DEC-BDA1-420E-3494-DC9153EC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BB031FF3-A093-E9AA-131D-F5BE60EF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4F55E6F5-C328-B71A-3FB1-395CD6C72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4912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B8CE363-747D-9F0F-6A30-B74443931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B908A51-B86A-2AD0-D174-A95408FE4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9295D3C5-6972-B406-F6F7-5143E7768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EED8FD02-1D29-358A-E964-760328EE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474FCB6-67C5-69D5-2F7F-CB6A1B799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74BC513-4C5E-CCA7-6DF3-DB4B8A29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798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A8B7F1C-371C-5D5B-EB97-31C9FB1F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49289CA6-FAF6-2115-C795-D3F4E4E59D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87C2D6A0-59D0-74BC-4CCF-B9EB76F28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40C487B9-A884-43BC-945A-D0F13F49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9A7AF74-408A-F825-0BE0-CF84C40D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AE436212-F4FC-D7DF-AFDD-FE37EF138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177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41362289-C7C5-413C-C7D4-E1E2DB8A2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2392DB5-764F-A566-460D-F44AE9DA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A288B39-DF61-CA6F-9648-8DC77CDDC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1E27B-B47E-4CFB-93CB-D0B768FE10DE}" type="datetimeFigureOut">
              <a:rPr lang="ro-RO" smtClean="0"/>
              <a:t>24.03.2023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995EE53-9EA2-5D4B-0EB3-08AE3A11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87EC852-0255-3735-54F5-20FAA68C2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0A59-03DE-42AE-BE83-FC22E2B898BA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946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7EF3669-09D3-BCC3-0006-A24C85B5B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8037"/>
            <a:ext cx="9144000" cy="2078182"/>
          </a:xfrm>
        </p:spPr>
        <p:txBody>
          <a:bodyPr/>
          <a:lstStyle/>
          <a:p>
            <a:r>
              <a:rPr lang="ro-RO" b="0" i="0" dirty="0">
                <a:solidFill>
                  <a:schemeClr val="accent4">
                    <a:lumMod val="75000"/>
                  </a:schemeClr>
                </a:solidFill>
                <a:effectLst/>
                <a:latin typeface="Roboto" panose="020B0604020202020204" pitchFamily="2" charset="0"/>
              </a:rPr>
              <a:t>Desfășurarea unor activități digitale </a:t>
            </a:r>
            <a:endParaRPr lang="ro-RO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16DC1E3D-0935-C59B-7954-2CB8F13ED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037" y="2822694"/>
            <a:ext cx="2881272" cy="2778176"/>
          </a:xfrm>
          <a:prstGeom prst="rect">
            <a:avLst/>
          </a:prstGeo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EE3F6FE1-2060-8F7B-2EAF-98F9E4DD36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17273"/>
            <a:ext cx="3940644" cy="2313413"/>
          </a:xfrm>
          <a:prstGeom prst="rect">
            <a:avLst/>
          </a:prstGeom>
        </p:spPr>
      </p:pic>
      <p:sp>
        <p:nvSpPr>
          <p:cNvPr id="4" name="CasetăText 3">
            <a:extLst>
              <a:ext uri="{FF2B5EF4-FFF2-40B4-BE49-F238E27FC236}">
                <a16:creationId xmlns:a16="http://schemas.microsoft.com/office/drawing/2014/main" id="{FACF827E-F713-C4EF-1D45-00137F8C27FE}"/>
              </a:ext>
            </a:extLst>
          </p:cNvPr>
          <p:cNvSpPr txBox="1"/>
          <p:nvPr/>
        </p:nvSpPr>
        <p:spPr>
          <a:xfrm>
            <a:off x="1925781" y="6105297"/>
            <a:ext cx="91439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https://read.bookcreator.com/Uf46cCzp32RBuiPEvOExZFuOMZl1/OVeke0TuR52MOmij_SRrTg</a:t>
            </a:r>
          </a:p>
        </p:txBody>
      </p:sp>
    </p:spTree>
    <p:extLst>
      <p:ext uri="{BB962C8B-B14F-4D97-AF65-F5344CB8AC3E}">
        <p14:creationId xmlns:p14="http://schemas.microsoft.com/office/powerpoint/2010/main" val="285051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C6CC7E3-D9B2-5341-1773-53F8F0088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59"/>
            <a:ext cx="10515600" cy="1325563"/>
          </a:xfrm>
        </p:spPr>
        <p:txBody>
          <a:bodyPr/>
          <a:lstStyle/>
          <a:p>
            <a:r>
              <a:rPr lang="ro-RO" dirty="0"/>
              <a:t>      </a:t>
            </a:r>
            <a:r>
              <a:rPr lang="ro-RO" dirty="0">
                <a:solidFill>
                  <a:srgbClr val="0070C0"/>
                </a:solidFill>
              </a:rPr>
              <a:t>Proiecte realizate în platforma </a:t>
            </a:r>
            <a:r>
              <a:rPr lang="ro-RO" dirty="0" err="1">
                <a:solidFill>
                  <a:srgbClr val="0070C0"/>
                </a:solidFill>
              </a:rPr>
              <a:t>Scratch</a:t>
            </a:r>
            <a:endParaRPr lang="ro-RO" dirty="0">
              <a:solidFill>
                <a:srgbClr val="0070C0"/>
              </a:solidFill>
            </a:endParaRPr>
          </a:p>
        </p:txBody>
      </p:sp>
      <p:pic>
        <p:nvPicPr>
          <p:cNvPr id="5" name="Substituent conținut 4">
            <a:hlinkClick r:id="" action="ppaction://hlinkshowjump?jump=nextslide" tooltip="https://scratch.mit.edu/projects/822518153/embed"/>
            <a:extLst>
              <a:ext uri="{FF2B5EF4-FFF2-40B4-BE49-F238E27FC236}">
                <a16:creationId xmlns:a16="http://schemas.microsoft.com/office/drawing/2014/main" id="{EC732B80-C62A-2EE1-0DAD-EB19DCDB39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1524217"/>
            <a:ext cx="5339055" cy="3809565"/>
          </a:xfrm>
        </p:spPr>
      </p:pic>
      <p:sp>
        <p:nvSpPr>
          <p:cNvPr id="7" name="CasetăText 6">
            <a:extLst>
              <a:ext uri="{FF2B5EF4-FFF2-40B4-BE49-F238E27FC236}">
                <a16:creationId xmlns:a16="http://schemas.microsoft.com/office/drawing/2014/main" id="{1B4EF2A8-22D0-063C-FD8C-FEC8CB24EC90}"/>
              </a:ext>
            </a:extLst>
          </p:cNvPr>
          <p:cNvSpPr txBox="1"/>
          <p:nvPr/>
        </p:nvSpPr>
        <p:spPr>
          <a:xfrm>
            <a:off x="756944" y="5818927"/>
            <a:ext cx="61237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https://scratch.mit.edu/projects/822518153/embed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665215AE-3E09-4625-D86F-811F549D7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01" y="1524217"/>
            <a:ext cx="5339055" cy="3809565"/>
          </a:xfrm>
          <a:prstGeom prst="rect">
            <a:avLst/>
          </a:prstGeom>
        </p:spPr>
      </p:pic>
      <p:sp>
        <p:nvSpPr>
          <p:cNvPr id="8" name="CasetăText 7">
            <a:extLst>
              <a:ext uri="{FF2B5EF4-FFF2-40B4-BE49-F238E27FC236}">
                <a16:creationId xmlns:a16="http://schemas.microsoft.com/office/drawing/2014/main" id="{90A73B1A-D0A2-204E-3A1E-BBC16A852AE2}"/>
              </a:ext>
            </a:extLst>
          </p:cNvPr>
          <p:cNvSpPr txBox="1"/>
          <p:nvPr/>
        </p:nvSpPr>
        <p:spPr>
          <a:xfrm>
            <a:off x="6664036" y="581892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dirty="0"/>
              <a:t>https://scratch.mit.edu/projects/822806124/embed</a:t>
            </a:r>
          </a:p>
        </p:txBody>
      </p:sp>
    </p:spTree>
    <p:extLst>
      <p:ext uri="{BB962C8B-B14F-4D97-AF65-F5344CB8AC3E}">
        <p14:creationId xmlns:p14="http://schemas.microsoft.com/office/powerpoint/2010/main" val="221210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49</Words>
  <Application>Microsoft Office PowerPoint</Application>
  <PresentationFormat>Ecran lat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Temă Office</vt:lpstr>
      <vt:lpstr>Desfășurarea unor activități digitale </vt:lpstr>
      <vt:lpstr>      Proiecte realizate în platforma Scratch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Desfășurarea unor activități digitale </dc:title>
  <dc:creator>Oana Ionescu</dc:creator>
  <cp:lastModifiedBy>Oana Ionescu</cp:lastModifiedBy>
  <cp:revision>3</cp:revision>
  <dcterms:created xsi:type="dcterms:W3CDTF">2023-03-24T19:16:27Z</dcterms:created>
  <dcterms:modified xsi:type="dcterms:W3CDTF">2023-03-24T20:26:19Z</dcterms:modified>
</cp:coreProperties>
</file>