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9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5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29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6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29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4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6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D0A47-BEB2-4B4D-AB28-A6DA8E69C23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40FAB3-4719-49F5-BAF9-624CD7A7F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5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9125EB-9198-9A4B-52C6-A5A05E76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3" y="308430"/>
            <a:ext cx="2148114" cy="2148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0A84D9-286A-125B-9315-AEED61318723}"/>
              </a:ext>
            </a:extLst>
          </p:cNvPr>
          <p:cNvSpPr txBox="1"/>
          <p:nvPr/>
        </p:nvSpPr>
        <p:spPr>
          <a:xfrm>
            <a:off x="493486" y="6063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#GlobalMoneyWeek2023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7329-9A4C-3358-BC21-D8D69C80C13B}"/>
              </a:ext>
            </a:extLst>
          </p:cNvPr>
          <p:cNvSpPr txBox="1"/>
          <p:nvPr/>
        </p:nvSpPr>
        <p:spPr>
          <a:xfrm>
            <a:off x="3425371" y="2010620"/>
            <a:ext cx="686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>
                <a:latin typeface="Algerian" panose="04020705040A02060702" pitchFamily="82" charset="0"/>
              </a:rPr>
              <a:t>CLUBUL  MICILOR  BANCHERI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318436-B446-0FD2-23E1-AFA7AE35D972}"/>
              </a:ext>
            </a:extLst>
          </p:cNvPr>
          <p:cNvSpPr txBox="1"/>
          <p:nvPr/>
        </p:nvSpPr>
        <p:spPr>
          <a:xfrm>
            <a:off x="3976914" y="696686"/>
            <a:ext cx="512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Informal Roman" panose="030604020304060B0204" pitchFamily="66" charset="0"/>
              </a:rPr>
              <a:t>Liceul  Tehnologic  Dimitrie  Filipescu,  Buzau</a:t>
            </a:r>
            <a:endParaRPr lang="en-US" dirty="0">
              <a:latin typeface="Informal Roman" panose="030604020304060B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07018-79AE-933D-FD63-B63608F0C5F7}"/>
              </a:ext>
            </a:extLst>
          </p:cNvPr>
          <p:cNvSpPr txBox="1"/>
          <p:nvPr/>
        </p:nvSpPr>
        <p:spPr>
          <a:xfrm>
            <a:off x="1669143" y="3429000"/>
            <a:ext cx="934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PLANIFICĂȚI  BANII,  PLANTEAZĂȚI VIITORUL  !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23E0B-07C0-A800-6D2A-61D29F0FCE50}"/>
              </a:ext>
            </a:extLst>
          </p:cNvPr>
          <p:cNvSpPr txBox="1"/>
          <p:nvPr/>
        </p:nvSpPr>
        <p:spPr>
          <a:xfrm>
            <a:off x="4354286" y="4354286"/>
            <a:ext cx="698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Clasa I</a:t>
            </a:r>
          </a:p>
          <a:p>
            <a:r>
              <a:rPr lang="ro-RO" b="1" dirty="0"/>
              <a:t>Prof.înv.primar Matache Larisa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6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B9C18C-F501-63FE-BD75-DE5CBDDB1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56" y="2238827"/>
            <a:ext cx="2809458" cy="3748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90CCA-E0A5-3692-6914-BF6A2BC2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514" y="2238828"/>
            <a:ext cx="2809458" cy="3740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8F1F22-7DA3-6DD7-1C4D-3EAB86541FED}"/>
              </a:ext>
            </a:extLst>
          </p:cNvPr>
          <p:cNvSpPr txBox="1"/>
          <p:nvPr/>
        </p:nvSpPr>
        <p:spPr>
          <a:xfrm>
            <a:off x="2583543" y="580571"/>
            <a:ext cx="840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început a fost.......TROCUL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93D43-EEA1-9D07-05F1-BCA803277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66" y="216857"/>
            <a:ext cx="1137961" cy="14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5000">
        <p:comb dir="vert"/>
      </p:transition>
    </mc:Choice>
    <mc:Fallback xmlns="">
      <p:transition spd="slow" advClick="0" advTm="5000">
        <p:comb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5AA14B-F80B-9CE3-1B21-4431CB5B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4710"/>
            <a:ext cx="2952086" cy="3931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A84D9-7BAC-E9E9-3E07-560DDE2A7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234" y="2651381"/>
            <a:ext cx="3521703" cy="2644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1DFF82-E3EB-F4FC-2771-FB81F305918E}"/>
              </a:ext>
            </a:extLst>
          </p:cNvPr>
          <p:cNvSpPr txBox="1"/>
          <p:nvPr/>
        </p:nvSpPr>
        <p:spPr>
          <a:xfrm>
            <a:off x="3839189" y="667657"/>
            <a:ext cx="2445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troc la bani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C908EF-C6C0-548C-0114-5C3CEA22A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908" y="5388737"/>
            <a:ext cx="114005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6000">
        <p14:shred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86ACD-DF5C-ED1C-5E23-61353647A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85" b="9630"/>
          <a:stretch/>
        </p:blipFill>
        <p:spPr>
          <a:xfrm>
            <a:off x="5232049" y="2714171"/>
            <a:ext cx="4735871" cy="264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8C806B-1884-2040-07F1-F69E8C8C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4" y="2598057"/>
            <a:ext cx="3846689" cy="2888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9D932-698F-1C68-0B8B-F4FF9C61A16E}"/>
              </a:ext>
            </a:extLst>
          </p:cNvPr>
          <p:cNvSpPr txBox="1"/>
          <p:nvPr/>
        </p:nvSpPr>
        <p:spPr>
          <a:xfrm>
            <a:off x="5123543" y="537029"/>
            <a:ext cx="3585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Economisim  inteligent pentru </a:t>
            </a:r>
          </a:p>
          <a:p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viitor sigur.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18882-B83C-10CA-97C1-BCC751A53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131" y="557139"/>
            <a:ext cx="114005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5000">
        <p:checker/>
      </p:transition>
    </mc:Choice>
    <mc:Fallback xmlns="">
      <p:transition spd="slow" advClick="0" advTm="5000">
        <p:checker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45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Algerian</vt:lpstr>
      <vt:lpstr>Arial</vt:lpstr>
      <vt:lpstr>Informal Roman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Matache Larisa</dc:creator>
  <cp:lastModifiedBy>Matache Larisa</cp:lastModifiedBy>
  <cp:revision>8</cp:revision>
  <dcterms:created xsi:type="dcterms:W3CDTF">2023-03-24T17:40:07Z</dcterms:created>
  <dcterms:modified xsi:type="dcterms:W3CDTF">2023-03-24T18:29:55Z</dcterms:modified>
</cp:coreProperties>
</file>