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D872C67-5B35-A48B-2527-A7C12895B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D254A6B0-12E9-53B1-FDC9-6C1BA530FB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6D18F945-68C6-036A-5AB6-85A7521EF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8647852F-6B2C-B3AC-32D6-363D6F7A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BD0E78A1-11F5-C91C-048E-6089B43B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0188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84EFFC9-483E-DDE6-6FF5-9EDDE2108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83A4308A-F82C-9238-BA88-62FC784DD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C9D49FB-C7E3-F9AF-F2AC-B80D336C5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16DCF5FE-3392-66BA-C6CE-B758D4E88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EAF27BE2-A2D8-6816-63BE-A916D62AD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7668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1EF981D9-E075-8419-901F-7FDC73B1D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072E6071-F495-4384-DE38-301F413EB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6C4FE99-EE05-6E78-C4E0-85F5D6A8D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A38E2740-1032-591B-DE6E-ECAE3258E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FBD8EC27-AFB8-2B75-BA07-B573BD9C4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1672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46179FC-F0C5-4603-55FB-959EB3544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ECF7A98-B3B0-873D-B7E5-272806EEF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9D0C6C6D-DEDA-D137-A97F-9DFC633BB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CCA889B-0559-FD98-D033-D134795B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60D2BF58-AA2A-83A7-85BC-F6E733FD1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9341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0B5D0C1-F8EB-5CF4-7024-CED21CE05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92D33C57-CC78-49D3-E4B8-157964FBA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33D30EAC-7FEE-1A4C-418C-3801F819B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A8395355-890A-0CCA-5C25-D248F1B18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20BE9CC4-5BAD-9BB6-5376-69B2AE39E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0814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BBDF016-AC59-9F22-B8D1-065A76C0F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C781178-64D0-F3DD-6971-0EAA2FF84A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282E1947-A976-4765-07CE-C337E8638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CFA9A958-D237-D488-F7CF-E9F1216A6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818C4CF8-5660-E178-8CC0-C5BCC1D76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FE9F77FA-B604-11FC-56AE-92135A4D4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829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3233E66-31AF-5949-40A1-B1BB154D9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8D8F9D58-35AF-49E4-D9EA-F24643F26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02BE76E3-AC2F-06DD-3BB3-612E21BF2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4E5E2356-863A-A91C-461B-9233B7BABF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BACE452A-071E-10EC-3B3E-0788745F32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9C10A9E3-17F9-BE55-74BC-9A1AD162B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74724316-860E-D5B1-392C-37AF8FCA9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21F57FF4-21B2-D977-38A1-FBD8BBD01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6574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3C92B11-7B7E-7762-01E5-843A300FA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CCD62CBA-921E-A3D6-0F59-0B5E1DEC4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51430628-EF01-F300-632B-E48B31A7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E5A1D838-969A-6FEC-17DF-0A4C12098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8261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42104DEC-BDA1-420E-3494-DC9153EC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BB031FF3-A093-E9AA-131D-F5BE60EF6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4F55E6F5-C328-B71A-3FB1-395CD6C72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4912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B8CE363-747D-9F0F-6A30-B74443931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B908A51-B86A-2AD0-D174-A95408FE4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9295D3C5-6972-B406-F6F7-5143E7768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EED8FD02-1D29-358A-E964-760328EE1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1474FCB6-67C5-69D5-2F7F-CB6A1B799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E74BC513-4C5E-CCA7-6DF3-DB4B8A298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7985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A8B7F1C-371C-5D5B-EB97-31C9FB1F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49289CA6-FAF6-2115-C795-D3F4E4E59D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87C2D6A0-59D0-74BC-4CCF-B9EB76F28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40C487B9-A884-43BC-945A-D0F13F49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E9A7AF74-408A-F825-0BE0-CF84C40D5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AE436212-F4FC-D7DF-AFDD-FE37EF138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0177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41362289-C7C5-413C-C7D4-E1E2DB8A2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A2392DB5-764F-A566-460D-F44AE9DAD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7A288B39-DF61-CA6F-9648-8DC77CDDC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995EE53-9EA2-5D4B-0EB3-08AE3A111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C87EC852-0255-3735-54F5-20FAA68C2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0946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7EF3669-09D3-BCC3-0006-A24C85B5B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0649" y="133467"/>
            <a:ext cx="7632701" cy="1870363"/>
          </a:xfrm>
        </p:spPr>
        <p:txBody>
          <a:bodyPr>
            <a:normAutofit/>
          </a:bodyPr>
          <a:lstStyle/>
          <a:p>
            <a:r>
              <a:rPr lang="ro-RO" sz="4400" b="0" i="0" dirty="0">
                <a:solidFill>
                  <a:schemeClr val="accent6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Benzi desenate realizate în </a:t>
            </a:r>
            <a:r>
              <a:rPr lang="ro-RO" sz="4400" b="0" i="0" dirty="0" err="1">
                <a:solidFill>
                  <a:schemeClr val="accent6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Book</a:t>
            </a:r>
            <a:r>
              <a:rPr lang="ro-RO" sz="4400" b="0" i="0" dirty="0">
                <a:solidFill>
                  <a:schemeClr val="accent6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 creator</a:t>
            </a:r>
            <a:endParaRPr lang="ro-RO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16DC1E3D-0935-C59B-7954-2CB8F13ED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529" y="2329873"/>
            <a:ext cx="2881272" cy="2778176"/>
          </a:xfrm>
          <a:prstGeom prst="rect">
            <a:avLst/>
          </a:prstGeom>
        </p:spPr>
      </p:pic>
      <p:pic>
        <p:nvPicPr>
          <p:cNvPr id="7" name="Imagine 6">
            <a:extLst>
              <a:ext uri="{FF2B5EF4-FFF2-40B4-BE49-F238E27FC236}">
                <a16:creationId xmlns:a16="http://schemas.microsoft.com/office/drawing/2014/main" id="{EE3F6FE1-2060-8F7B-2EAF-98F9E4DD36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329873"/>
            <a:ext cx="4732317" cy="277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51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tăText 4">
            <a:extLst>
              <a:ext uri="{FF2B5EF4-FFF2-40B4-BE49-F238E27FC236}">
                <a16:creationId xmlns:a16="http://schemas.microsoft.com/office/drawing/2014/main" id="{EF19AC98-8631-EEF7-84CC-462588C6F2F0}"/>
              </a:ext>
            </a:extLst>
          </p:cNvPr>
          <p:cNvSpPr txBox="1"/>
          <p:nvPr/>
        </p:nvSpPr>
        <p:spPr>
          <a:xfrm>
            <a:off x="7315200" y="4934635"/>
            <a:ext cx="47879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dirty="0"/>
              <a:t>https://read.bookcreator.com/mwUNhZXfKDdno6l4tmd8iULNQ4F2/y9E8Kh4mQtuTDz--B1abJw</a:t>
            </a:r>
          </a:p>
        </p:txBody>
      </p:sp>
      <p:pic>
        <p:nvPicPr>
          <p:cNvPr id="7" name="Imagine 6">
            <a:extLst>
              <a:ext uri="{FF2B5EF4-FFF2-40B4-BE49-F238E27FC236}">
                <a16:creationId xmlns:a16="http://schemas.microsoft.com/office/drawing/2014/main" id="{13E105C0-9239-8AFF-63D2-E8CC33B482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54" y="293875"/>
            <a:ext cx="5651846" cy="570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06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tăText 8">
            <a:extLst>
              <a:ext uri="{FF2B5EF4-FFF2-40B4-BE49-F238E27FC236}">
                <a16:creationId xmlns:a16="http://schemas.microsoft.com/office/drawing/2014/main" id="{BF16FE46-A2F4-ACE9-9A10-50682D6AE386}"/>
              </a:ext>
            </a:extLst>
          </p:cNvPr>
          <p:cNvSpPr txBox="1"/>
          <p:nvPr/>
        </p:nvSpPr>
        <p:spPr>
          <a:xfrm>
            <a:off x="6692900" y="5379135"/>
            <a:ext cx="54991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dirty="0"/>
              <a:t>https://read.bookcreator.com/0J0Af9CH1tCrwNOyXE7tpF5c5ZdP9TP-3DbwtEcC73s/6no_nTxZQjeB7T8iY9U0WQ</a:t>
            </a:r>
          </a:p>
        </p:txBody>
      </p:sp>
      <p:pic>
        <p:nvPicPr>
          <p:cNvPr id="11" name="Imagine 10">
            <a:extLst>
              <a:ext uri="{FF2B5EF4-FFF2-40B4-BE49-F238E27FC236}">
                <a16:creationId xmlns:a16="http://schemas.microsoft.com/office/drawing/2014/main" id="{E60A3B97-1359-23C5-F4C3-43338E6F55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12" y="380833"/>
            <a:ext cx="5888388" cy="585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472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ine 20">
            <a:extLst>
              <a:ext uri="{FF2B5EF4-FFF2-40B4-BE49-F238E27FC236}">
                <a16:creationId xmlns:a16="http://schemas.microsoft.com/office/drawing/2014/main" id="{4FD2E51B-0F3F-A5F8-7E1E-B84D07AE5B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98" y="287517"/>
            <a:ext cx="5928402" cy="5998285"/>
          </a:xfrm>
          <a:prstGeom prst="rect">
            <a:avLst/>
          </a:prstGeom>
        </p:spPr>
      </p:pic>
      <p:sp>
        <p:nvSpPr>
          <p:cNvPr id="23" name="CasetăText 22">
            <a:extLst>
              <a:ext uri="{FF2B5EF4-FFF2-40B4-BE49-F238E27FC236}">
                <a16:creationId xmlns:a16="http://schemas.microsoft.com/office/drawing/2014/main" id="{FAF77C5E-DBBD-14C0-FF0A-5CC3D3DB86E5}"/>
              </a:ext>
            </a:extLst>
          </p:cNvPr>
          <p:cNvSpPr txBox="1"/>
          <p:nvPr/>
        </p:nvSpPr>
        <p:spPr>
          <a:xfrm>
            <a:off x="7277100" y="5159499"/>
            <a:ext cx="4521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dirty="0"/>
              <a:t>https://read.bookcreator.com/Uf46cCzp32RBuiPEvOExZFuOMZl1/voefihx5Rtq-BRR1ylhArg</a:t>
            </a:r>
          </a:p>
        </p:txBody>
      </p:sp>
    </p:spTree>
    <p:extLst>
      <p:ext uri="{BB962C8B-B14F-4D97-AF65-F5344CB8AC3E}">
        <p14:creationId xmlns:p14="http://schemas.microsoft.com/office/powerpoint/2010/main" val="2212102358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43</Words>
  <Application>Microsoft Office PowerPoint</Application>
  <PresentationFormat>Ecran lat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Temă Office</vt:lpstr>
      <vt:lpstr>Benzi desenate realizate în Book creator</vt:lpstr>
      <vt:lpstr>Prezentare PowerPoint</vt:lpstr>
      <vt:lpstr>Prezentare PowerPoint</vt:lpstr>
      <vt:lpstr>Prezentare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Desfășurarea unor activități digitale</dc:title>
  <dc:creator>Oana Ionescu</dc:creator>
  <cp:lastModifiedBy>Oana Ionescu</cp:lastModifiedBy>
  <cp:revision>5</cp:revision>
  <dcterms:created xsi:type="dcterms:W3CDTF">2023-03-24T19:16:27Z</dcterms:created>
  <dcterms:modified xsi:type="dcterms:W3CDTF">2023-03-24T20:40:30Z</dcterms:modified>
</cp:coreProperties>
</file>