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0" r:id="rId3"/>
    <p:sldId id="276" r:id="rId4"/>
    <p:sldId id="278" r:id="rId5"/>
    <p:sldId id="277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7772400" cy="457199"/>
          </a:xfrm>
        </p:spPr>
        <p:txBody>
          <a:bodyPr>
            <a:noAutofit/>
          </a:bodyPr>
          <a:lstStyle/>
          <a:p>
            <a:pPr algn="ctr"/>
            <a:r>
              <a:rPr lang="ro-RO" sz="3200" dirty="0" smtClean="0">
                <a:solidFill>
                  <a:srgbClr val="C00000"/>
                </a:solidFill>
              </a:rPr>
              <a:t/>
            </a:r>
            <a:br>
              <a:rPr lang="ro-RO" sz="3200" dirty="0" smtClean="0">
                <a:solidFill>
                  <a:srgbClr val="C00000"/>
                </a:solidFill>
              </a:rPr>
            </a:br>
            <a:r>
              <a:rPr lang="ro-RO" sz="3200" dirty="0">
                <a:solidFill>
                  <a:srgbClr val="C00000"/>
                </a:solidFill>
              </a:rPr>
              <a:t/>
            </a:r>
            <a:br>
              <a:rPr lang="ro-RO" sz="3200" dirty="0">
                <a:solidFill>
                  <a:srgbClr val="C00000"/>
                </a:solidFill>
              </a:rPr>
            </a:br>
            <a:r>
              <a:rPr lang="ro-RO" sz="3200" dirty="0" smtClean="0">
                <a:solidFill>
                  <a:srgbClr val="C00000"/>
                </a:solidFill>
              </a:rPr>
              <a:t/>
            </a:r>
            <a:br>
              <a:rPr lang="ro-RO" sz="3200" dirty="0" smtClean="0">
                <a:solidFill>
                  <a:srgbClr val="C00000"/>
                </a:solidFill>
              </a:rPr>
            </a:br>
            <a:r>
              <a:rPr lang="ro-RO" sz="3200" dirty="0">
                <a:solidFill>
                  <a:srgbClr val="C00000"/>
                </a:solidFill>
              </a:rPr>
              <a:t/>
            </a:r>
            <a:br>
              <a:rPr lang="ro-RO" sz="3200" dirty="0">
                <a:solidFill>
                  <a:srgbClr val="C00000"/>
                </a:solidFill>
              </a:rPr>
            </a:br>
            <a:r>
              <a:rPr lang="ro-RO" sz="3200" dirty="0" smtClean="0">
                <a:solidFill>
                  <a:srgbClr val="C00000"/>
                </a:solidFill>
              </a:rPr>
              <a:t/>
            </a:r>
            <a:br>
              <a:rPr lang="ro-RO" sz="3200" dirty="0" smtClean="0">
                <a:solidFill>
                  <a:srgbClr val="C00000"/>
                </a:solidFill>
              </a:rPr>
            </a:br>
            <a:r>
              <a:rPr lang="ro-RO" sz="4000" dirty="0" smtClean="0">
                <a:solidFill>
                  <a:srgbClr val="C00000"/>
                </a:solidFill>
              </a:rPr>
              <a:t>PROIECT TEMATIC </a:t>
            </a:r>
            <a:br>
              <a:rPr lang="ro-RO" sz="4000" dirty="0" smtClean="0">
                <a:solidFill>
                  <a:srgbClr val="C00000"/>
                </a:solidFill>
              </a:rPr>
            </a:br>
            <a:r>
              <a:rPr lang="ro-RO" sz="4000" dirty="0" smtClean="0">
                <a:solidFill>
                  <a:srgbClr val="C00000"/>
                </a:solidFill>
              </a:rPr>
              <a:t>,,BANII PE ÎNȚELESUL COPIILOR,,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467600" cy="2286000"/>
          </a:xfrm>
        </p:spPr>
        <p:txBody>
          <a:bodyPr>
            <a:normAutofit fontScale="77500" lnSpcReduction="20000"/>
          </a:bodyPr>
          <a:lstStyle/>
          <a:p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CLASA 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2022/2023</a:t>
            </a:r>
          </a:p>
          <a:p>
            <a:pPr algn="ctr"/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LICEUL TEHNOLOGIC ,,IORDACHE ZOSSIMA” ARMĂȘEȘTI</a:t>
            </a:r>
          </a:p>
          <a:p>
            <a:pPr algn="ctr"/>
            <a:r>
              <a:rPr lang="ro-RO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 DIACONU ELENA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n\OneDrive\Desktop\335443743_866065184487697_20371620579095938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381000"/>
            <a:ext cx="2362200" cy="12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183880" cy="1059180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 Banii pe înțelesul copiilor ”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GMW202</a:t>
            </a:r>
            <a:r>
              <a:rPr lang="ro-RO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 smtClean="0">
              <a:solidFill>
                <a:srgbClr val="0505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Elevii c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ei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Liceul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Tehnologic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,,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I. Zossima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Armășești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jud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lomița</a:t>
            </a:r>
            <a:r>
              <a:rPr lang="ro-RO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coordonați de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înv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primar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Diaconu Elena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la  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Programul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Global Money Week. </a:t>
            </a:r>
            <a:endParaRPr lang="ro-RO" dirty="0" smtClean="0">
              <a:solidFill>
                <a:srgbClr val="05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Activitatea </a:t>
            </a:r>
            <a:r>
              <a:rPr lang="ro-RO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 Banii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 înțelesul copiilor ” </a:t>
            </a:r>
            <a:r>
              <a:rPr lang="ro-RO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s-a desfășurat 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în săptămâna  20-26 </a:t>
            </a: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martie, în cadrul Progrmului  </a:t>
            </a:r>
            <a:r>
              <a:rPr lang="en-US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n-US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ro-RO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Mondială a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Banilor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hangingPunct="0"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acest an ”Plan Your Money, Plant Your Future” (Planifică-ți banii, plantează-ți viitorul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concentrează pe durabilitate și creșterea gradului de conștientizare cu privire la implicațiile comportamentului financiar individual nu numai asupra viitorului financiar, ci și asupra mediului și societății.</a:t>
            </a:r>
            <a:endParaRPr lang="ro-RO" dirty="0" smtClean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ro-RO" dirty="0" smtClean="0">
                <a:latin typeface="Times New Roman" pitchFamily="18" charset="0"/>
                <a:cs typeface="Calibri" pitchFamily="34" charset="0"/>
              </a:rPr>
              <a:t>Micii </a:t>
            </a:r>
            <a:r>
              <a:rPr lang="ro-RO" dirty="0">
                <a:latin typeface="Times New Roman" pitchFamily="18" charset="0"/>
                <a:cs typeface="Calibri" pitchFamily="34" charset="0"/>
              </a:rPr>
              <a:t>școlari au înțeles cum se câștigă cu adevărat banii, rolul lor în viață și cât de importantă este învățătura.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o-RO" dirty="0">
                <a:latin typeface="Times New Roman" pitchFamily="18" charset="0"/>
                <a:cs typeface="Calibri" pitchFamily="34" charset="0"/>
              </a:rPr>
              <a:t>Împreună cu elevii am desfășurat mai multe </a:t>
            </a:r>
            <a:r>
              <a:rPr lang="ro-RO" dirty="0" smtClean="0">
                <a:latin typeface="Times New Roman" pitchFamily="18" charset="0"/>
                <a:cs typeface="Calibri" pitchFamily="34" charset="0"/>
              </a:rPr>
              <a:t>activități:</a:t>
            </a:r>
          </a:p>
          <a:p>
            <a:pPr algn="just" eaLnBrk="0" hangingPunct="0">
              <a:defRPr/>
            </a:pPr>
            <a:r>
              <a:rPr lang="ro-RO" dirty="0" smtClean="0">
                <a:latin typeface="Times New Roman" pitchFamily="18" charset="0"/>
                <a:cs typeface="Calibri" pitchFamily="34" charset="0"/>
              </a:rPr>
              <a:t>Conversație ,, Ce facem cu banii?”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o-RO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ucrări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sugestive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de arte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vizuale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abilități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o-RO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rol</a:t>
            </a:r>
            <a:r>
              <a:rPr lang="en-US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La librărie</a:t>
            </a:r>
            <a:r>
              <a:rPr lang="en-US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dirty="0" smtClean="0">
              <a:solidFill>
                <a:srgbClr val="05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o-RO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Jocuri despre bani pe platforma ,,Wordwall”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4" name="Picture 2" descr="C:\Users\Dan\OneDrive\Desktop\335443743_866065184487697_20371620579095938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5486400"/>
            <a:ext cx="2362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0"/>
            <a:ext cx="818388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3074" name="Picture 2" descr="C:\Users\Dan\OneDrive\Desktop\336910066_1172334316763742_267554489866447601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5" y="838200"/>
            <a:ext cx="4218215" cy="52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\OneDrive\Desktop\336912051_595441492513384_42084134306917734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74831" cy="5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585" y="5997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  <a:defRPr/>
            </a:pPr>
            <a:r>
              <a:rPr lang="en-US" sz="2000" b="1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lucrări</a:t>
            </a:r>
            <a:r>
              <a:rPr lang="en-US" sz="2000" b="1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sugestive</a:t>
            </a:r>
            <a:r>
              <a:rPr lang="en-US" sz="2000" b="1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de arte </a:t>
            </a:r>
            <a:r>
              <a:rPr lang="en-US" sz="2000" b="1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vizuale</a:t>
            </a:r>
            <a:r>
              <a:rPr lang="en-US" sz="2000" b="1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abilități</a:t>
            </a:r>
            <a:r>
              <a:rPr lang="en-US" sz="2000" b="1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 practice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939994"/>
            <a:ext cx="4147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rolul banilor în viața de zi cu zi și necesitatea economisirii acestora</a:t>
            </a:r>
          </a:p>
        </p:txBody>
      </p:sp>
    </p:spTree>
    <p:extLst>
      <p:ext uri="{BB962C8B-B14F-4D97-AF65-F5344CB8AC3E}">
        <p14:creationId xmlns:p14="http://schemas.microsoft.com/office/powerpoint/2010/main" val="17991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/>
          <a:lstStyle/>
          <a:p>
            <a:pPr algn="ctr"/>
            <a:r>
              <a:rPr lang="ro-RO" sz="4000" dirty="0" smtClean="0">
                <a:solidFill>
                  <a:srgbClr val="FF0000"/>
                </a:solidFill>
              </a:rPr>
              <a:t>Ce facem cu  banii?</a:t>
            </a:r>
          </a:p>
          <a:p>
            <a:r>
              <a:rPr lang="ro-RO" dirty="0" smtClean="0"/>
              <a:t>Conversație </a:t>
            </a:r>
            <a:r>
              <a:rPr lang="ro-RO" dirty="0" smtClean="0"/>
              <a:t>despre rolul banilor</a:t>
            </a:r>
            <a:endParaRPr lang="ro-RO" dirty="0"/>
          </a:p>
          <a:p>
            <a:r>
              <a:rPr lang="ro-RO" dirty="0" smtClean="0"/>
              <a:t>Se </a:t>
            </a:r>
            <a:r>
              <a:rPr lang="ro-RO" dirty="0"/>
              <a:t>poartă o mică discuție despre rolul banilor în viața de zi cu zi și despre necesitatea cumpărării cu prioritate a obiectelor necesare pentru toată familia</a:t>
            </a:r>
            <a:r>
              <a:rPr lang="ro-RO" dirty="0" smtClean="0"/>
              <a:t>.</a:t>
            </a:r>
          </a:p>
          <a:p>
            <a:r>
              <a:rPr lang="ro-RO" dirty="0" smtClean="0"/>
              <a:t>Se </a:t>
            </a:r>
            <a:r>
              <a:rPr lang="ro-RO" dirty="0"/>
              <a:t>accentuează ideea economisirii unei sume de bani pentru utilizarea lor în problemele urgente ivite în familie.</a:t>
            </a:r>
          </a:p>
          <a:p>
            <a:endParaRPr lang="ro-RO" dirty="0"/>
          </a:p>
        </p:txBody>
      </p:sp>
      <p:pic>
        <p:nvPicPr>
          <p:cNvPr id="6" name="Picture 2" descr="C:\Users\Dan\OneDrive\Desktop\335443743_866065184487697_20371620579095938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43433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Joc </a:t>
            </a:r>
            <a:r>
              <a:rPr lang="ro-RO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rol ,,La librărie”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025652"/>
            <a:ext cx="8183880" cy="3584448"/>
          </a:xfrm>
        </p:spPr>
        <p:txBody>
          <a:bodyPr>
            <a:normAutofit/>
          </a:bodyPr>
          <a:lstStyle/>
          <a:p>
            <a:pPr algn="just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Dacă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școlarii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nu au banii necesari,sunt sfătuiți să renunțe la produsele ce nu constituie o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prioritate și să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aleagă în principal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produsele necesare.Copiii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numără banii și dau vânzătorului suma potrivită.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ânzătorul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socotește dacă trebuie să dea rest sau nu.</a:t>
            </a:r>
          </a:p>
          <a:p>
            <a:pPr algn="just"/>
            <a:r>
              <a:rPr 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Descriere: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Copiii vin la librărie  cu o anumită sumă de bani.Ei aleg ceea ce ar dori să cumpere.Vânzătoarea calculează prețul produselor,iar cumpărătorii trebuie să plătească,alegând banii potriviți.</a:t>
            </a:r>
          </a:p>
          <a:p>
            <a:endParaRPr lang="ro-RO" dirty="0"/>
          </a:p>
        </p:txBody>
      </p:sp>
      <p:pic>
        <p:nvPicPr>
          <p:cNvPr id="2050" name="Picture 2" descr="C:\Users\Dan\OneDrive\Desktop\337408850_876691963394544_727151093856515121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3" y="3948083"/>
            <a:ext cx="3962400" cy="22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\OneDrive\Desktop\336922815_616882033109258_849481010013436961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80" y="3948083"/>
            <a:ext cx="4114800" cy="22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n\OneDrive\Desktop\335443743_866065184487697_203716205790959383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905656"/>
            <a:ext cx="11811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81600" y="3962400"/>
            <a:ext cx="762000" cy="7150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600" y="4038600"/>
            <a:ext cx="609600" cy="6482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83980" y="3948083"/>
            <a:ext cx="762000" cy="7150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" y="4191000"/>
            <a:ext cx="762000" cy="7150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84717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Joc:Cum </a:t>
            </a:r>
            <a:r>
              <a:rPr lang="ro-RO" dirty="0" smtClean="0"/>
              <a:t>obținem   banii?</a:t>
            </a:r>
            <a:endParaRPr lang="ro-RO" dirty="0"/>
          </a:p>
        </p:txBody>
      </p:sp>
      <p:pic>
        <p:nvPicPr>
          <p:cNvPr id="4098" name="Picture 2" descr="C:\Users\Dan\OneDrive\Desktop\336916458_172104945260359_458445909754580226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6" y="707571"/>
            <a:ext cx="3989954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0876" y="19523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ro-RO" sz="28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Jocuri </a:t>
            </a:r>
            <a:r>
              <a:rPr lang="ro-RO" sz="28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cu  </a:t>
            </a:r>
            <a:r>
              <a:rPr lang="ro-RO" sz="28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bani pe platforma ,,</a:t>
            </a:r>
            <a:r>
              <a:rPr lang="ro-RO" sz="2800" dirty="0" smtClean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Wordwall</a:t>
            </a:r>
            <a:r>
              <a:rPr lang="ro-RO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Dan\OneDrive\Desktop\336914129_574899804604980_7781390309358162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55798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\OneDrive\Desktop\335443743_866065184487697_203716205790959383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438400" cy="9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226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     PROIECT TEMATIC  ,,BANII PE ÎNȚELESUL COPIILOR,,</vt:lpstr>
      <vt:lpstr>,, Banii pe înțelesul copiilor ”</vt:lpstr>
      <vt:lpstr>PowerPoint Presentation</vt:lpstr>
      <vt:lpstr>                 </vt:lpstr>
      <vt:lpstr>Joc de rol ,,La librărie” </vt:lpstr>
      <vt:lpstr>Joc:Cum obținem   banii?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</cp:lastModifiedBy>
  <cp:revision>24</cp:revision>
  <dcterms:created xsi:type="dcterms:W3CDTF">2006-08-16T00:00:00Z</dcterms:created>
  <dcterms:modified xsi:type="dcterms:W3CDTF">2023-03-30T17:11:33Z</dcterms:modified>
</cp:coreProperties>
</file>