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66" r:id="rId3"/>
    <p:sldId id="272" r:id="rId4"/>
    <p:sldId id="267" r:id="rId5"/>
    <p:sldId id="269" r:id="rId6"/>
    <p:sldId id="268" r:id="rId7"/>
    <p:sldId id="270" r:id="rId8"/>
    <p:sldId id="271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6" d="100"/>
          <a:sy n="76" d="100"/>
        </p:scale>
        <p:origin x="-1637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CE5CAE3-E66C-483F-9A91-133D66834A8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CE5CAE3-E66C-483F-9A91-133D66834A8A}" type="datetimeFigureOut">
              <a:rPr lang="ro-RO" smtClean="0"/>
              <a:t>30.03.2023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20149" y="1327122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en-US" sz="4900" b="1" dirty="0" err="1"/>
              <a:t>Liceul</a:t>
            </a:r>
            <a:r>
              <a:rPr lang="en-US" sz="4900" b="1" dirty="0"/>
              <a:t> </a:t>
            </a:r>
            <a:r>
              <a:rPr lang="en-US" sz="4900" b="1" dirty="0" err="1"/>
              <a:t>Teoretic</a:t>
            </a:r>
            <a:r>
              <a:rPr lang="en-US" sz="4900" b="1" dirty="0"/>
              <a:t> </a:t>
            </a:r>
            <a:r>
              <a:rPr lang="ro-RO" sz="4900" b="1" dirty="0"/>
              <a:t>„IULIA ZAMFIRESCU” Mioveni, judeţul Arge</a:t>
            </a:r>
            <a:r>
              <a:rPr lang="ro-RO" b="1" dirty="0"/>
              <a:t>ş</a:t>
            </a:r>
            <a:br>
              <a:rPr lang="ro-RO" b="1" dirty="0"/>
            </a:br>
            <a:endParaRPr lang="en-US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2310061" y="4605998"/>
            <a:ext cx="6224736" cy="1534436"/>
          </a:xfrm>
        </p:spPr>
        <p:txBody>
          <a:bodyPr>
            <a:normAutofit fontScale="70000" lnSpcReduction="20000"/>
          </a:bodyPr>
          <a:lstStyle/>
          <a:p>
            <a:r>
              <a:rPr lang="ro-RO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„MICII BANCHERI ÎN ACŢIUNE”</a:t>
            </a:r>
          </a:p>
          <a:p>
            <a:endParaRPr lang="ro-RO" dirty="0"/>
          </a:p>
          <a:p>
            <a:pPr algn="r"/>
            <a:r>
              <a:rPr lang="ro-RO" b="1" i="1" dirty="0"/>
              <a:t>Elevii clasei </a:t>
            </a:r>
            <a:r>
              <a:rPr lang="en-US" b="1" i="1" dirty="0" smtClean="0"/>
              <a:t> a III-a</a:t>
            </a:r>
            <a:r>
              <a:rPr lang="ro-RO" b="1" i="1" dirty="0" smtClean="0"/>
              <a:t> </a:t>
            </a:r>
            <a:r>
              <a:rPr lang="ro-RO" b="1" i="1" dirty="0"/>
              <a:t>A</a:t>
            </a:r>
          </a:p>
          <a:p>
            <a:pPr algn="r"/>
            <a:r>
              <a:rPr lang="ro-RO" b="1" i="1" dirty="0"/>
              <a:t>Prof. înv. primar STOICA Filofteia Daniela</a:t>
            </a:r>
          </a:p>
          <a:p>
            <a:endParaRPr lang="en-US" dirty="0"/>
          </a:p>
        </p:txBody>
      </p:sp>
      <p:pic>
        <p:nvPicPr>
          <p:cNvPr id="5" name="Picture 2" descr="https://scontent.fotp3-1.fna.fbcdn.net/v/t1.15752-9/30657034_996704520487314_8072802044022358016_n.png?_nc_cat=0&amp;_nc_eui2=v1%3AAeEzrWj2mYl1IfFadBVwXTqIj09htVR5s_pcHz410_LANDrlIiQ_fwaFIc7-sdlL9k5N_yDxlcz_b4JimOI-EETN9bUErsKTgnK7zH8OWNzf_A&amp;oh=f589f46ba87e113754391b22f5e09b0c&amp;oe=5B60CC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3816587" cy="2547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" y="5676899"/>
            <a:ext cx="1914525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57437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C:\Users\Stoica PC\Desktop\OLimpiada micilor bancheri 2023\GLOBAL MONEY WEEK\IMG_20230323_1123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272808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Global Money Week (@GlobalMoneyWeek) /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90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oica PC\Desktop\OLimpiada micilor bancheri 2023\GLOBAL MONEY WEEK\IMG_20230323_112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0" y="980728"/>
            <a:ext cx="6732240" cy="33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lobal Money Week (@GlobalMoneyWeek) /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04764"/>
            <a:ext cx="1217712" cy="12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toica PC\Desktop\OLimpiada micilor bancheri 2023\GLOBAL MONEY WEEK\IMG_20230323_1123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53136"/>
            <a:ext cx="4068688" cy="17693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9641766"/>
      </p:ext>
    </p:extLst>
  </p:cSld>
  <p:clrMapOvr>
    <a:masterClrMapping/>
  </p:clrMapOvr>
  <p:transition spd="slow" advTm="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oica PC\Desktop\OLimpiada micilor bancheri 2023\GLOBAL MONEY WEEK\IMG_20230323_112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36712"/>
            <a:ext cx="8928992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lobal Money Week (@GlobalMoneyWeek) /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1679663" cy="16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0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000">
        <p:dissolve/>
      </p:transition>
    </mc:Choice>
    <mc:Fallback>
      <p:transition spd="slow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1352798" y="2065456"/>
            <a:ext cx="6531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“</a:t>
            </a:r>
            <a:r>
              <a:rPr lang="en-US" sz="2800" dirty="0" err="1" smtClean="0"/>
              <a:t>Micii</a:t>
            </a:r>
            <a:r>
              <a:rPr lang="en-US" sz="2800" dirty="0" smtClean="0"/>
              <a:t> </a:t>
            </a:r>
            <a:r>
              <a:rPr lang="en-US" sz="2800" dirty="0" err="1" smtClean="0"/>
              <a:t>bancheri</a:t>
            </a:r>
            <a:r>
              <a:rPr lang="en-US" sz="2800" dirty="0" smtClean="0"/>
              <a:t>” au </a:t>
            </a:r>
            <a:r>
              <a:rPr lang="en-US" sz="2800" dirty="0" err="1" smtClean="0"/>
              <a:t>desenat</a:t>
            </a:r>
            <a:r>
              <a:rPr lang="en-US" sz="2800" dirty="0" smtClean="0"/>
              <a:t>, au </a:t>
            </a:r>
            <a:r>
              <a:rPr lang="en-US" sz="2800" dirty="0" err="1" smtClean="0"/>
              <a:t>realizat</a:t>
            </a:r>
            <a:r>
              <a:rPr lang="en-US" sz="2800" dirty="0" smtClean="0"/>
              <a:t> </a:t>
            </a:r>
            <a:r>
              <a:rPr lang="en-US" sz="2800" dirty="0" err="1" smtClean="0"/>
              <a:t>colaje</a:t>
            </a:r>
            <a:r>
              <a:rPr lang="en-US" sz="2800" dirty="0" smtClean="0"/>
              <a:t>, au </a:t>
            </a:r>
            <a:r>
              <a:rPr lang="en-US" sz="2800" dirty="0" err="1" smtClean="0"/>
              <a:t>rezolvat</a:t>
            </a:r>
            <a:r>
              <a:rPr lang="en-US" sz="2800" dirty="0" smtClean="0"/>
              <a:t> </a:t>
            </a:r>
            <a:r>
              <a:rPr lang="en-US" sz="2800" dirty="0" err="1" smtClean="0"/>
              <a:t>rebusuri</a:t>
            </a:r>
            <a:r>
              <a:rPr lang="en-US" sz="2800" dirty="0"/>
              <a:t> </a:t>
            </a:r>
            <a:r>
              <a:rPr lang="ro-RO" sz="2800" dirty="0"/>
              <a:t> </a:t>
            </a:r>
            <a:r>
              <a:rPr lang="ro-RO" sz="2800" dirty="0" smtClean="0"/>
              <a:t>şi probleme, au scris scurte texte.</a:t>
            </a:r>
          </a:p>
          <a:p>
            <a:pPr algn="just"/>
            <a:r>
              <a:rPr lang="ro-RO" sz="2800" dirty="0" smtClean="0"/>
              <a:t>Au avut ca sursă de inspiraţie în  realizarea lucrărilor </a:t>
            </a:r>
            <a:r>
              <a:rPr lang="ro-RO" sz="2800" dirty="0" smtClean="0"/>
              <a:t>auxiliarul </a:t>
            </a:r>
            <a:endParaRPr lang="ro-RO" sz="2800" dirty="0" smtClean="0"/>
          </a:p>
          <a:p>
            <a:pPr algn="ctr"/>
            <a:r>
              <a:rPr lang="ro-RO" sz="2800" b="1" dirty="0" smtClean="0"/>
              <a:t>EDUCAŢIE FINANCIARĂ</a:t>
            </a:r>
            <a:endParaRPr lang="en-US" sz="2800" b="1" dirty="0"/>
          </a:p>
        </p:txBody>
      </p:sp>
      <p:sp>
        <p:nvSpPr>
          <p:cNvPr id="3" name="Dreptunghi 2"/>
          <p:cNvSpPr/>
          <p:nvPr/>
        </p:nvSpPr>
        <p:spPr>
          <a:xfrm>
            <a:off x="1187624" y="980728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 smtClean="0"/>
              <a:t>SĂPTĂMÂN</a:t>
            </a:r>
            <a:r>
              <a:rPr lang="en-US" b="1" dirty="0" smtClean="0"/>
              <a:t>A</a:t>
            </a:r>
            <a:r>
              <a:rPr lang="vi-VN" b="1" dirty="0" smtClean="0"/>
              <a:t> MONDIAL</a:t>
            </a:r>
            <a:r>
              <a:rPr lang="ro-RO" b="1" dirty="0" smtClean="0"/>
              <a:t>Ă</a:t>
            </a:r>
            <a:r>
              <a:rPr lang="vi-VN" b="1" dirty="0" smtClean="0"/>
              <a:t> </a:t>
            </a:r>
            <a:r>
              <a:rPr lang="vi-VN" b="1" dirty="0"/>
              <a:t>A BANILOR </a:t>
            </a:r>
            <a:endParaRPr lang="ro-RO" b="1" dirty="0" smtClean="0"/>
          </a:p>
          <a:p>
            <a:pPr algn="ctr"/>
            <a:r>
              <a:rPr lang="vi-VN" b="1" dirty="0" smtClean="0"/>
              <a:t>„</a:t>
            </a:r>
            <a:r>
              <a:rPr lang="vi-VN" b="1" dirty="0"/>
              <a:t>Planifică-ți banii, plantează-ți viitorul” </a:t>
            </a:r>
            <a:endParaRPr lang="ro-RO" b="1" dirty="0" smtClean="0"/>
          </a:p>
          <a:p>
            <a:pPr algn="ctr"/>
            <a:r>
              <a:rPr lang="vi-VN" b="1" dirty="0" smtClean="0"/>
              <a:t>20-26 </a:t>
            </a:r>
            <a:r>
              <a:rPr lang="vi-VN" b="1" dirty="0"/>
              <a:t>MARTIE 2023</a:t>
            </a:r>
            <a:endParaRPr lang="en-US" b="1" dirty="0"/>
          </a:p>
        </p:txBody>
      </p:sp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30" y="5445224"/>
            <a:ext cx="1914525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3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779912" y="1772816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/>
              <a:t>	</a:t>
            </a:r>
            <a:r>
              <a:rPr lang="en-US" dirty="0" smtClean="0"/>
              <a:t>E</a:t>
            </a:r>
            <a:r>
              <a:rPr lang="ro-RO" dirty="0" err="1" smtClean="0"/>
              <a:t>levii</a:t>
            </a:r>
            <a:r>
              <a:rPr lang="ro-RO" dirty="0" smtClean="0"/>
              <a:t> </a:t>
            </a:r>
            <a:r>
              <a:rPr lang="ro-RO" dirty="0"/>
              <a:t>clasei a III-a A din Liceul Teoretic Iulia Zamfirescu au organizat mai multe activități în care au discutat despre economisire, credit, dobândă, inflaţie, istoria monedei naţionale, rolul şi funcţiile băncii centrale. Metodele formale şi </a:t>
            </a:r>
            <a:r>
              <a:rPr lang="ro-RO" dirty="0" err="1"/>
              <a:t>nonformale</a:t>
            </a:r>
            <a:r>
              <a:rPr lang="ro-RO" dirty="0"/>
              <a:t> de prezentare au avut  ca suport materiale legate de istoria leului, fabricarea monedelor şi bancnotelor aflate în circulaţie şi de elementele de siguranţă ale bancnotelor.</a:t>
            </a:r>
            <a:endParaRPr lang="en-US" dirty="0"/>
          </a:p>
        </p:txBody>
      </p:sp>
      <p:pic>
        <p:nvPicPr>
          <p:cNvPr id="4" name="Picture 2" descr="C:\Users\Stoica PC\Desktop\OLimpiada micilor bancheri 2023\GLOBAL MONEY WEEK\IMG_20230323_2000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5"/>
            <a:ext cx="3024336" cy="4167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91" y="5580407"/>
            <a:ext cx="1914525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3774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toica PC\Desktop\OLimpiada micilor bancheri 2023\GLOBAL MONEY WEEK\IMG_20230323_2000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2682875" cy="4095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4" name="Imagine 3" descr="C:\Users\Stoica PC\Desktop\OLimpiada micilor bancheri 2023\GLOBAL MONEY WEEK\IMG_20230323_2007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83321"/>
            <a:ext cx="5088845" cy="4056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8" name="Picture 4" descr="Global Money Week (@GlobalMoneyWeek) /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7617"/>
            <a:ext cx="1559387" cy="15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27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6000">
        <p:checker/>
      </p:transition>
    </mc:Choice>
    <mc:Fallback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C:\Users\Stoica PC\Desktop\OLimpiada micilor bancheri 2023\4f515660-ccd5-4020-98b9-f1880e6b89c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3643"/>
            <a:ext cx="4389755" cy="313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agine 2" descr="C:\Users\Stoica PC\Desktop\OLimpiada micilor bancheri 2023\GLOBAL MONEY WEEK\IMG_20230323_2002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0" y="980728"/>
            <a:ext cx="2663016" cy="4224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42" name="Picture 2" descr="Global Money Week (@GlobalMoneyWeek) /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04729"/>
            <a:ext cx="1577454" cy="157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5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00">
        <p:circle/>
      </p:transition>
    </mc:Choice>
    <mc:Fallback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C:\Users\Stoica PC\Desktop\OLimpiada micilor bancheri 2023\GLOBAL MONEY WEEK\IMG_20230323_2007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0931">
            <a:off x="536462" y="980346"/>
            <a:ext cx="4696073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2" descr="blob:https://web.whatsapp.com/4f515660-ccd5-4020-98b9-f1880e6b89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Imagine 3" descr="C:\Users\Stoica PC\Desktop\OLimpiada micilor bancheri 2023\GLOBAL MONEY WEEK\IMG_20230323_1032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931">
            <a:off x="5182369" y="1484784"/>
            <a:ext cx="3081020" cy="442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97" y="5517232"/>
            <a:ext cx="1914525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9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6000">
        <p14:switch dir="r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C:\Users\Stoica PC\Desktop\OLimpiada micilor bancheri 2023\GLOBAL MONEY WEEK\IMG_20230323_2002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0587"/>
            <a:ext cx="3600400" cy="49866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Imagine 2" descr="C:\Users\Stoica PC\Desktop\OLimpiada micilor bancheri 2023\GLOBAL MONEY WEEK\IMG_20230323_2000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09661"/>
            <a:ext cx="3831704" cy="48396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6" name="Picture 2" descr="Global Money Week (@GlobalMoneyWeek) /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1577752" cy="15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7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000">
        <p14:vortex dir="r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C:\Users\Stoica PC\Desktop\OLimpiada micilor bancheri 2023\GLOBAL MONEY WEEK\IMG_20230323_2001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9887">
            <a:off x="971175" y="965219"/>
            <a:ext cx="2529019" cy="423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03353"/>
            <a:ext cx="1914525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oica PC\Desktop\OLimpiada micilor bancheri 2023\GLOBAL MONEY WEEK\IMG_20230323_103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149">
            <a:off x="4879697" y="509689"/>
            <a:ext cx="272261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05963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 descr="C:\Users\Stoica PC\Desktop\OLimpiada micilor bancheri 2023\GLOBAL MONEY WEEK\IMG_20230323_1123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200900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Global Money Week (@GlobalMoneyWeek) /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59345"/>
            <a:ext cx="1391909" cy="139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000">
        <p14:honeycomb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234</TotalTime>
  <Words>79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Liceul Teoretic „IULIA ZAMFIRESCU” Mioveni, judeţul Argeş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Liceul Teoretic „IULIA ZAMFIRESCU” Mioveni, judeţul Argeş</dc:title>
  <dc:creator>Stoica PC</dc:creator>
  <cp:lastModifiedBy>HP</cp:lastModifiedBy>
  <cp:revision>25</cp:revision>
  <dcterms:created xsi:type="dcterms:W3CDTF">2020-03-31T17:09:25Z</dcterms:created>
  <dcterms:modified xsi:type="dcterms:W3CDTF">2023-03-30T19:57:51Z</dcterms:modified>
</cp:coreProperties>
</file>