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9" r:id="rId5"/>
    <p:sldId id="260" r:id="rId6"/>
    <p:sldId id="261" r:id="rId7"/>
    <p:sldId id="263" r:id="rId8"/>
    <p:sldId id="264" r:id="rId9"/>
    <p:sldId id="265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E6276-9535-45D3-9AB3-1D8D4777B215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CBDF7FD-6165-489A-A8DF-901AE73A9C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E6276-9535-45D3-9AB3-1D8D4777B215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F7FD-6165-489A-A8DF-901AE73A9C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E6276-9535-45D3-9AB3-1D8D4777B215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F7FD-6165-489A-A8DF-901AE73A9C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E6276-9535-45D3-9AB3-1D8D4777B215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CBDF7FD-6165-489A-A8DF-901AE73A9C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E6276-9535-45D3-9AB3-1D8D4777B215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F7FD-6165-489A-A8DF-901AE73A9CA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E6276-9535-45D3-9AB3-1D8D4777B215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F7FD-6165-489A-A8DF-901AE73A9C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E6276-9535-45D3-9AB3-1D8D4777B215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CBDF7FD-6165-489A-A8DF-901AE73A9CA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E6276-9535-45D3-9AB3-1D8D4777B215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F7FD-6165-489A-A8DF-901AE73A9C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E6276-9535-45D3-9AB3-1D8D4777B215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F7FD-6165-489A-A8DF-901AE73A9C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E6276-9535-45D3-9AB3-1D8D4777B215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F7FD-6165-489A-A8DF-901AE73A9C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E6276-9535-45D3-9AB3-1D8D4777B215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F7FD-6165-489A-A8DF-901AE73A9CA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ABE6276-9535-45D3-9AB3-1D8D4777B215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CBDF7FD-6165-489A-A8DF-901AE73A9CA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28800"/>
            <a:ext cx="8458200" cy="2743200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>
                <a:solidFill>
                  <a:srgbClr val="0070C0"/>
                </a:solidFill>
              </a:rPr>
              <a:t>GLOBAL MONEY WEEK 2023</a:t>
            </a:r>
            <a:r>
              <a:rPr lang="ro-RO" b="1" dirty="0" smtClean="0">
                <a:solidFill>
                  <a:srgbClr val="0070C0"/>
                </a:solidFill>
              </a:rPr>
              <a:t/>
            </a:r>
            <a:br>
              <a:rPr lang="ro-RO" b="1" dirty="0" smtClean="0">
                <a:solidFill>
                  <a:srgbClr val="0070C0"/>
                </a:solidFill>
              </a:rPr>
            </a:br>
            <a:r>
              <a:rPr lang="ro-RO" b="1" dirty="0" smtClean="0">
                <a:solidFill>
                  <a:srgbClr val="0070C0"/>
                </a:solidFill>
              </a:rPr>
              <a:t>20-26 MARTIE 2023</a:t>
            </a:r>
            <a:br>
              <a:rPr lang="ro-RO" b="1" dirty="0" smtClean="0">
                <a:solidFill>
                  <a:srgbClr val="0070C0"/>
                </a:solidFill>
              </a:rPr>
            </a:br>
            <a:r>
              <a:rPr lang="ro-RO" b="1" dirty="0" smtClean="0">
                <a:solidFill>
                  <a:srgbClr val="0070C0"/>
                </a:solidFill>
              </a:rPr>
              <a:t/>
            </a:r>
            <a:br>
              <a:rPr lang="ro-RO" b="1" dirty="0" smtClean="0">
                <a:solidFill>
                  <a:srgbClr val="0070C0"/>
                </a:solidFill>
              </a:rPr>
            </a:br>
            <a:r>
              <a:rPr lang="ro-RO" b="1" dirty="0" smtClean="0">
                <a:solidFill>
                  <a:srgbClr val="00B050"/>
                </a:solidFill>
              </a:rPr>
              <a:t>,,</a:t>
            </a:r>
            <a:r>
              <a:rPr lang="vi-VN" sz="2700" b="1" dirty="0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Planifică-ți </a:t>
            </a:r>
            <a:r>
              <a:rPr lang="vi-VN" sz="2700" b="1" dirty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banii, plantează-ți </a:t>
            </a:r>
            <a:r>
              <a:rPr lang="vi-VN" sz="2700" b="1" dirty="0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viitorul</a:t>
            </a:r>
            <a:r>
              <a:rPr lang="ro-RO" sz="2700" b="1" dirty="0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7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572000"/>
            <a:ext cx="8458200" cy="1524000"/>
          </a:xfrm>
        </p:spPr>
        <p:txBody>
          <a:bodyPr>
            <a:normAutofit/>
          </a:bodyPr>
          <a:lstStyle/>
          <a:p>
            <a:pPr lvl="0" algn="ctr">
              <a:buClr>
                <a:srgbClr val="F0A22E"/>
              </a:buClr>
            </a:pPr>
            <a:r>
              <a:rPr lang="ro-RO" b="1" dirty="0">
                <a:solidFill>
                  <a:srgbClr val="4E3B30">
                    <a:shade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Clasa a II-a </a:t>
            </a:r>
            <a:r>
              <a:rPr lang="ro-RO" b="1" dirty="0" smtClean="0">
                <a:solidFill>
                  <a:srgbClr val="4E3B30">
                    <a:shade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ro-RO" b="1" dirty="0" smtClean="0">
                <a:solidFill>
                  <a:srgbClr val="4E3B30">
                    <a:shade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Step </a:t>
            </a:r>
            <a:r>
              <a:rPr lang="ro-RO" b="1" dirty="0">
                <a:solidFill>
                  <a:srgbClr val="4E3B30">
                    <a:shade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by Step </a:t>
            </a:r>
          </a:p>
          <a:p>
            <a:pPr algn="ctr"/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Liceul Tehnologic Economic ,,N. Iorga”, Pașcani, jud. Iași</a:t>
            </a:r>
          </a:p>
          <a:p>
            <a:pPr algn="ctr"/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prof. înv. primar RUSU FLORENTINA / APETREI SIMONA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91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ro-RO" sz="2400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ro-RO" sz="24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Cultura</a:t>
            </a:r>
            <a:r>
              <a:rPr lang="en-US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Calibri"/>
                <a:cs typeface="Times New Roman" pitchFamily="18" charset="0"/>
              </a:rPr>
              <a:t>economisirii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trebuie</a:t>
            </a:r>
            <a:r>
              <a:rPr lang="ro-RO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să</a:t>
            </a:r>
            <a:r>
              <a:rPr lang="en-US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Calibri"/>
                <a:cs typeface="Times New Roman" pitchFamily="18" charset="0"/>
              </a:rPr>
              <a:t>facă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 parte din </a:t>
            </a:r>
            <a:r>
              <a:rPr lang="en-US" sz="24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valorile</a:t>
            </a:r>
            <a:r>
              <a:rPr lang="ro-RO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pe</a:t>
            </a:r>
            <a:r>
              <a:rPr lang="en-US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care le </a:t>
            </a:r>
            <a:r>
              <a:rPr lang="en-US" sz="2400" b="1" dirty="0" err="1">
                <a:latin typeface="Times New Roman" pitchFamily="18" charset="0"/>
                <a:ea typeface="Calibri"/>
                <a:cs typeface="Times New Roman" pitchFamily="18" charset="0"/>
              </a:rPr>
              <a:t>învață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Calibri"/>
                <a:cs typeface="Times New Roman" pitchFamily="18" charset="0"/>
              </a:rPr>
              <a:t>copiii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încă</a:t>
            </a:r>
            <a:r>
              <a:rPr lang="en-US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de la </a:t>
            </a:r>
            <a:r>
              <a:rPr lang="en-US" sz="2400" b="1" dirty="0" err="1">
                <a:latin typeface="Times New Roman" pitchFamily="18" charset="0"/>
                <a:ea typeface="Calibri"/>
                <a:cs typeface="Times New Roman" pitchFamily="18" charset="0"/>
              </a:rPr>
              <a:t>vârste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Calibri"/>
                <a:cs typeface="Times New Roman" pitchFamily="18" charset="0"/>
              </a:rPr>
              <a:t>mici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497402"/>
            <a:ext cx="5340350" cy="302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11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o-RO" dirty="0" smtClean="0"/>
              <a:t>NE PLACE FOARTE MULT ORA DE </a:t>
            </a:r>
            <a:br>
              <a:rPr lang="ro-RO" dirty="0" smtClean="0"/>
            </a:br>
            <a:r>
              <a:rPr lang="ro-RO" dirty="0" smtClean="0"/>
              <a:t>ED. FINANCIARĂ!</a:t>
            </a:r>
            <a:endParaRPr lang="en-US" dirty="0"/>
          </a:p>
        </p:txBody>
      </p:sp>
      <p:pic>
        <p:nvPicPr>
          <p:cNvPr id="3" name="Picture 2" descr="C:\Users\Florentina\Desktop\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3200400" cy="426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Users\Florentina\Desktop\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447800"/>
            <a:ext cx="2997835" cy="389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Florentina\Desktop\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235" y="2512331"/>
            <a:ext cx="2750185" cy="3844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350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o-RO" dirty="0" smtClean="0"/>
              <a:t>Banii – Cum ne CALCULĂM banii?</a:t>
            </a:r>
            <a:br>
              <a:rPr lang="ro-RO" dirty="0" smtClean="0"/>
            </a:br>
            <a:r>
              <a:rPr lang="ro-RO" dirty="0" smtClean="0"/>
              <a:t>Lecție de ed. financiară</a:t>
            </a:r>
            <a:endParaRPr lang="en-US" dirty="0"/>
          </a:p>
        </p:txBody>
      </p:sp>
      <p:pic>
        <p:nvPicPr>
          <p:cNvPr id="4" name="Picture 3" descr="C:\Users\Florentina\Desktop\2022 Global Money Week Rusu Florentina\IMG_20220318_11282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9" y="2133600"/>
            <a:ext cx="2959100" cy="221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Florentina\Desktop\2022 Global Money Week Rusu Florentina\IMG_20220127_08484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264" y="4267200"/>
            <a:ext cx="2981325" cy="2235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Florentina\Desktop\2022 Global Money Week Rusu Florentina\IMG_20220127_08510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318" y="2133600"/>
            <a:ext cx="2959100" cy="221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Florentina\Desktop\2022 Global Money Week Rusu Florentina\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264" y="1600200"/>
            <a:ext cx="2933700" cy="220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Florentina\Desktop\2022 Global Money Week Rusu Florentina\IMG_20220127_08253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50" y="4800600"/>
            <a:ext cx="2616200" cy="19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Florentina\Desktop\2022 Global Money Week Rusu Florentina\IMG_20220127_084726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800600"/>
            <a:ext cx="2463800" cy="1847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882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Cum ne plaficăm banii? – LUCRU ÎN ECHIPE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65" y="1371600"/>
            <a:ext cx="8557479" cy="537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539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Florentina\Desktop\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4267200" cy="662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582" y="609600"/>
            <a:ext cx="4282904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53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PUȘCULIȚA - DOUĂ MÂINI DIBACE</a:t>
            </a:r>
            <a:endParaRPr lang="en-US" dirty="0"/>
          </a:p>
        </p:txBody>
      </p:sp>
      <p:pic>
        <p:nvPicPr>
          <p:cNvPr id="4" name="Picture 3" descr="C:\Users\Florentina\Desktop\2022 Global Money Week Rusu Florentina\IMG_20220322_1110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1295400"/>
            <a:ext cx="4276725" cy="3207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Florentina\Desktop\2022 Global Money Week Rusu Florentina\IMG_20220322_11120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84513"/>
            <a:ext cx="4180114" cy="321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Florentina\Desktop\2022 Global Money Week Rusu Florentina\IMG_20220322_11132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24400"/>
            <a:ext cx="2609850" cy="1957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Florentina\Desktop\2022 Global Money Week Rusu Florentina\IMG_20220322_11144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833" y="5017135"/>
            <a:ext cx="2219325" cy="1664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Florentina\Desktop\2022 Global Money Week Rusu Florentina\IMG_20220322_11154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1" y="4724400"/>
            <a:ext cx="2752725" cy="1957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67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Florentina\Desktop\2022 Global Money Week Rusu Florentina\IMG_20220322_11172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24" y="152400"/>
            <a:ext cx="4038600" cy="30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Florentina\Desktop\2022 Global Money Week Rusu Florentina\IMG_20220322_11180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21204"/>
            <a:ext cx="3728720" cy="497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Users\Florentina\Desktop\2022 Global Money Week Rusu Florentina\IMG_20220322_11181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76600"/>
            <a:ext cx="2592705" cy="345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Florentina\Desktop\2022 Global Money Week Rusu Florentina\IMG_20220322_11184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124" y="3276600"/>
            <a:ext cx="2464526" cy="3457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662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o-RO" dirty="0" smtClean="0"/>
              <a:t>REPREZENTANȚII BĂNCII BCR AU VENIT ÎN CLASA NOASTRĂ</a:t>
            </a:r>
            <a:endParaRPr lang="en-US" dirty="0"/>
          </a:p>
        </p:txBody>
      </p:sp>
      <p:pic>
        <p:nvPicPr>
          <p:cNvPr id="3" name="Picture 2" descr="C:\Users\Florentina\Desktop\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06286"/>
            <a:ext cx="6781800" cy="541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031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Florentina\Desktop\1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38625" cy="3178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Florentina\Desktop\1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0"/>
            <a:ext cx="4038600" cy="3178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Users\Florentina\Desktop\1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3505200"/>
            <a:ext cx="4227739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Florentina\Desktop\1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05200"/>
            <a:ext cx="4267201" cy="335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047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119</TotalTime>
  <Words>89</Words>
  <Application>Microsoft Office PowerPoint</Application>
  <PresentationFormat>On-screen Show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Trek</vt:lpstr>
      <vt:lpstr>GLOBAL MONEY WEEK 2023 20-26 MARTIE 2023  ,,Planifică-ți banii, plantează-ți viitorul”</vt:lpstr>
      <vt:lpstr>NE PLACE FOARTE MULT ORA DE  ED. FINANCIARĂ!</vt:lpstr>
      <vt:lpstr>Banii – Cum ne CALCULĂM banii? Lecție de ed. financiară</vt:lpstr>
      <vt:lpstr>Cum ne plaficăm banii? – LUCRU ÎN ECHIPE</vt:lpstr>
      <vt:lpstr>PowerPoint Presentation</vt:lpstr>
      <vt:lpstr>PUȘCULIȚA - DOUĂ MÂINI DIBACE</vt:lpstr>
      <vt:lpstr>PowerPoint Presentation</vt:lpstr>
      <vt:lpstr>REPREZENTANȚII BĂNCII BCR AU VENIT ÎN CLASA NOASTRĂ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Florentina</dc:creator>
  <cp:lastModifiedBy>Florentina</cp:lastModifiedBy>
  <cp:revision>25</cp:revision>
  <dcterms:created xsi:type="dcterms:W3CDTF">2023-03-22T20:27:35Z</dcterms:created>
  <dcterms:modified xsi:type="dcterms:W3CDTF">2023-03-26T14:12:21Z</dcterms:modified>
</cp:coreProperties>
</file>