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7" r:id="rId8"/>
    <p:sldId id="271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66"/>
    <a:srgbClr val="0A0B3C"/>
    <a:srgbClr val="1D072F"/>
    <a:srgbClr val="12124E"/>
    <a:srgbClr val="220476"/>
    <a:srgbClr val="070717"/>
    <a:srgbClr val="111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54" d="100"/>
          <a:sy n="54" d="100"/>
        </p:scale>
        <p:origin x="12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0EFA6-E55A-4FF9-90FD-90DD124968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52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F535-09B7-4F8F-8222-7FCBB92377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7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9C50-7C20-4D96-8DE8-E25E0A6BDF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56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D05A-CEEE-43BF-9678-9BDCD63A3D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39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DFA8-EBBC-4DAF-B405-144B734EC0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3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31E0-FE79-46E7-9F06-AE6B0B76DD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13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9F07-77AE-4E33-A513-005D650426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0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7C8F-E314-42AB-9DFD-5B7323007B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6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1048-20DF-4DE1-82D6-AAAB7E1A30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01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6C18-2EF4-4563-B4B4-2086C68B84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31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1014-3786-4970-B6E4-BC85A10BE9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40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85230D-6678-44CA-A6A2-E23CD5238C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650" y="1196975"/>
            <a:ext cx="80645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BAZARUL DE CRACIUN</a:t>
            </a:r>
            <a:endParaRPr lang="en-US" sz="28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n-US" sz="2800" b="1" kern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Proiect</a:t>
            </a:r>
            <a:r>
              <a:rPr lang="en-US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de </a:t>
            </a:r>
            <a:r>
              <a:rPr lang="en-US" sz="28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28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duca</a:t>
            </a:r>
            <a:r>
              <a:rPr lang="ro-RO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ție financiară</a:t>
            </a:r>
          </a:p>
          <a:p>
            <a:pPr algn="ctr">
              <a:defRPr/>
            </a:pPr>
            <a:r>
              <a:rPr lang="en-US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19-22.12.</a:t>
            </a:r>
            <a:r>
              <a:rPr lang="ro-RO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r>
              <a:rPr lang="en-US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22</a:t>
            </a:r>
          </a:p>
          <a:p>
            <a:pPr algn="ctr">
              <a:defRPr/>
            </a:pPr>
            <a:endParaRPr lang="ro-RO" sz="28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LICEUL TEORETIC “ALEXANDRU VLAHUTA” </a:t>
            </a:r>
            <a:r>
              <a:rPr lang="en-US" sz="2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Bucuresti</a:t>
            </a:r>
            <a:endParaRPr lang="ro-RO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o-RO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Echipa de proiect: clasa a </a:t>
            </a:r>
            <a:r>
              <a:rPr lang="ro-RO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II-a C</a:t>
            </a:r>
            <a:endParaRPr lang="ro-RO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o-RO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Coord</a:t>
            </a:r>
            <a:r>
              <a:rPr lang="en-US" sz="20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onator</a:t>
            </a:r>
            <a:r>
              <a:rPr lang="ro-RO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:prof.înv.primar </a:t>
            </a:r>
            <a:r>
              <a:rPr lang="en-US" sz="2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ANDREI MIRELA</a:t>
            </a:r>
            <a:endParaRPr lang="ro-RO" sz="2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ro-RO" sz="28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5888"/>
            <a:ext cx="8351837" cy="1296987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ACTIVITATE DE ANTREPRENORIAT</a:t>
            </a:r>
            <a:endParaRPr lang="en-US" alt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79388" y="1700213"/>
            <a:ext cx="61928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o-RO" sz="1400" dirty="0">
              <a:latin typeface="Times New Roman" pitchFamily="18" charset="0"/>
              <a:cs typeface="Times New Roman" pitchFamily="18" charset="0"/>
            </a:endParaRPr>
          </a:p>
          <a:p>
            <a:endParaRPr lang="ro-RO" sz="1400" dirty="0">
              <a:latin typeface="Times New Roman" pitchFamily="18" charset="0"/>
              <a:cs typeface="Times New Roman" pitchFamily="18" charset="0"/>
            </a:endParaRPr>
          </a:p>
          <a:p>
            <a:endParaRPr lang="ro-RO" sz="1400" dirty="0">
              <a:latin typeface="Times New Roman" pitchFamily="18" charset="0"/>
              <a:cs typeface="Times New Roman" pitchFamily="18" charset="0"/>
            </a:endParaRPr>
          </a:p>
          <a:p>
            <a:endParaRPr lang="ro-RO" sz="1400" dirty="0">
              <a:latin typeface="Times New Roman" pitchFamily="18" charset="0"/>
              <a:cs typeface="Times New Roman" pitchFamily="18" charset="0"/>
            </a:endParaRPr>
          </a:p>
          <a:p>
            <a:endParaRPr lang="ro-RO" sz="1400" dirty="0">
              <a:latin typeface="Times New Roman" pitchFamily="18" charset="0"/>
              <a:cs typeface="Times New Roman" pitchFamily="18" charset="0"/>
            </a:endParaRPr>
          </a:p>
          <a:p>
            <a:endParaRPr lang="ro-RO" sz="1400" dirty="0">
              <a:latin typeface="Times New Roman" pitchFamily="18" charset="0"/>
              <a:cs typeface="Times New Roman" pitchFamily="18" charset="0"/>
            </a:endParaRPr>
          </a:p>
          <a:p>
            <a:endParaRPr lang="ro-RO" sz="1400" dirty="0">
              <a:latin typeface="Times New Roman" pitchFamily="18" charset="0"/>
              <a:cs typeface="Times New Roman" pitchFamily="18" charset="0"/>
            </a:endParaRPr>
          </a:p>
          <a:p>
            <a:endParaRPr lang="ro-RO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221163" y="5373688"/>
            <a:ext cx="482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308111"/>
            <a:ext cx="4149899" cy="543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0" y="1308110"/>
            <a:ext cx="3857625" cy="5439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2476500" y="230188"/>
            <a:ext cx="519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muncă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stăruință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vei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ajunge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dorință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188" y="836613"/>
            <a:ext cx="83343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 dirty="0" err="1" smtClean="0">
                <a:latin typeface="Times New Roman" pitchFamily="18" charset="0"/>
                <a:cs typeface="Times New Roman" pitchFamily="18" charset="0"/>
              </a:rPr>
              <a:t>Omul</a:t>
            </a:r>
            <a:r>
              <a:rPr lang="en-US" sz="1400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kern="0" dirty="0"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1400" b="1" i="1" kern="0" dirty="0" err="1">
                <a:latin typeface="Times New Roman" pitchFamily="18" charset="0"/>
                <a:cs typeface="Times New Roman" pitchFamily="18" charset="0"/>
              </a:rPr>
              <a:t>munca</a:t>
            </a:r>
            <a:r>
              <a:rPr lang="en-US" sz="1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kern="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4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kern="0" dirty="0" err="1">
                <a:latin typeface="Times New Roman" pitchFamily="18" charset="0"/>
                <a:cs typeface="Times New Roman" pitchFamily="18" charset="0"/>
              </a:rPr>
              <a:t>când</a:t>
            </a:r>
            <a:r>
              <a:rPr lang="en-US" sz="1400" b="1" i="1" kern="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400" b="1" i="1" kern="0" dirty="0" err="1">
                <a:latin typeface="Times New Roman" pitchFamily="18" charset="0"/>
                <a:cs typeface="Times New Roman" pitchFamily="18" charset="0"/>
              </a:rPr>
              <a:t>folosește</a:t>
            </a:r>
            <a:r>
              <a:rPr lang="en-US" sz="1400" b="1" i="1" kern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 dirty="0" smtClean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1400" b="1" i="1" kern="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1400" b="1" i="1" kern="0" dirty="0">
                <a:latin typeface="Times New Roman" pitchFamily="18" charset="0"/>
                <a:cs typeface="Times New Roman" pitchFamily="18" charset="0"/>
              </a:rPr>
              <a:t> mare </a:t>
            </a:r>
            <a:r>
              <a:rPr lang="en-US" sz="1400" b="1" i="1" kern="0" dirty="0" err="1">
                <a:latin typeface="Times New Roman" pitchFamily="18" charset="0"/>
                <a:cs typeface="Times New Roman" pitchFamily="18" charset="0"/>
              </a:rPr>
              <a:t>silință</a:t>
            </a:r>
            <a:r>
              <a:rPr lang="en-US" sz="1400" b="1" i="1" kern="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400" b="1" i="1" kern="0" dirty="0" err="1">
                <a:latin typeface="Times New Roman" pitchFamily="18" charset="0"/>
                <a:cs typeface="Times New Roman" pitchFamily="18" charset="0"/>
              </a:rPr>
              <a:t>muncă</a:t>
            </a:r>
            <a:r>
              <a:rPr lang="en-US" sz="1400" b="1" i="1" kern="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400" b="1" i="1" kern="0" dirty="0" err="1">
                <a:latin typeface="Times New Roman" pitchFamily="18" charset="0"/>
                <a:cs typeface="Times New Roman" pitchFamily="18" charset="0"/>
              </a:rPr>
              <a:t>sârguiește</a:t>
            </a:r>
            <a:r>
              <a:rPr lang="en-US" sz="1400" b="1" i="1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180975" y="4203123"/>
            <a:ext cx="203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latin typeface="Times New Roman" pitchFamily="18" charset="0"/>
                <a:cs typeface="Times New Roman" pitchFamily="18" charset="0"/>
              </a:rPr>
              <a:t>Munca e prima dintre virtuți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2884488" y="4087813"/>
            <a:ext cx="265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  <a:cs typeface="Times New Roman" pitchFamily="18" charset="0"/>
              </a:rPr>
              <a:t>Munca gândește, lenea visează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5724525" y="3649663"/>
            <a:ext cx="3221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Responsabilitate și dragoste necondiționată</a:t>
            </a:r>
          </a:p>
        </p:txBody>
      </p:sp>
      <p:sp>
        <p:nvSpPr>
          <p:cNvPr id="4111" name="Rectangle 20"/>
          <p:cNvSpPr>
            <a:spLocks noChangeArrowheads="1"/>
          </p:cNvSpPr>
          <p:nvPr/>
        </p:nvSpPr>
        <p:spPr bwMode="auto">
          <a:xfrm>
            <a:off x="971550" y="6386513"/>
            <a:ext cx="540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Calibri" pitchFamily="34" charset="0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4479348"/>
            <a:ext cx="4030984" cy="2336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4" y="1359832"/>
            <a:ext cx="5571432" cy="272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9" y="716679"/>
            <a:ext cx="3419475" cy="2648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8" y="3925888"/>
            <a:ext cx="3605212" cy="2889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4125" y="4005263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/>
              <a:t> </a:t>
            </a:r>
            <a:endParaRPr lang="en-US" sz="14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5338" y="82550"/>
            <a:ext cx="50276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latin typeface="Times New Roman" pitchFamily="18" charset="0"/>
                <a:cs typeface="Times New Roman" pitchFamily="18" charset="0"/>
              </a:rPr>
              <a:t>Crăciunul</a:t>
            </a:r>
            <a:r>
              <a:rPr lang="en-US" b="1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kern="0" dirty="0" err="1">
                <a:latin typeface="Times New Roman" pitchFamily="18" charset="0"/>
                <a:cs typeface="Times New Roman" pitchFamily="18" charset="0"/>
              </a:rPr>
              <a:t>bucuria</a:t>
            </a:r>
            <a:r>
              <a:rPr lang="en-US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latin typeface="Times New Roman" pitchFamily="18" charset="0"/>
                <a:cs typeface="Times New Roman" pitchFamily="18" charset="0"/>
              </a:rPr>
              <a:t>copiilor</a:t>
            </a:r>
            <a:r>
              <a:rPr lang="en-US" b="1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kern="0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83369" y="594172"/>
            <a:ext cx="859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Banul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e rotund</a:t>
            </a:r>
            <a:r>
              <a:rPr lang="ro-RO" sz="14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rostogoleşte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până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îşi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găseşte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stăpân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îţi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doreşti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dirty="0">
                <a:latin typeface="Times New Roman" pitchFamily="18" charset="0"/>
                <a:cs typeface="Times New Roman" pitchFamily="18" charset="0"/>
              </a:rPr>
              <a:t>îi fii și tu stăpân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rău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813" y="3716338"/>
            <a:ext cx="88566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400" kern="0" dirty="0"/>
              <a:t> </a:t>
            </a:r>
            <a:endParaRPr lang="en-US" sz="1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4" y="1351858"/>
            <a:ext cx="8839200" cy="55061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987675" y="188913"/>
            <a:ext cx="3160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o-RO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Nicio</a:t>
            </a: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fericire</a:t>
            </a: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fără</a:t>
            </a: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virtute</a:t>
            </a: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368972" cy="5435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184576" cy="54351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539750" y="260350"/>
            <a:ext cx="8280400" cy="7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 </a:t>
            </a:r>
            <a:r>
              <a:rPr lang="en-US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munc</a:t>
            </a:r>
            <a:r>
              <a:rPr lang="ro-RO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 și răbdare poți face cât unul mare!</a:t>
            </a: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36712"/>
            <a:ext cx="3744415" cy="602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65" y="836712"/>
            <a:ext cx="4248275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539553" y="260350"/>
            <a:ext cx="8231386" cy="69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en-US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EXCURSIE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TEMATICA</a:t>
            </a:r>
            <a:endParaRPr lang="en-US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ATELIERUL LUI MOS CRACIUN-PIETROSANI/COLINELE ARGESULUI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0" y="6530975"/>
            <a:ext cx="23812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endParaRPr lang="en-US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2073275" y="1169988"/>
            <a:ext cx="173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endParaRPr lang="en-US" sz="12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7345363" y="4659313"/>
            <a:ext cx="2376487" cy="2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2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541"/>
            <a:ext cx="3888432" cy="4397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276872"/>
            <a:ext cx="4270947" cy="4397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539553" y="260350"/>
            <a:ext cx="8231386" cy="69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en-US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EXCURSIE TEMATIC</a:t>
            </a:r>
          </a:p>
          <a:p>
            <a:pPr>
              <a:lnSpc>
                <a:spcPct val="115000"/>
              </a:lnSpc>
            </a:pPr>
            <a:r>
              <a:rPr 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ATELIERUL LUI MOS CRACIUN-PIETROSANI/COLINELE ARGESULUI</a:t>
            </a:r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0" y="6530975"/>
            <a:ext cx="23812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endParaRPr lang="en-US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2073275" y="1169988"/>
            <a:ext cx="173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endParaRPr lang="en-US" sz="12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7345363" y="4659313"/>
            <a:ext cx="2376487" cy="2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2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9988"/>
            <a:ext cx="4248471" cy="5571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46" y="1169988"/>
            <a:ext cx="4281934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565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9402</TotalTime>
  <Words>160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Diseño predeterminado</vt:lpstr>
      <vt:lpstr>PowerPoint Presentation</vt:lpstr>
      <vt:lpstr> ACTIVITATE DE ANTREPRENORIAT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914</cp:revision>
  <dcterms:created xsi:type="dcterms:W3CDTF">2010-05-23T14:28:12Z</dcterms:created>
  <dcterms:modified xsi:type="dcterms:W3CDTF">2023-01-06T09:10:04Z</dcterms:modified>
</cp:coreProperties>
</file>