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74" r:id="rId5"/>
    <p:sldId id="282" r:id="rId6"/>
    <p:sldId id="283" r:id="rId7"/>
    <p:sldId id="286" r:id="rId8"/>
    <p:sldId id="284" r:id="rId9"/>
    <p:sldId id="285" r:id="rId10"/>
    <p:sldId id="281" r:id="rId11"/>
  </p:sldIdLst>
  <p:sldSz cx="10058400" cy="15544800"/>
  <p:notesSz cx="9296400" cy="14782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96" userDrawn="1">
          <p15:clr>
            <a:srgbClr val="A4A3A4"/>
          </p15:clr>
        </p15:guide>
        <p15:guide id="3" orient="horz" pos="2379" userDrawn="1">
          <p15:clr>
            <a:srgbClr val="A4A3A4"/>
          </p15:clr>
        </p15:guide>
        <p15:guide id="4" pos="3168">
          <p15:clr>
            <a:srgbClr val="A4A3A4"/>
          </p15:clr>
        </p15:guide>
        <p15:guide id="5" pos="3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DE0000"/>
    <a:srgbClr val="D20000"/>
    <a:srgbClr val="FF2C09"/>
    <a:srgbClr val="E3B921"/>
    <a:srgbClr val="D9B01C"/>
    <a:srgbClr val="018721"/>
    <a:srgbClr val="D5AD56"/>
    <a:srgbClr val="003F2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38" autoAdjust="0"/>
  </p:normalViewPr>
  <p:slideViewPr>
    <p:cSldViewPr snapToGrid="0">
      <p:cViewPr varScale="1">
        <p:scale>
          <a:sx n="39" d="100"/>
          <a:sy n="39" d="100"/>
        </p:scale>
        <p:origin x="2640" y="53"/>
      </p:cViewPr>
      <p:guideLst>
        <p:guide orient="horz" pos="4896"/>
        <p:guide orient="horz" pos="2379"/>
        <p:guide pos="3168"/>
        <p:guide pos="356"/>
      </p:guideLst>
    </p:cSldViewPr>
  </p:slideViewPr>
  <p:outlineViewPr>
    <p:cViewPr>
      <p:scale>
        <a:sx n="33" d="100"/>
        <a:sy n="33" d="100"/>
      </p:scale>
      <p:origin x="0" y="-121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544023"/>
            <a:ext cx="8549640" cy="541189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8164619"/>
            <a:ext cx="7543800" cy="375306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d Box">
            <a:extLst>
              <a:ext uri="{FF2B5EF4-FFF2-40B4-BE49-F238E27FC236}">
                <a16:creationId xmlns:a16="http://schemas.microsoft.com/office/drawing/2014/main" id="{E028C57E-2D12-4A81-B9A4-A2D6C4D6DFA8}"/>
              </a:ext>
            </a:extLst>
          </p:cNvPr>
          <p:cNvSpPr/>
          <p:nvPr userDrawn="1"/>
        </p:nvSpPr>
        <p:spPr>
          <a:xfrm>
            <a:off x="0" y="-93785"/>
            <a:ext cx="10058400" cy="1554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4" name="Freeform: Shape 23" descr="Curve shape">
            <a:extLst>
              <a:ext uri="{FF2B5EF4-FFF2-40B4-BE49-F238E27FC236}">
                <a16:creationId xmlns:a16="http://schemas.microsoft.com/office/drawing/2014/main" id="{26AABA8B-1138-46B6-9710-DF682F57F121}"/>
              </a:ext>
            </a:extLst>
          </p:cNvPr>
          <p:cNvSpPr/>
          <p:nvPr userDrawn="1"/>
        </p:nvSpPr>
        <p:spPr>
          <a:xfrm>
            <a:off x="0" y="13498906"/>
            <a:ext cx="10058400" cy="2045894"/>
          </a:xfrm>
          <a:custGeom>
            <a:avLst/>
            <a:gdLst>
              <a:gd name="connsiteX0" fmla="*/ 5029200 w 10058400"/>
              <a:gd name="connsiteY0" fmla="*/ 0 h 2045894"/>
              <a:gd name="connsiteX1" fmla="*/ 9947775 w 10058400"/>
              <a:gd name="connsiteY1" fmla="*/ 890488 h 2045894"/>
              <a:gd name="connsiteX2" fmla="*/ 10058400 w 10058400"/>
              <a:gd name="connsiteY2" fmla="*/ 939911 h 2045894"/>
              <a:gd name="connsiteX3" fmla="*/ 10058400 w 10058400"/>
              <a:gd name="connsiteY3" fmla="*/ 2045894 h 2045894"/>
              <a:gd name="connsiteX4" fmla="*/ 0 w 10058400"/>
              <a:gd name="connsiteY4" fmla="*/ 2045894 h 2045894"/>
              <a:gd name="connsiteX5" fmla="*/ 0 w 10058400"/>
              <a:gd name="connsiteY5" fmla="*/ 939911 h 2045894"/>
              <a:gd name="connsiteX6" fmla="*/ 110625 w 10058400"/>
              <a:gd name="connsiteY6" fmla="*/ 890488 h 2045894"/>
              <a:gd name="connsiteX7" fmla="*/ 5029200 w 10058400"/>
              <a:gd name="connsiteY7" fmla="*/ 0 h 204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58400" h="2045894">
                <a:moveTo>
                  <a:pt x="5029200" y="0"/>
                </a:moveTo>
                <a:cubicBezTo>
                  <a:pt x="6922984" y="0"/>
                  <a:pt x="8648689" y="337212"/>
                  <a:pt x="9947775" y="890488"/>
                </a:cubicBezTo>
                <a:lnTo>
                  <a:pt x="10058400" y="939911"/>
                </a:lnTo>
                <a:lnTo>
                  <a:pt x="10058400" y="2045894"/>
                </a:lnTo>
                <a:lnTo>
                  <a:pt x="0" y="2045894"/>
                </a:lnTo>
                <a:lnTo>
                  <a:pt x="0" y="939911"/>
                </a:lnTo>
                <a:lnTo>
                  <a:pt x="110625" y="890488"/>
                </a:lnTo>
                <a:cubicBezTo>
                  <a:pt x="1409711" y="337212"/>
                  <a:pt x="3135416" y="0"/>
                  <a:pt x="5029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 descr="Christmas Tree">
            <a:extLst>
              <a:ext uri="{FF2B5EF4-FFF2-40B4-BE49-F238E27FC236}">
                <a16:creationId xmlns:a16="http://schemas.microsoft.com/office/drawing/2014/main" id="{197F2C6F-00D9-4665-B230-29AD11472381}"/>
              </a:ext>
            </a:extLst>
          </p:cNvPr>
          <p:cNvGrpSpPr/>
          <p:nvPr userDrawn="1"/>
        </p:nvGrpSpPr>
        <p:grpSpPr>
          <a:xfrm>
            <a:off x="92412" y="12145591"/>
            <a:ext cx="9242638" cy="1955068"/>
            <a:chOff x="92412" y="12145591"/>
            <a:chExt cx="9242638" cy="1955068"/>
          </a:xfrm>
          <a:solidFill>
            <a:schemeClr val="accent6"/>
          </a:solidFill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CFD5F41-1703-4DF6-AB25-13B6F7EB2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412" y="12145591"/>
              <a:ext cx="1955068" cy="1955068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60FA913-9A03-42C2-B5BD-9823091D4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4651" y="12775490"/>
              <a:ext cx="1064597" cy="106459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4118975-DBC9-45F7-8160-CDC0CBC03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49648" y="13186831"/>
              <a:ext cx="885402" cy="885402"/>
            </a:xfrm>
            <a:prstGeom prst="rect">
              <a:avLst/>
            </a:prstGeom>
          </p:spPr>
        </p:pic>
      </p:grp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8283F2C-1A3A-414E-9AF9-2AAF35793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515" y="12432233"/>
            <a:ext cx="8675370" cy="52322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DATE AND TIME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1515" y="6646913"/>
            <a:ext cx="8675370" cy="3004609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234E269-2883-4608-9A09-003CBEF7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15" y="5341364"/>
            <a:ext cx="8675370" cy="130651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326CB4-59CB-4F60-BAB5-3F8E3D0BD433}"/>
              </a:ext>
            </a:extLst>
          </p:cNvPr>
          <p:cNvCxnSpPr/>
          <p:nvPr userDrawn="1"/>
        </p:nvCxnSpPr>
        <p:spPr>
          <a:xfrm>
            <a:off x="3208510" y="9719339"/>
            <a:ext cx="3355414" cy="0"/>
          </a:xfrm>
          <a:prstGeom prst="line">
            <a:avLst/>
          </a:prstGeom>
          <a:ln w="41275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4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3C469BE-5EA9-491F-BC42-199818CF60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515" y="10190420"/>
            <a:ext cx="8675370" cy="480131"/>
          </a:xfrm>
          <a:noFill/>
        </p:spPr>
        <p:txBody>
          <a:bodyPr wrap="square" rtlCol="0" anchor="ctr">
            <a:spAutoFit/>
          </a:bodyPr>
          <a:lstStyle>
            <a:lvl1pPr marL="0" indent="0" algn="ctr">
              <a:buNone/>
              <a:defRPr lang="en-US" sz="2800" spc="30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algn="ctr" defTabSz="457200"/>
            <a:r>
              <a:rPr lang="en-US" dirty="0"/>
              <a:t>CLICK TO EDIT MASTER TEXT STYLES</a:t>
            </a:r>
          </a:p>
        </p:txBody>
      </p:sp>
      <p:grpSp>
        <p:nvGrpSpPr>
          <p:cNvPr id="10" name="Group 9" descr="Snow Flakes">
            <a:extLst>
              <a:ext uri="{FF2B5EF4-FFF2-40B4-BE49-F238E27FC236}">
                <a16:creationId xmlns:a16="http://schemas.microsoft.com/office/drawing/2014/main" id="{5266002A-A24B-4047-A46A-EAC57075418D}"/>
              </a:ext>
            </a:extLst>
          </p:cNvPr>
          <p:cNvGrpSpPr/>
          <p:nvPr userDrawn="1"/>
        </p:nvGrpSpPr>
        <p:grpSpPr>
          <a:xfrm>
            <a:off x="271398" y="517153"/>
            <a:ext cx="9592779" cy="4844956"/>
            <a:chOff x="271398" y="517153"/>
            <a:chExt cx="9592779" cy="4844956"/>
          </a:xfrm>
        </p:grpSpPr>
        <p:pic>
          <p:nvPicPr>
            <p:cNvPr id="11" name="Graphic 10" descr="Snowflake">
              <a:extLst>
                <a:ext uri="{FF2B5EF4-FFF2-40B4-BE49-F238E27FC236}">
                  <a16:creationId xmlns:a16="http://schemas.microsoft.com/office/drawing/2014/main" id="{5A35E705-6A0D-4B9A-A6B3-C3B0F541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4132" y="1966411"/>
              <a:ext cx="1055241" cy="1055241"/>
            </a:xfrm>
            <a:prstGeom prst="rect">
              <a:avLst/>
            </a:prstGeom>
          </p:spPr>
        </p:pic>
        <p:pic>
          <p:nvPicPr>
            <p:cNvPr id="12" name="Graphic 11" descr="Snowflake">
              <a:extLst>
                <a:ext uri="{FF2B5EF4-FFF2-40B4-BE49-F238E27FC236}">
                  <a16:creationId xmlns:a16="http://schemas.microsoft.com/office/drawing/2014/main" id="{19C1452D-0985-4774-8D06-F3DD82F12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8650" y="612014"/>
              <a:ext cx="747863" cy="747863"/>
            </a:xfrm>
            <a:prstGeom prst="rect">
              <a:avLst/>
            </a:prstGeom>
          </p:spPr>
        </p:pic>
        <p:pic>
          <p:nvPicPr>
            <p:cNvPr id="13" name="Graphic 12" descr="Snowflake">
              <a:extLst>
                <a:ext uri="{FF2B5EF4-FFF2-40B4-BE49-F238E27FC236}">
                  <a16:creationId xmlns:a16="http://schemas.microsoft.com/office/drawing/2014/main" id="{52254F6D-0EA4-4E02-B04C-A3550309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1398" y="3476189"/>
              <a:ext cx="1885920" cy="1885920"/>
            </a:xfrm>
            <a:prstGeom prst="rect">
              <a:avLst/>
            </a:prstGeom>
          </p:spPr>
        </p:pic>
        <p:pic>
          <p:nvPicPr>
            <p:cNvPr id="18" name="Graphic 17" descr="Snowflake">
              <a:extLst>
                <a:ext uri="{FF2B5EF4-FFF2-40B4-BE49-F238E27FC236}">
                  <a16:creationId xmlns:a16="http://schemas.microsoft.com/office/drawing/2014/main" id="{0AC0301E-E6D3-4BEF-B23E-A96470BB9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72642" y="517153"/>
              <a:ext cx="962582" cy="962582"/>
            </a:xfrm>
            <a:prstGeom prst="rect">
              <a:avLst/>
            </a:prstGeom>
          </p:spPr>
        </p:pic>
        <p:pic>
          <p:nvPicPr>
            <p:cNvPr id="19" name="Graphic 18" descr="Snowflake">
              <a:extLst>
                <a:ext uri="{FF2B5EF4-FFF2-40B4-BE49-F238E27FC236}">
                  <a16:creationId xmlns:a16="http://schemas.microsoft.com/office/drawing/2014/main" id="{466DF08F-D239-41A6-A76D-3D7F80A7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5170" y="3265261"/>
              <a:ext cx="1405753" cy="1405753"/>
            </a:xfrm>
            <a:prstGeom prst="rect">
              <a:avLst/>
            </a:prstGeom>
          </p:spPr>
        </p:pic>
        <p:pic>
          <p:nvPicPr>
            <p:cNvPr id="20" name="Graphic 19" descr="Snowflake">
              <a:extLst>
                <a:ext uri="{FF2B5EF4-FFF2-40B4-BE49-F238E27FC236}">
                  <a16:creationId xmlns:a16="http://schemas.microsoft.com/office/drawing/2014/main" id="{74412304-D41B-459B-85AA-34334A3F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0835" y="612015"/>
              <a:ext cx="654078" cy="654078"/>
            </a:xfrm>
            <a:prstGeom prst="rect">
              <a:avLst/>
            </a:prstGeom>
          </p:spPr>
        </p:pic>
        <p:pic>
          <p:nvPicPr>
            <p:cNvPr id="21" name="Graphic 20" descr="Snowflake">
              <a:extLst>
                <a:ext uri="{FF2B5EF4-FFF2-40B4-BE49-F238E27FC236}">
                  <a16:creationId xmlns:a16="http://schemas.microsoft.com/office/drawing/2014/main" id="{6D669E56-5C33-4D8E-AA0C-B57E7BB95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5892" y="1933423"/>
              <a:ext cx="747863" cy="747863"/>
            </a:xfrm>
            <a:prstGeom prst="rect">
              <a:avLst/>
            </a:prstGeom>
          </p:spPr>
        </p:pic>
        <p:pic>
          <p:nvPicPr>
            <p:cNvPr id="22" name="Graphic 21" descr="Snowflake">
              <a:extLst>
                <a:ext uri="{FF2B5EF4-FFF2-40B4-BE49-F238E27FC236}">
                  <a16:creationId xmlns:a16="http://schemas.microsoft.com/office/drawing/2014/main" id="{9715E034-E14F-4C77-AD84-077D8F90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58424" y="3654291"/>
              <a:ext cx="1405753" cy="1405753"/>
            </a:xfrm>
            <a:prstGeom prst="rect">
              <a:avLst/>
            </a:prstGeom>
          </p:spPr>
        </p:pic>
        <p:pic>
          <p:nvPicPr>
            <p:cNvPr id="23" name="Graphic 22" descr="Snowflake">
              <a:extLst>
                <a:ext uri="{FF2B5EF4-FFF2-40B4-BE49-F238E27FC236}">
                  <a16:creationId xmlns:a16="http://schemas.microsoft.com/office/drawing/2014/main" id="{6AD561F3-2852-4D56-91BF-95A6341F4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4343" y="1826063"/>
              <a:ext cx="962582" cy="962582"/>
            </a:xfrm>
            <a:prstGeom prst="rect">
              <a:avLst/>
            </a:prstGeom>
          </p:spPr>
        </p:pic>
      </p:grp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ADA59BB-94BA-409A-9072-CC641ED3D6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515" y="14198688"/>
            <a:ext cx="8675370" cy="52322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address here</a:t>
            </a:r>
          </a:p>
        </p:txBody>
      </p:sp>
    </p:spTree>
    <p:extLst>
      <p:ext uri="{BB962C8B-B14F-4D97-AF65-F5344CB8AC3E}">
        <p14:creationId xmlns:p14="http://schemas.microsoft.com/office/powerpoint/2010/main" val="169239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d Box">
            <a:extLst>
              <a:ext uri="{FF2B5EF4-FFF2-40B4-BE49-F238E27FC236}">
                <a16:creationId xmlns:a16="http://schemas.microsoft.com/office/drawing/2014/main" id="{E028C57E-2D12-4A81-B9A4-A2D6C4D6DFA8}"/>
              </a:ext>
            </a:extLst>
          </p:cNvPr>
          <p:cNvSpPr/>
          <p:nvPr userDrawn="1"/>
        </p:nvSpPr>
        <p:spPr>
          <a:xfrm>
            <a:off x="0" y="-93785"/>
            <a:ext cx="10058400" cy="1554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4" name="Freeform: Shape 23" descr="Curve shape">
            <a:extLst>
              <a:ext uri="{FF2B5EF4-FFF2-40B4-BE49-F238E27FC236}">
                <a16:creationId xmlns:a16="http://schemas.microsoft.com/office/drawing/2014/main" id="{26AABA8B-1138-46B6-9710-DF682F57F121}"/>
              </a:ext>
            </a:extLst>
          </p:cNvPr>
          <p:cNvSpPr/>
          <p:nvPr userDrawn="1"/>
        </p:nvSpPr>
        <p:spPr>
          <a:xfrm>
            <a:off x="0" y="13498906"/>
            <a:ext cx="10058400" cy="2045894"/>
          </a:xfrm>
          <a:custGeom>
            <a:avLst/>
            <a:gdLst>
              <a:gd name="connsiteX0" fmla="*/ 5029200 w 10058400"/>
              <a:gd name="connsiteY0" fmla="*/ 0 h 2045894"/>
              <a:gd name="connsiteX1" fmla="*/ 9947775 w 10058400"/>
              <a:gd name="connsiteY1" fmla="*/ 890488 h 2045894"/>
              <a:gd name="connsiteX2" fmla="*/ 10058400 w 10058400"/>
              <a:gd name="connsiteY2" fmla="*/ 939911 h 2045894"/>
              <a:gd name="connsiteX3" fmla="*/ 10058400 w 10058400"/>
              <a:gd name="connsiteY3" fmla="*/ 2045894 h 2045894"/>
              <a:gd name="connsiteX4" fmla="*/ 0 w 10058400"/>
              <a:gd name="connsiteY4" fmla="*/ 2045894 h 2045894"/>
              <a:gd name="connsiteX5" fmla="*/ 0 w 10058400"/>
              <a:gd name="connsiteY5" fmla="*/ 939911 h 2045894"/>
              <a:gd name="connsiteX6" fmla="*/ 110625 w 10058400"/>
              <a:gd name="connsiteY6" fmla="*/ 890488 h 2045894"/>
              <a:gd name="connsiteX7" fmla="*/ 5029200 w 10058400"/>
              <a:gd name="connsiteY7" fmla="*/ 0 h 204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58400" h="2045894">
                <a:moveTo>
                  <a:pt x="5029200" y="0"/>
                </a:moveTo>
                <a:cubicBezTo>
                  <a:pt x="6922984" y="0"/>
                  <a:pt x="8648689" y="337212"/>
                  <a:pt x="9947775" y="890488"/>
                </a:cubicBezTo>
                <a:lnTo>
                  <a:pt x="10058400" y="939911"/>
                </a:lnTo>
                <a:lnTo>
                  <a:pt x="10058400" y="2045894"/>
                </a:lnTo>
                <a:lnTo>
                  <a:pt x="0" y="2045894"/>
                </a:lnTo>
                <a:lnTo>
                  <a:pt x="0" y="939911"/>
                </a:lnTo>
                <a:lnTo>
                  <a:pt x="110625" y="890488"/>
                </a:lnTo>
                <a:cubicBezTo>
                  <a:pt x="1409711" y="337212"/>
                  <a:pt x="3135416" y="0"/>
                  <a:pt x="5029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 descr="Christmas Tree">
            <a:extLst>
              <a:ext uri="{FF2B5EF4-FFF2-40B4-BE49-F238E27FC236}">
                <a16:creationId xmlns:a16="http://schemas.microsoft.com/office/drawing/2014/main" id="{197F2C6F-00D9-4665-B230-29AD11472381}"/>
              </a:ext>
            </a:extLst>
          </p:cNvPr>
          <p:cNvGrpSpPr/>
          <p:nvPr userDrawn="1"/>
        </p:nvGrpSpPr>
        <p:grpSpPr>
          <a:xfrm>
            <a:off x="92412" y="12145591"/>
            <a:ext cx="9242638" cy="1955068"/>
            <a:chOff x="92412" y="12145591"/>
            <a:chExt cx="9242638" cy="1955068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CFD5F41-1703-4DF6-AB25-13B6F7EB2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412" y="12145591"/>
              <a:ext cx="1955068" cy="1955068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60FA913-9A03-42C2-B5BD-9823091D4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4651" y="12775490"/>
              <a:ext cx="1064597" cy="106459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4118975-DBC9-45F7-8160-CDC0CBC03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49648" y="13186831"/>
              <a:ext cx="885402" cy="885402"/>
            </a:xfrm>
            <a:prstGeom prst="rect">
              <a:avLst/>
            </a:prstGeom>
          </p:spPr>
        </p:pic>
      </p:grp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8283F2C-1A3A-414E-9AF9-2AAF35793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515" y="12432233"/>
            <a:ext cx="8675370" cy="52322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DATE AND TIME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1515" y="6646913"/>
            <a:ext cx="8675370" cy="3004609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234E269-2883-4608-9A09-003CBEF7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15" y="5341364"/>
            <a:ext cx="8675370" cy="130651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326CB4-59CB-4F60-BAB5-3F8E3D0BD433}"/>
              </a:ext>
            </a:extLst>
          </p:cNvPr>
          <p:cNvCxnSpPr/>
          <p:nvPr userDrawn="1"/>
        </p:nvCxnSpPr>
        <p:spPr>
          <a:xfrm>
            <a:off x="3208510" y="9719339"/>
            <a:ext cx="3355414" cy="0"/>
          </a:xfrm>
          <a:prstGeom prst="line">
            <a:avLst/>
          </a:prstGeom>
          <a:ln w="41275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4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3C469BE-5EA9-491F-BC42-199818CF60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515" y="10190420"/>
            <a:ext cx="8675370" cy="480131"/>
          </a:xfrm>
          <a:noFill/>
        </p:spPr>
        <p:txBody>
          <a:bodyPr wrap="square" rtlCol="0" anchor="ctr">
            <a:spAutoFit/>
          </a:bodyPr>
          <a:lstStyle>
            <a:lvl1pPr marL="0" indent="0" algn="ctr">
              <a:buNone/>
              <a:defRPr lang="en-US" sz="2800" spc="30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algn="ctr" defTabSz="457200"/>
            <a:r>
              <a:rPr lang="en-US" dirty="0"/>
              <a:t>CLICK TO EDIT MASTER TEXT STYLES</a:t>
            </a:r>
          </a:p>
        </p:txBody>
      </p:sp>
      <p:grpSp>
        <p:nvGrpSpPr>
          <p:cNvPr id="10" name="Group 9" descr="Snow Flakes">
            <a:extLst>
              <a:ext uri="{FF2B5EF4-FFF2-40B4-BE49-F238E27FC236}">
                <a16:creationId xmlns:a16="http://schemas.microsoft.com/office/drawing/2014/main" id="{5266002A-A24B-4047-A46A-EAC57075418D}"/>
              </a:ext>
            </a:extLst>
          </p:cNvPr>
          <p:cNvGrpSpPr/>
          <p:nvPr userDrawn="1"/>
        </p:nvGrpSpPr>
        <p:grpSpPr>
          <a:xfrm>
            <a:off x="271398" y="517153"/>
            <a:ext cx="9592779" cy="4844956"/>
            <a:chOff x="271398" y="517153"/>
            <a:chExt cx="9592779" cy="4844956"/>
          </a:xfrm>
        </p:grpSpPr>
        <p:pic>
          <p:nvPicPr>
            <p:cNvPr id="11" name="Graphic 10" descr="Snowflake">
              <a:extLst>
                <a:ext uri="{FF2B5EF4-FFF2-40B4-BE49-F238E27FC236}">
                  <a16:creationId xmlns:a16="http://schemas.microsoft.com/office/drawing/2014/main" id="{5A35E705-6A0D-4B9A-A6B3-C3B0F541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4132" y="1966411"/>
              <a:ext cx="1055241" cy="1055241"/>
            </a:xfrm>
            <a:prstGeom prst="rect">
              <a:avLst/>
            </a:prstGeom>
          </p:spPr>
        </p:pic>
        <p:pic>
          <p:nvPicPr>
            <p:cNvPr id="12" name="Graphic 11" descr="Snowflake">
              <a:extLst>
                <a:ext uri="{FF2B5EF4-FFF2-40B4-BE49-F238E27FC236}">
                  <a16:creationId xmlns:a16="http://schemas.microsoft.com/office/drawing/2014/main" id="{19C1452D-0985-4774-8D06-F3DD82F12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8650" y="612014"/>
              <a:ext cx="747863" cy="747863"/>
            </a:xfrm>
            <a:prstGeom prst="rect">
              <a:avLst/>
            </a:prstGeom>
          </p:spPr>
        </p:pic>
        <p:pic>
          <p:nvPicPr>
            <p:cNvPr id="13" name="Graphic 12" descr="Snowflake">
              <a:extLst>
                <a:ext uri="{FF2B5EF4-FFF2-40B4-BE49-F238E27FC236}">
                  <a16:creationId xmlns:a16="http://schemas.microsoft.com/office/drawing/2014/main" id="{52254F6D-0EA4-4E02-B04C-A3550309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1398" y="3476189"/>
              <a:ext cx="1885920" cy="1885920"/>
            </a:xfrm>
            <a:prstGeom prst="rect">
              <a:avLst/>
            </a:prstGeom>
          </p:spPr>
        </p:pic>
        <p:pic>
          <p:nvPicPr>
            <p:cNvPr id="18" name="Graphic 17" descr="Snowflake">
              <a:extLst>
                <a:ext uri="{FF2B5EF4-FFF2-40B4-BE49-F238E27FC236}">
                  <a16:creationId xmlns:a16="http://schemas.microsoft.com/office/drawing/2014/main" id="{0AC0301E-E6D3-4BEF-B23E-A96470BB9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72642" y="517153"/>
              <a:ext cx="962582" cy="962582"/>
            </a:xfrm>
            <a:prstGeom prst="rect">
              <a:avLst/>
            </a:prstGeom>
          </p:spPr>
        </p:pic>
        <p:pic>
          <p:nvPicPr>
            <p:cNvPr id="19" name="Graphic 18" descr="Snowflake">
              <a:extLst>
                <a:ext uri="{FF2B5EF4-FFF2-40B4-BE49-F238E27FC236}">
                  <a16:creationId xmlns:a16="http://schemas.microsoft.com/office/drawing/2014/main" id="{466DF08F-D239-41A6-A76D-3D7F80A7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5170" y="3265261"/>
              <a:ext cx="1405753" cy="1405753"/>
            </a:xfrm>
            <a:prstGeom prst="rect">
              <a:avLst/>
            </a:prstGeom>
          </p:spPr>
        </p:pic>
        <p:pic>
          <p:nvPicPr>
            <p:cNvPr id="20" name="Graphic 19" descr="Snowflake">
              <a:extLst>
                <a:ext uri="{FF2B5EF4-FFF2-40B4-BE49-F238E27FC236}">
                  <a16:creationId xmlns:a16="http://schemas.microsoft.com/office/drawing/2014/main" id="{74412304-D41B-459B-85AA-34334A3F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0835" y="612015"/>
              <a:ext cx="654078" cy="654078"/>
            </a:xfrm>
            <a:prstGeom prst="rect">
              <a:avLst/>
            </a:prstGeom>
          </p:spPr>
        </p:pic>
        <p:pic>
          <p:nvPicPr>
            <p:cNvPr id="21" name="Graphic 20" descr="Snowflake">
              <a:extLst>
                <a:ext uri="{FF2B5EF4-FFF2-40B4-BE49-F238E27FC236}">
                  <a16:creationId xmlns:a16="http://schemas.microsoft.com/office/drawing/2014/main" id="{6D669E56-5C33-4D8E-AA0C-B57E7BB95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5892" y="1933423"/>
              <a:ext cx="747863" cy="747863"/>
            </a:xfrm>
            <a:prstGeom prst="rect">
              <a:avLst/>
            </a:prstGeom>
          </p:spPr>
        </p:pic>
        <p:pic>
          <p:nvPicPr>
            <p:cNvPr id="22" name="Graphic 21" descr="Snowflake">
              <a:extLst>
                <a:ext uri="{FF2B5EF4-FFF2-40B4-BE49-F238E27FC236}">
                  <a16:creationId xmlns:a16="http://schemas.microsoft.com/office/drawing/2014/main" id="{9715E034-E14F-4C77-AD84-077D8F90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58424" y="3654291"/>
              <a:ext cx="1405753" cy="1405753"/>
            </a:xfrm>
            <a:prstGeom prst="rect">
              <a:avLst/>
            </a:prstGeom>
          </p:spPr>
        </p:pic>
        <p:pic>
          <p:nvPicPr>
            <p:cNvPr id="23" name="Graphic 22" descr="Snowflake">
              <a:extLst>
                <a:ext uri="{FF2B5EF4-FFF2-40B4-BE49-F238E27FC236}">
                  <a16:creationId xmlns:a16="http://schemas.microsoft.com/office/drawing/2014/main" id="{6AD561F3-2852-4D56-91BF-95A6341F4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4343" y="1826063"/>
              <a:ext cx="962582" cy="962582"/>
            </a:xfrm>
            <a:prstGeom prst="rect">
              <a:avLst/>
            </a:prstGeom>
          </p:spPr>
        </p:pic>
      </p:grp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ADA59BB-94BA-409A-9072-CC641ED3D6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515" y="14198688"/>
            <a:ext cx="8675370" cy="52322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address here</a:t>
            </a:r>
          </a:p>
        </p:txBody>
      </p:sp>
    </p:spTree>
    <p:extLst>
      <p:ext uri="{BB962C8B-B14F-4D97-AF65-F5344CB8AC3E}">
        <p14:creationId xmlns:p14="http://schemas.microsoft.com/office/powerpoint/2010/main" val="283882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983BE1A-C4DA-400B-A216-5BC123EA9F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236" y="7668582"/>
            <a:ext cx="4464000" cy="2181473"/>
          </a:xfrm>
        </p:spPr>
        <p:txBody>
          <a:bodyPr>
            <a:noAutofit/>
          </a:bodyPr>
          <a:lstStyle>
            <a:lvl1pPr marL="514350" indent="-341313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890588" indent="-358775">
              <a:lnSpc>
                <a:spcPct val="100000"/>
              </a:lnSpc>
              <a:spcAft>
                <a:spcPts val="1200"/>
              </a:spcAft>
              <a:buFont typeface="+mj-lt"/>
              <a:buAutoNum type="arabicPeriod" startAt="2"/>
              <a:defRPr sz="1600">
                <a:solidFill>
                  <a:schemeClr val="tx1"/>
                </a:solidFill>
              </a:defRPr>
            </a:lvl2pPr>
            <a:lvl3pPr marL="1463040" indent="-457200">
              <a:buFont typeface="+mj-lt"/>
              <a:buAutoNum type="arabicPeriod"/>
              <a:defRPr/>
            </a:lvl3pPr>
            <a:lvl4pPr marL="1965960" indent="-457200">
              <a:buFont typeface="+mj-lt"/>
              <a:buAutoNum type="arabicPeriod"/>
              <a:defRPr/>
            </a:lvl4pPr>
            <a:lvl5pPr marL="246888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3C39893F-37E5-462A-9816-D6C896CD55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18513" y="7668582"/>
            <a:ext cx="4464000" cy="218147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</a:lstStyle>
          <a:p>
            <a:pPr marL="514350" lvl="0" indent="-341313">
              <a:lnSpc>
                <a:spcPct val="100000"/>
              </a:lnSpc>
              <a:buFont typeface="+mj-lt"/>
              <a:buAutoNum type="arabicPeriod"/>
            </a:pPr>
            <a:r>
              <a:rPr lang="en-US" smtClean="0"/>
              <a:t>Edit Master text styles</a:t>
            </a:r>
          </a:p>
          <a:p>
            <a:pPr marL="514350" lvl="1" indent="-341313">
              <a:lnSpc>
                <a:spcPct val="100000"/>
              </a:lnSpc>
              <a:buFont typeface="+mj-lt"/>
              <a:buAutoNum type="arabicPeriod"/>
            </a:pPr>
            <a:r>
              <a:rPr lang="en-US" smtClean="0"/>
              <a:t>Second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39709F-ED24-4CE9-830A-3199A7D7F51D}"/>
              </a:ext>
            </a:extLst>
          </p:cNvPr>
          <p:cNvSpPr/>
          <p:nvPr userDrawn="1"/>
        </p:nvSpPr>
        <p:spPr>
          <a:xfrm>
            <a:off x="0" y="-209550"/>
            <a:ext cx="10058400" cy="2749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9822D3-B64E-43D6-B2C1-AA0EE9FEA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016" y="1655846"/>
            <a:ext cx="8675370" cy="75830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 marL="502920" indent="0">
              <a:buFontTx/>
              <a:buNone/>
              <a:defRPr/>
            </a:lvl2pPr>
            <a:lvl3pPr marL="1005840" indent="0">
              <a:buFontTx/>
              <a:buNone/>
              <a:defRPr/>
            </a:lvl3pPr>
            <a:lvl4pPr marL="1508760" indent="0">
              <a:buFontTx/>
              <a:buNone/>
              <a:defRPr/>
            </a:lvl4pPr>
            <a:lvl5pPr marL="201168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16" y="723040"/>
            <a:ext cx="8675370" cy="758520"/>
          </a:xfrm>
        </p:spPr>
        <p:txBody>
          <a:bodyPr vert="horz" lIns="91440" tIns="45720" rIns="91440" bIns="45720" rtlCol="0" anchor="t">
            <a:normAutofit fontScale="90000"/>
          </a:bodyPr>
          <a:lstStyle>
            <a:lvl1pPr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AA6BC6-BD94-4358-ADE5-10EDA5873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103" y="2865090"/>
            <a:ext cx="9216410" cy="2293064"/>
          </a:xfrm>
        </p:spPr>
        <p:txBody>
          <a:bodyPr>
            <a:noAutofit/>
          </a:bodyPr>
          <a:lstStyle>
            <a:lvl1pPr marL="514350" indent="-341313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890588" indent="-358775">
              <a:lnSpc>
                <a:spcPct val="100000"/>
              </a:lnSpc>
              <a:spcAft>
                <a:spcPts val="1200"/>
              </a:spcAft>
              <a:buFont typeface="+mj-lt"/>
              <a:buAutoNum type="arabicPeriod" startAt="2"/>
              <a:defRPr sz="1600">
                <a:solidFill>
                  <a:schemeClr val="tx1"/>
                </a:solidFill>
              </a:defRPr>
            </a:lvl2pPr>
            <a:lvl3pPr marL="1463040" indent="-457200">
              <a:buFont typeface="+mj-lt"/>
              <a:buAutoNum type="arabicPeriod"/>
              <a:defRPr/>
            </a:lvl3pPr>
            <a:lvl4pPr marL="1965960" indent="-457200">
              <a:buFont typeface="+mj-lt"/>
              <a:buAutoNum type="arabicPeriod"/>
              <a:defRPr/>
            </a:lvl4pPr>
            <a:lvl5pPr marL="246888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31589D0-90D9-4F39-A4D7-9CC0E93CF3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5462682"/>
            <a:ext cx="10058400" cy="18028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21">
            <a:extLst>
              <a:ext uri="{FF2B5EF4-FFF2-40B4-BE49-F238E27FC236}">
                <a16:creationId xmlns:a16="http://schemas.microsoft.com/office/drawing/2014/main" id="{DAFF612E-B24D-4B62-BB74-47AE75322E8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8236" y="10253086"/>
            <a:ext cx="4464000" cy="224803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21">
            <a:extLst>
              <a:ext uri="{FF2B5EF4-FFF2-40B4-BE49-F238E27FC236}">
                <a16:creationId xmlns:a16="http://schemas.microsoft.com/office/drawing/2014/main" id="{2C3D116D-125B-4044-A948-8BCD08757E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18511" y="10253086"/>
            <a:ext cx="4464001" cy="224803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06314FF-0934-4FA1-A24F-6CAFACFAF8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02" y="13133388"/>
            <a:ext cx="9216410" cy="8286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8194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96" userDrawn="1">
          <p15:clr>
            <a:srgbClr val="FBAE40"/>
          </p15:clr>
        </p15:guide>
        <p15:guide id="2" pos="3168" userDrawn="1">
          <p15:clr>
            <a:srgbClr val="FBAE40"/>
          </p15:clr>
        </p15:guide>
        <p15:guide id="3" pos="2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/garland varia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2E84CEBB-E5AD-492E-B505-538F18314293}"/>
              </a:ext>
            </a:extLst>
          </p:cNvPr>
          <p:cNvSpPr/>
          <p:nvPr userDrawn="1"/>
        </p:nvSpPr>
        <p:spPr>
          <a:xfrm rot="10800000">
            <a:off x="314180" y="791308"/>
            <a:ext cx="4572000" cy="41148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5A73D69-E8D5-4968-B3B4-A782FDCFFBF5}"/>
              </a:ext>
            </a:extLst>
          </p:cNvPr>
          <p:cNvSpPr/>
          <p:nvPr userDrawn="1"/>
        </p:nvSpPr>
        <p:spPr>
          <a:xfrm rot="10800000">
            <a:off x="5160500" y="791308"/>
            <a:ext cx="4572000" cy="41148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1552436-9139-47DF-AFB1-99A97F645AB8}"/>
              </a:ext>
            </a:extLst>
          </p:cNvPr>
          <p:cNvSpPr/>
          <p:nvPr userDrawn="1"/>
        </p:nvSpPr>
        <p:spPr>
          <a:xfrm rot="10800000">
            <a:off x="314180" y="5698588"/>
            <a:ext cx="4572000" cy="411480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EFE66FA-39E5-4EED-AACC-984549540A7C}"/>
              </a:ext>
            </a:extLst>
          </p:cNvPr>
          <p:cNvSpPr/>
          <p:nvPr userDrawn="1"/>
        </p:nvSpPr>
        <p:spPr>
          <a:xfrm rot="10800000">
            <a:off x="5160500" y="5698588"/>
            <a:ext cx="4572000" cy="41148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698348A-8183-437A-B362-FAC6CE6B7D46}"/>
              </a:ext>
            </a:extLst>
          </p:cNvPr>
          <p:cNvSpPr/>
          <p:nvPr userDrawn="1"/>
        </p:nvSpPr>
        <p:spPr>
          <a:xfrm rot="10800000">
            <a:off x="314180" y="10605868"/>
            <a:ext cx="4572000" cy="41148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5074D3D-68C4-4B93-A3AD-C5C449451765}"/>
              </a:ext>
            </a:extLst>
          </p:cNvPr>
          <p:cNvSpPr/>
          <p:nvPr userDrawn="1"/>
        </p:nvSpPr>
        <p:spPr>
          <a:xfrm rot="10800000">
            <a:off x="5160500" y="10605868"/>
            <a:ext cx="4572000" cy="411480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BBA092-646D-43F5-A347-0383810C12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17784" y="1031631"/>
            <a:ext cx="1899139" cy="199267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754D999-CF3B-42FF-9646-F01A828FE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1138" y="1031631"/>
            <a:ext cx="1899139" cy="199267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5A5EA45-CB19-40BF-A596-C976BBFE32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1138" y="6002215"/>
            <a:ext cx="1899139" cy="199267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C842FAA-3212-40EA-8B45-C8F995513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138" y="10855569"/>
            <a:ext cx="1899139" cy="20864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EA92BE5-27B5-41F4-81D4-360189EA8D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7784" y="6002215"/>
            <a:ext cx="1899139" cy="199267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11EC9294-14EF-4CB4-B67C-9D6283EA3C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17784" y="10855569"/>
            <a:ext cx="1899139" cy="20864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27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2238167"/>
            <a:ext cx="5092065" cy="110468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84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2238167"/>
            <a:ext cx="5092065" cy="11046883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9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3875409"/>
            <a:ext cx="8675370" cy="646620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10402786"/>
            <a:ext cx="8675370" cy="340042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32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4138083"/>
            <a:ext cx="4274820" cy="98630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4138083"/>
            <a:ext cx="4274820" cy="98630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4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827620"/>
            <a:ext cx="8675370" cy="30046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255174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5678170"/>
            <a:ext cx="4255174" cy="83517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3810636"/>
            <a:ext cx="4276130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5678170"/>
            <a:ext cx="4276130" cy="83517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8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out Decora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C531FEB0-377C-402B-9463-8954DF83B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3622" y="10680482"/>
            <a:ext cx="4572000" cy="45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74C3B307-4A19-4DA2-8090-DC14766A04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77350" y="10680482"/>
            <a:ext cx="4572000" cy="45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E0F0F68-02DC-40D8-ACB6-877EA8F2A7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3622" y="5499468"/>
            <a:ext cx="4572000" cy="45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A7D83703-0917-418F-96F4-3022623AEA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7350" y="5499468"/>
            <a:ext cx="4572000" cy="45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0D489D-CD51-44F1-8B4F-4C52002023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3622" y="318454"/>
            <a:ext cx="4572000" cy="45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E0EC05A-A22D-4301-887C-B306B9D868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77350" y="318454"/>
            <a:ext cx="4572000" cy="45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1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7BD6EFCA-613F-410B-BC23-47177DD9E1CC}"/>
              </a:ext>
            </a:extLst>
          </p:cNvPr>
          <p:cNvSpPr/>
          <p:nvPr/>
        </p:nvSpPr>
        <p:spPr>
          <a:xfrm rot="16200000">
            <a:off x="675409" y="739862"/>
            <a:ext cx="3200400" cy="3657600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BFBBB51C-09EC-49B1-A97B-7B25ABCEDD8C}"/>
              </a:ext>
            </a:extLst>
          </p:cNvPr>
          <p:cNvSpPr/>
          <p:nvPr/>
        </p:nvSpPr>
        <p:spPr>
          <a:xfrm rot="16200000">
            <a:off x="5456960" y="739862"/>
            <a:ext cx="3200400" cy="3657600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FDF30527-2413-4252-AC1D-398FEE3EBA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7787563" y="3071298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4A4E548B-5B79-4E60-8987-A8FD3D304A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3009822" y="3071297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3FAE2A74-594C-456C-90DE-49F283ADA09E}"/>
              </a:ext>
            </a:extLst>
          </p:cNvPr>
          <p:cNvSpPr/>
          <p:nvPr/>
        </p:nvSpPr>
        <p:spPr>
          <a:xfrm rot="16200000">
            <a:off x="675409" y="4213418"/>
            <a:ext cx="3200400" cy="36576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63434F58-E356-4942-96BA-AEC4812A5ACA}"/>
              </a:ext>
            </a:extLst>
          </p:cNvPr>
          <p:cNvSpPr/>
          <p:nvPr/>
        </p:nvSpPr>
        <p:spPr>
          <a:xfrm rot="16200000">
            <a:off x="5456960" y="4213418"/>
            <a:ext cx="3200400" cy="3657600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46">
            <a:extLst>
              <a:ext uri="{FF2B5EF4-FFF2-40B4-BE49-F238E27FC236}">
                <a16:creationId xmlns:a16="http://schemas.microsoft.com/office/drawing/2014/main" id="{00117392-B239-4488-8BCF-78AB1D91A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7787562" y="6546018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3D78F47E-A4C6-4C5F-A878-2A92183D8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3009821" y="6546017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8F50E2CC-3BF4-4E48-820E-06B891CFF953}"/>
              </a:ext>
            </a:extLst>
          </p:cNvPr>
          <p:cNvSpPr/>
          <p:nvPr/>
        </p:nvSpPr>
        <p:spPr>
          <a:xfrm rot="16200000">
            <a:off x="675409" y="7686974"/>
            <a:ext cx="3200400" cy="3657600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D9CC2BD3-1C16-4DC9-812A-94FF5D45297E}"/>
              </a:ext>
            </a:extLst>
          </p:cNvPr>
          <p:cNvSpPr/>
          <p:nvPr/>
        </p:nvSpPr>
        <p:spPr>
          <a:xfrm rot="16200000">
            <a:off x="5456960" y="7686974"/>
            <a:ext cx="3200400" cy="3657600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D3A1980-6F88-4C17-957E-B1B7DF101A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787561" y="10010578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054D652F-5880-4053-817E-D3F5A16AA3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009820" y="10010577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AC1E4FA6-7D9A-4769-A65A-DB918BFD35B9}"/>
              </a:ext>
            </a:extLst>
          </p:cNvPr>
          <p:cNvSpPr/>
          <p:nvPr/>
        </p:nvSpPr>
        <p:spPr>
          <a:xfrm rot="16200000">
            <a:off x="5456960" y="11160529"/>
            <a:ext cx="3200400" cy="3657600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0334AB97-F0FF-44FB-A3F7-F2B638B046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7787560" y="13485298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E7863BF-82B0-4BCF-A5C9-93002877F5DC}"/>
              </a:ext>
            </a:extLst>
          </p:cNvPr>
          <p:cNvSpPr/>
          <p:nvPr/>
        </p:nvSpPr>
        <p:spPr>
          <a:xfrm rot="16200000">
            <a:off x="675409" y="11160529"/>
            <a:ext cx="3200400" cy="3657600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CB9AC455-E411-45AB-B79D-4919A534E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3009819" y="13485297"/>
            <a:ext cx="1267402" cy="37479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4C950B-CFDA-403E-A19F-EDE94AC66797}"/>
              </a:ext>
            </a:extLst>
          </p:cNvPr>
          <p:cNvCxnSpPr/>
          <p:nvPr/>
        </p:nvCxnSpPr>
        <p:spPr>
          <a:xfrm rot="16200000">
            <a:off x="675408" y="2568662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216B83-62EC-462D-99A0-9A98961BD569}"/>
              </a:ext>
            </a:extLst>
          </p:cNvPr>
          <p:cNvCxnSpPr/>
          <p:nvPr/>
        </p:nvCxnSpPr>
        <p:spPr>
          <a:xfrm rot="16200000">
            <a:off x="675409" y="6042218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3EC035-E747-4E63-8123-8E724D1C8D4A}"/>
              </a:ext>
            </a:extLst>
          </p:cNvPr>
          <p:cNvCxnSpPr/>
          <p:nvPr/>
        </p:nvCxnSpPr>
        <p:spPr>
          <a:xfrm rot="16200000">
            <a:off x="675408" y="9515774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81604B-DE4B-4EF5-A8F5-05B60DAE1DD8}"/>
              </a:ext>
            </a:extLst>
          </p:cNvPr>
          <p:cNvCxnSpPr/>
          <p:nvPr/>
        </p:nvCxnSpPr>
        <p:spPr>
          <a:xfrm rot="16200000">
            <a:off x="675409" y="12989329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0291E6-451E-463A-8165-67EE3EBAA6A5}"/>
              </a:ext>
            </a:extLst>
          </p:cNvPr>
          <p:cNvCxnSpPr/>
          <p:nvPr/>
        </p:nvCxnSpPr>
        <p:spPr>
          <a:xfrm rot="16200000">
            <a:off x="5456961" y="6042218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BA47E4-2E35-4359-8B24-87AF4061BD9A}"/>
              </a:ext>
            </a:extLst>
          </p:cNvPr>
          <p:cNvCxnSpPr/>
          <p:nvPr/>
        </p:nvCxnSpPr>
        <p:spPr>
          <a:xfrm rot="16200000">
            <a:off x="5456960" y="2568662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9DE3A9-34C4-4A15-BEE6-F16F33CA55D6}"/>
              </a:ext>
            </a:extLst>
          </p:cNvPr>
          <p:cNvCxnSpPr/>
          <p:nvPr/>
        </p:nvCxnSpPr>
        <p:spPr>
          <a:xfrm rot="16200000">
            <a:off x="5456960" y="9515774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7323989-A21F-4DC9-8F6D-A5D513354867}"/>
              </a:ext>
            </a:extLst>
          </p:cNvPr>
          <p:cNvCxnSpPr/>
          <p:nvPr/>
        </p:nvCxnSpPr>
        <p:spPr>
          <a:xfrm rot="16200000">
            <a:off x="5456960" y="12989329"/>
            <a:ext cx="3200400" cy="0"/>
          </a:xfrm>
          <a:prstGeom prst="line">
            <a:avLst/>
          </a:pr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53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pcake Top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E04F8F8-B8B5-4A3A-B66F-5AA8FC554674}"/>
              </a:ext>
            </a:extLst>
          </p:cNvPr>
          <p:cNvSpPr/>
          <p:nvPr userDrawn="1"/>
        </p:nvSpPr>
        <p:spPr>
          <a:xfrm>
            <a:off x="7829087" y="957103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0EB4D9-AC3E-4A5F-8A38-67BE0B7C8070}"/>
              </a:ext>
            </a:extLst>
          </p:cNvPr>
          <p:cNvSpPr/>
          <p:nvPr userDrawn="1"/>
        </p:nvSpPr>
        <p:spPr>
          <a:xfrm>
            <a:off x="2869159" y="957103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6EFEFC-61DD-45F8-BF20-CF4B296F17A3}"/>
              </a:ext>
            </a:extLst>
          </p:cNvPr>
          <p:cNvSpPr/>
          <p:nvPr userDrawn="1"/>
        </p:nvSpPr>
        <p:spPr>
          <a:xfrm>
            <a:off x="389195" y="957103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640D66-E1CA-496E-B6A6-7850BF703AC5}"/>
              </a:ext>
            </a:extLst>
          </p:cNvPr>
          <p:cNvSpPr/>
          <p:nvPr userDrawn="1"/>
        </p:nvSpPr>
        <p:spPr>
          <a:xfrm>
            <a:off x="5349123" y="957103"/>
            <a:ext cx="18288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F3CCED-CC92-44EF-91F0-9FFD04C90EB5}"/>
              </a:ext>
            </a:extLst>
          </p:cNvPr>
          <p:cNvSpPr/>
          <p:nvPr userDrawn="1"/>
        </p:nvSpPr>
        <p:spPr>
          <a:xfrm flipH="1">
            <a:off x="389195" y="3306408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72E9BC-1DC4-4B45-BEE2-C8FB0B70217F}"/>
              </a:ext>
            </a:extLst>
          </p:cNvPr>
          <p:cNvSpPr/>
          <p:nvPr userDrawn="1"/>
        </p:nvSpPr>
        <p:spPr>
          <a:xfrm flipH="1">
            <a:off x="5349123" y="3306408"/>
            <a:ext cx="18288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91272C-13F0-4CD9-9E70-60333FC39A91}"/>
              </a:ext>
            </a:extLst>
          </p:cNvPr>
          <p:cNvSpPr/>
          <p:nvPr userDrawn="1"/>
        </p:nvSpPr>
        <p:spPr>
          <a:xfrm flipH="1">
            <a:off x="7829087" y="3306408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EE1558-620B-4839-9AAB-5DF83E57ACB7}"/>
              </a:ext>
            </a:extLst>
          </p:cNvPr>
          <p:cNvSpPr/>
          <p:nvPr userDrawn="1"/>
        </p:nvSpPr>
        <p:spPr>
          <a:xfrm flipH="1">
            <a:off x="2869159" y="3306408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89B3D2-2C0D-4DB2-AE09-95A186877D19}"/>
              </a:ext>
            </a:extLst>
          </p:cNvPr>
          <p:cNvSpPr/>
          <p:nvPr userDrawn="1"/>
        </p:nvSpPr>
        <p:spPr>
          <a:xfrm>
            <a:off x="7829087" y="5655713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3BF0AD-D4A5-4C8F-8AD5-9D8BB1D7C1E3}"/>
              </a:ext>
            </a:extLst>
          </p:cNvPr>
          <p:cNvSpPr/>
          <p:nvPr userDrawn="1"/>
        </p:nvSpPr>
        <p:spPr>
          <a:xfrm>
            <a:off x="2869159" y="5655713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32436B-EFE0-4E23-9B6E-7BE613665424}"/>
              </a:ext>
            </a:extLst>
          </p:cNvPr>
          <p:cNvSpPr/>
          <p:nvPr userDrawn="1"/>
        </p:nvSpPr>
        <p:spPr>
          <a:xfrm>
            <a:off x="389195" y="5655713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D8C3D7-FB2C-43ED-B6F4-66050EF19FA4}"/>
              </a:ext>
            </a:extLst>
          </p:cNvPr>
          <p:cNvSpPr/>
          <p:nvPr userDrawn="1"/>
        </p:nvSpPr>
        <p:spPr>
          <a:xfrm>
            <a:off x="5349123" y="5655713"/>
            <a:ext cx="18288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318FBC-E21A-4309-8722-482BB51D5F68}"/>
              </a:ext>
            </a:extLst>
          </p:cNvPr>
          <p:cNvSpPr/>
          <p:nvPr userDrawn="1"/>
        </p:nvSpPr>
        <p:spPr>
          <a:xfrm>
            <a:off x="7829087" y="8005018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68EF48-3648-4435-B7C6-85B63AD722FD}"/>
              </a:ext>
            </a:extLst>
          </p:cNvPr>
          <p:cNvSpPr/>
          <p:nvPr userDrawn="1"/>
        </p:nvSpPr>
        <p:spPr>
          <a:xfrm>
            <a:off x="2869159" y="8005018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6A1E79-1D48-44C2-87F2-8684AB4528C8}"/>
              </a:ext>
            </a:extLst>
          </p:cNvPr>
          <p:cNvSpPr/>
          <p:nvPr userDrawn="1"/>
        </p:nvSpPr>
        <p:spPr>
          <a:xfrm>
            <a:off x="389195" y="8005018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FC2082-FA83-42A4-B9AC-0D59F6D99567}"/>
              </a:ext>
            </a:extLst>
          </p:cNvPr>
          <p:cNvSpPr/>
          <p:nvPr userDrawn="1"/>
        </p:nvSpPr>
        <p:spPr>
          <a:xfrm>
            <a:off x="5349123" y="8005018"/>
            <a:ext cx="18288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EC5C48-E0E3-475F-AF70-933020D9CCC4}"/>
              </a:ext>
            </a:extLst>
          </p:cNvPr>
          <p:cNvSpPr/>
          <p:nvPr userDrawn="1"/>
        </p:nvSpPr>
        <p:spPr>
          <a:xfrm>
            <a:off x="7829087" y="10354323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B121F5-2563-4576-B9D4-A33679F4CCE2}"/>
              </a:ext>
            </a:extLst>
          </p:cNvPr>
          <p:cNvSpPr/>
          <p:nvPr userDrawn="1"/>
        </p:nvSpPr>
        <p:spPr>
          <a:xfrm>
            <a:off x="2869159" y="10354323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84BBD9D-B16F-4733-BE8B-3CA076B49D50}"/>
              </a:ext>
            </a:extLst>
          </p:cNvPr>
          <p:cNvSpPr/>
          <p:nvPr userDrawn="1"/>
        </p:nvSpPr>
        <p:spPr>
          <a:xfrm>
            <a:off x="389195" y="10354323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918BF1-0F3D-47DB-807F-92140D1E1703}"/>
              </a:ext>
            </a:extLst>
          </p:cNvPr>
          <p:cNvSpPr/>
          <p:nvPr userDrawn="1"/>
        </p:nvSpPr>
        <p:spPr>
          <a:xfrm>
            <a:off x="5349123" y="10354323"/>
            <a:ext cx="18288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B3F8B50-22C1-4C34-8230-95E5E869F8F5}"/>
              </a:ext>
            </a:extLst>
          </p:cNvPr>
          <p:cNvSpPr/>
          <p:nvPr userDrawn="1"/>
        </p:nvSpPr>
        <p:spPr>
          <a:xfrm>
            <a:off x="7829087" y="12703626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C8FE6D5-DEA7-40B7-9E05-02CF51C1E2E7}"/>
              </a:ext>
            </a:extLst>
          </p:cNvPr>
          <p:cNvSpPr/>
          <p:nvPr userDrawn="1"/>
        </p:nvSpPr>
        <p:spPr>
          <a:xfrm>
            <a:off x="2869159" y="12703626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11A626-217C-4818-ADB7-8D85FF5980CC}"/>
              </a:ext>
            </a:extLst>
          </p:cNvPr>
          <p:cNvSpPr/>
          <p:nvPr userDrawn="1"/>
        </p:nvSpPr>
        <p:spPr>
          <a:xfrm>
            <a:off x="389195" y="12703626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2E932BE-0DB8-4B40-821C-6C3F7D9DF2AD}"/>
              </a:ext>
            </a:extLst>
          </p:cNvPr>
          <p:cNvSpPr/>
          <p:nvPr userDrawn="1"/>
        </p:nvSpPr>
        <p:spPr>
          <a:xfrm>
            <a:off x="5349123" y="12703626"/>
            <a:ext cx="1828800" cy="18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A6A3CD3-EDBA-4BFC-BE94-39E943F474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132" y="1157040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26DCCE81-13FA-4D82-855E-682FCF1E48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62168" y="1157040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DF31CE3F-5553-4AE1-8818-8DC364A9DA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55987" y="1157040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30">
            <a:extLst>
              <a:ext uri="{FF2B5EF4-FFF2-40B4-BE49-F238E27FC236}">
                <a16:creationId xmlns:a16="http://schemas.microsoft.com/office/drawing/2014/main" id="{3BAD320A-9D0D-4D6B-B9E6-CBB5967157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9023" y="1157040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18938521-DC09-4996-96F5-B40A3BD295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9132" y="3484603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30">
            <a:extLst>
              <a:ext uri="{FF2B5EF4-FFF2-40B4-BE49-F238E27FC236}">
                <a16:creationId xmlns:a16="http://schemas.microsoft.com/office/drawing/2014/main" id="{C844A947-AA45-4B87-97F7-CECEB170A2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2168" y="3484603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30">
            <a:extLst>
              <a:ext uri="{FF2B5EF4-FFF2-40B4-BE49-F238E27FC236}">
                <a16:creationId xmlns:a16="http://schemas.microsoft.com/office/drawing/2014/main" id="{C362B7AE-D18C-4EE1-BD22-163BA5358E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55987" y="3484603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E0EE94F0-41E8-42CF-A42E-8BD8CF3A44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29023" y="3484603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9" name="Picture Placeholder 30">
            <a:extLst>
              <a:ext uri="{FF2B5EF4-FFF2-40B4-BE49-F238E27FC236}">
                <a16:creationId xmlns:a16="http://schemas.microsoft.com/office/drawing/2014/main" id="{7696668C-D885-4329-BEBB-BCECD2C60A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9132" y="581216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Picture Placeholder 30">
            <a:extLst>
              <a:ext uri="{FF2B5EF4-FFF2-40B4-BE49-F238E27FC236}">
                <a16:creationId xmlns:a16="http://schemas.microsoft.com/office/drawing/2014/main" id="{5F66C029-9CBC-4EF6-A450-1D3603A004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62168" y="581216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1" name="Picture Placeholder 30">
            <a:extLst>
              <a:ext uri="{FF2B5EF4-FFF2-40B4-BE49-F238E27FC236}">
                <a16:creationId xmlns:a16="http://schemas.microsoft.com/office/drawing/2014/main" id="{4A86F1E0-7B65-4A9B-A102-6CDC1DB2637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55987" y="581216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2" name="Picture Placeholder 30">
            <a:extLst>
              <a:ext uri="{FF2B5EF4-FFF2-40B4-BE49-F238E27FC236}">
                <a16:creationId xmlns:a16="http://schemas.microsoft.com/office/drawing/2014/main" id="{D4B6716E-966B-4D50-AB84-899D2252D6B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29023" y="581216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3" name="Picture Placeholder 30">
            <a:extLst>
              <a:ext uri="{FF2B5EF4-FFF2-40B4-BE49-F238E27FC236}">
                <a16:creationId xmlns:a16="http://schemas.microsoft.com/office/drawing/2014/main" id="{61E1B277-E651-46FD-A2C2-691DAFD97C4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9132" y="8181295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4" name="Picture Placeholder 30">
            <a:extLst>
              <a:ext uri="{FF2B5EF4-FFF2-40B4-BE49-F238E27FC236}">
                <a16:creationId xmlns:a16="http://schemas.microsoft.com/office/drawing/2014/main" id="{58D5EBC2-AFC2-4DE2-8DA2-0D357ED145B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62168" y="8181295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5" name="Picture Placeholder 30">
            <a:extLst>
              <a:ext uri="{FF2B5EF4-FFF2-40B4-BE49-F238E27FC236}">
                <a16:creationId xmlns:a16="http://schemas.microsoft.com/office/drawing/2014/main" id="{6A36A3F8-53A1-4FDD-8E2F-6E284718E25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55987" y="8181295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6" name="Picture Placeholder 30">
            <a:extLst>
              <a:ext uri="{FF2B5EF4-FFF2-40B4-BE49-F238E27FC236}">
                <a16:creationId xmlns:a16="http://schemas.microsoft.com/office/drawing/2014/main" id="{4C1EC24A-CE9E-48EE-83A4-14EFD6D6FFE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29023" y="8181295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7" name="Picture Placeholder 30">
            <a:extLst>
              <a:ext uri="{FF2B5EF4-FFF2-40B4-BE49-F238E27FC236}">
                <a16:creationId xmlns:a16="http://schemas.microsoft.com/office/drawing/2014/main" id="{501CA1F0-563E-41C9-824B-EC4DC96F7D8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9132" y="10529641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30">
            <a:extLst>
              <a:ext uri="{FF2B5EF4-FFF2-40B4-BE49-F238E27FC236}">
                <a16:creationId xmlns:a16="http://schemas.microsoft.com/office/drawing/2014/main" id="{187C62E8-5959-4327-84FF-6A016ECDD62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062168" y="10529641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Picture Placeholder 30">
            <a:extLst>
              <a:ext uri="{FF2B5EF4-FFF2-40B4-BE49-F238E27FC236}">
                <a16:creationId xmlns:a16="http://schemas.microsoft.com/office/drawing/2014/main" id="{30103B1C-5992-4467-AF4B-ED2556584E5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555987" y="10529641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Picture Placeholder 30">
            <a:extLst>
              <a:ext uri="{FF2B5EF4-FFF2-40B4-BE49-F238E27FC236}">
                <a16:creationId xmlns:a16="http://schemas.microsoft.com/office/drawing/2014/main" id="{A6DFCD26-CBC3-4A22-8189-ED81202ADF6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29023" y="10529641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1" name="Picture Placeholder 30">
            <a:extLst>
              <a:ext uri="{FF2B5EF4-FFF2-40B4-BE49-F238E27FC236}">
                <a16:creationId xmlns:a16="http://schemas.microsoft.com/office/drawing/2014/main" id="{6E1C6534-0952-4A0F-965B-5550C8723FB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9132" y="1287798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30">
            <a:extLst>
              <a:ext uri="{FF2B5EF4-FFF2-40B4-BE49-F238E27FC236}">
                <a16:creationId xmlns:a16="http://schemas.microsoft.com/office/drawing/2014/main" id="{0C4FE194-21A2-4304-B6DB-E94353A24B1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62168" y="1287798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3" name="Picture Placeholder 30">
            <a:extLst>
              <a:ext uri="{FF2B5EF4-FFF2-40B4-BE49-F238E27FC236}">
                <a16:creationId xmlns:a16="http://schemas.microsoft.com/office/drawing/2014/main" id="{81E9A846-A90C-4EAA-AA2C-D2300AE6891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555987" y="1287798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4" name="Picture Placeholder 30">
            <a:extLst>
              <a:ext uri="{FF2B5EF4-FFF2-40B4-BE49-F238E27FC236}">
                <a16:creationId xmlns:a16="http://schemas.microsoft.com/office/drawing/2014/main" id="{4F12CE58-341C-4600-A868-4BBC581B873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029023" y="12877987"/>
            <a:ext cx="1428925" cy="14289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5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4138083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6A7D-077B-475F-BCF7-34DD9FA27752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14407730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C1287-4097-400D-BAEB-6E483A831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6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6" r:id="rId7"/>
    <p:sldLayoutId id="2147483675" r:id="rId8"/>
    <p:sldLayoutId id="2147483674" r:id="rId9"/>
    <p:sldLayoutId id="2147483673" r:id="rId10"/>
    <p:sldLayoutId id="2147483677" r:id="rId11"/>
    <p:sldLayoutId id="2147483672" r:id="rId12"/>
    <p:sldLayoutId id="2147483667" r:id="rId13"/>
    <p:sldLayoutId id="2147483668" r:id="rId14"/>
    <p:sldLayoutId id="2147483669" r:id="rId15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5" Type="http://schemas.openxmlformats.org/officeDocument/2006/relationships/image" Target="../media/image13.JP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JP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5" Type="http://schemas.openxmlformats.org/officeDocument/2006/relationships/image" Target="../media/image17.JP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5" Type="http://schemas.openxmlformats.org/officeDocument/2006/relationships/image" Target="../media/image13.JP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Christmas Ornament">
            <a:extLst>
              <a:ext uri="{FF2B5EF4-FFF2-40B4-BE49-F238E27FC236}">
                <a16:creationId xmlns:a16="http://schemas.microsoft.com/office/drawing/2014/main" id="{47BA93AB-8185-413E-BD7E-2EA12EDC4318}"/>
              </a:ext>
            </a:extLst>
          </p:cNvPr>
          <p:cNvGrpSpPr/>
          <p:nvPr/>
        </p:nvGrpSpPr>
        <p:grpSpPr>
          <a:xfrm>
            <a:off x="1512952" y="-117230"/>
            <a:ext cx="7087096" cy="4262384"/>
            <a:chOff x="1512952" y="0"/>
            <a:chExt cx="7087096" cy="426238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0BB97DE-EEB8-451A-A64C-9C72CCAA7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12952" y="1101191"/>
              <a:ext cx="2694083" cy="269408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4663125-AADB-46BA-8764-0A4E315F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63924" y="2226260"/>
              <a:ext cx="2036124" cy="203612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A81E2D3-4C4F-418F-8DF8-3F7F1BE0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92188" y="721924"/>
              <a:ext cx="1504336" cy="1504336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4D1889-CDFB-4F6B-A1D4-523D8F755528}"/>
                </a:ext>
              </a:extLst>
            </p:cNvPr>
            <p:cNvCxnSpPr>
              <a:cxnSpLocks/>
            </p:cNvCxnSpPr>
            <p:nvPr/>
          </p:nvCxnSpPr>
          <p:spPr>
            <a:xfrm>
              <a:off x="2867613" y="0"/>
              <a:ext cx="0" cy="1562100"/>
            </a:xfrm>
            <a:prstGeom prst="line">
              <a:avLst/>
            </a:prstGeom>
            <a:ln w="88900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88ECA0-FDE1-4A66-AEDC-E82DD0BF04A5}"/>
                </a:ext>
              </a:extLst>
            </p:cNvPr>
            <p:cNvCxnSpPr>
              <a:cxnSpLocks/>
            </p:cNvCxnSpPr>
            <p:nvPr/>
          </p:nvCxnSpPr>
          <p:spPr>
            <a:xfrm>
              <a:off x="7576773" y="0"/>
              <a:ext cx="0" cy="2528044"/>
            </a:xfrm>
            <a:prstGeom prst="line">
              <a:avLst/>
            </a:prstGeom>
            <a:ln w="698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BCDCCA-B258-411A-AE60-203A95BF6E43}"/>
                </a:ext>
              </a:extLst>
            </p:cNvPr>
            <p:cNvCxnSpPr>
              <a:cxnSpLocks/>
            </p:cNvCxnSpPr>
            <p:nvPr/>
          </p:nvCxnSpPr>
          <p:spPr>
            <a:xfrm>
              <a:off x="4644356" y="0"/>
              <a:ext cx="0" cy="827619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C9A40D-0F40-4C56-92F0-0B5679AAC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1515" y="11360392"/>
            <a:ext cx="8675370" cy="999162"/>
          </a:xfrm>
        </p:spPr>
        <p:txBody>
          <a:bodyPr/>
          <a:lstStyle/>
          <a:p>
            <a:r>
              <a:rPr lang="ro-RO" dirty="0" smtClean="0"/>
              <a:t>ȘCOALA PRIMARĂ </a:t>
            </a:r>
            <a:r>
              <a:rPr lang="ro-RO" dirty="0" smtClean="0"/>
              <a:t>PANDA</a:t>
            </a:r>
          </a:p>
          <a:p>
            <a:r>
              <a:rPr lang="ro-RO" dirty="0" smtClean="0"/>
              <a:t>CLUJ-NAPOCA</a:t>
            </a:r>
            <a:endParaRPr lang="ro-RO" dirty="0" smtClean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5CE695-85EF-4C48-AF15-E3B13AE7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3" y="5397820"/>
            <a:ext cx="8675370" cy="3004609"/>
          </a:xfrm>
        </p:spPr>
        <p:txBody>
          <a:bodyPr/>
          <a:lstStyle/>
          <a:p>
            <a:r>
              <a:rPr lang="ro-RO" dirty="0" smtClean="0"/>
              <a:t>TÂRG DE CRĂCIUN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7453A-3AA0-4225-9FC8-B4A8C5BA6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24232" y="19352061"/>
            <a:ext cx="13497707" cy="2896553"/>
          </a:xfrm>
        </p:spPr>
        <p:txBody>
          <a:bodyPr/>
          <a:lstStyle/>
          <a:p>
            <a:r>
              <a:rPr lang="ro-RO" dirty="0" smtClean="0"/>
              <a:t>TÂRGUL CARITABIL DE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8FE4A-A671-4DD0-921F-DE7E516B0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o-RO" dirty="0" smtClean="0"/>
              <a:t>Proiect Educație financiară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394A80-28EF-4149-9BC6-F1B80DD6CE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CLUJ-NAPOCA</a:t>
            </a:r>
          </a:p>
        </p:txBody>
      </p:sp>
      <p:pic>
        <p:nvPicPr>
          <p:cNvPr id="1026" name="Picture 18" descr="https://lh6.googleusercontent.com/eHNIDVUKLXceY2yZRnkJlFg7XJKJGdTMAjWTDS1igtb5vdpqsbNUC2kCKyD5k63ExcV3JyJUNA4mw-Qd7qiH9_jq1OoVjqTA98TSmbMX9hMpuiFfPEiMdTHLGrI8piYhfn3sLXz4SZmOIWK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12988" r="5556" b="31474"/>
          <a:stretch>
            <a:fillRect/>
          </a:stretch>
        </p:blipFill>
        <p:spPr bwMode="auto">
          <a:xfrm>
            <a:off x="2337481" y="12737857"/>
            <a:ext cx="4739180" cy="289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1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/>
              <a:t/>
            </a:r>
            <a:br>
              <a:rPr lang="ro-RO" dirty="0" smtClean="0"/>
            </a:br>
            <a:r>
              <a:rPr lang="ro-RO" b="1" dirty="0" smtClean="0">
                <a:solidFill>
                  <a:srgbClr val="FF0000"/>
                </a:solidFill>
              </a:rPr>
              <a:t>SCOPUL PROIECTULUI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3101009"/>
            <a:ext cx="9172784" cy="11946834"/>
          </a:xfrm>
        </p:spPr>
        <p:txBody>
          <a:bodyPr>
            <a:normAutofit/>
          </a:bodyPr>
          <a:lstStyle/>
          <a:p>
            <a:r>
              <a:rPr lang="ro-RO" dirty="0" smtClean="0"/>
              <a:t>Implementarea </a:t>
            </a:r>
            <a:r>
              <a:rPr lang="ro-RO" dirty="0"/>
              <a:t>unor noțiuni de educație </a:t>
            </a:r>
            <a:r>
              <a:rPr lang="ro-RO" dirty="0" smtClean="0"/>
              <a:t>financiară, întâlnite în mediul economic.</a:t>
            </a:r>
          </a:p>
          <a:p>
            <a:endParaRPr lang="en-US" dirty="0"/>
          </a:p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dirty="0" smtClean="0"/>
          </a:p>
          <a:p>
            <a:endParaRPr lang="ro-RO" dirty="0"/>
          </a:p>
          <a:p>
            <a:r>
              <a:rPr lang="ro-RO" dirty="0"/>
              <a:t>Strângerea de fonduri, în scop caritabil, pentru un grup de copii </a:t>
            </a:r>
            <a:r>
              <a:rPr lang="ro-RO" dirty="0" smtClean="0"/>
              <a:t>nevoiași.</a:t>
            </a:r>
            <a:endParaRPr lang="en-US" dirty="0"/>
          </a:p>
          <a:p>
            <a:endParaRPr lang="ro-RO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dirty="0"/>
          </a:p>
          <a:p>
            <a:endParaRPr lang="ro-RO" dirty="0" smtClean="0"/>
          </a:p>
          <a:p>
            <a:endParaRPr lang="ro-RO" dirty="0" smtClean="0"/>
          </a:p>
        </p:txBody>
      </p:sp>
      <p:grpSp>
        <p:nvGrpSpPr>
          <p:cNvPr id="5" name="Group 4" descr="Garland &#10;">
            <a:extLst>
              <a:ext uri="{FF2B5EF4-FFF2-40B4-BE49-F238E27FC236}">
                <a16:creationId xmlns:a16="http://schemas.microsoft.com/office/drawing/2014/main" id="{482D2BAC-F109-4562-AC89-2C6A3E95DCE3}"/>
              </a:ext>
            </a:extLst>
          </p:cNvPr>
          <p:cNvGrpSpPr/>
          <p:nvPr/>
        </p:nvGrpSpPr>
        <p:grpSpPr>
          <a:xfrm>
            <a:off x="-62865" y="362800"/>
            <a:ext cx="10058400" cy="1750080"/>
            <a:chOff x="0" y="5551026"/>
            <a:chExt cx="10058400" cy="17500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4BE98F-05BD-4231-8B86-B616A3963A4A}"/>
                </a:ext>
              </a:extLst>
            </p:cNvPr>
            <p:cNvCxnSpPr/>
            <p:nvPr/>
          </p:nvCxnSpPr>
          <p:spPr>
            <a:xfrm>
              <a:off x="0" y="5631543"/>
              <a:ext cx="100584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8D812DF-682C-42AE-BEFC-2F735094345D}"/>
                </a:ext>
              </a:extLst>
            </p:cNvPr>
            <p:cNvSpPr/>
            <p:nvPr/>
          </p:nvSpPr>
          <p:spPr>
            <a:xfrm flipV="1">
              <a:off x="523082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32" descr="Bells">
              <a:extLst>
                <a:ext uri="{FF2B5EF4-FFF2-40B4-BE49-F238E27FC236}">
                  <a16:creationId xmlns:a16="http://schemas.microsoft.com/office/drawing/2014/main" id="{EE63E56D-A9E6-4635-A4E0-009EFE1B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9641" y="5623696"/>
              <a:ext cx="779469" cy="779469"/>
            </a:xfrm>
            <a:prstGeom prst="rect">
              <a:avLst/>
            </a:prstGeom>
          </p:spPr>
        </p:pic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5B2A153-F706-41AC-96C5-8AF6EBAC9801}"/>
                </a:ext>
              </a:extLst>
            </p:cNvPr>
            <p:cNvSpPr/>
            <p:nvPr/>
          </p:nvSpPr>
          <p:spPr>
            <a:xfrm flipV="1">
              <a:off x="8249762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78BF8EA-468D-4752-ACE2-2D86E5140B49}"/>
                </a:ext>
              </a:extLst>
            </p:cNvPr>
            <p:cNvSpPr/>
            <p:nvPr/>
          </p:nvSpPr>
          <p:spPr>
            <a:xfrm flipV="1">
              <a:off x="6704426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CAB3753-5728-46AB-8095-0F8D1403EB4D}"/>
                </a:ext>
              </a:extLst>
            </p:cNvPr>
            <p:cNvSpPr/>
            <p:nvPr/>
          </p:nvSpPr>
          <p:spPr>
            <a:xfrm flipV="1">
              <a:off x="5159090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7D05D5B-67FA-4556-91E5-BE8FB6CC6501}"/>
                </a:ext>
              </a:extLst>
            </p:cNvPr>
            <p:cNvSpPr/>
            <p:nvPr/>
          </p:nvSpPr>
          <p:spPr>
            <a:xfrm flipV="1">
              <a:off x="3613754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087F229-73C9-44F1-98EC-9DEDD66FCCF2}"/>
                </a:ext>
              </a:extLst>
            </p:cNvPr>
            <p:cNvSpPr/>
            <p:nvPr/>
          </p:nvSpPr>
          <p:spPr>
            <a:xfrm flipV="1">
              <a:off x="2068418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68FD1B26-42C1-4AEE-B6D6-82E300C2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3648" y="5661857"/>
              <a:ext cx="731970" cy="731970"/>
            </a:xfrm>
            <a:prstGeom prst="rect">
              <a:avLst/>
            </a:prstGeom>
          </p:spPr>
        </p:pic>
        <p:pic>
          <p:nvPicPr>
            <p:cNvPr id="15" name="Graphic 29" descr="Present">
              <a:extLst>
                <a:ext uri="{FF2B5EF4-FFF2-40B4-BE49-F238E27FC236}">
                  <a16:creationId xmlns:a16="http://schemas.microsoft.com/office/drawing/2014/main" id="{F76A7CE8-B3D5-4E33-801A-41AD23CE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36544" y="5677630"/>
              <a:ext cx="669041" cy="669041"/>
            </a:xfrm>
            <a:prstGeom prst="rect">
              <a:avLst/>
            </a:prstGeom>
          </p:spPr>
        </p:pic>
        <p:pic>
          <p:nvPicPr>
            <p:cNvPr id="16" name="Graphic 30" descr="Party hat">
              <a:extLst>
                <a:ext uri="{FF2B5EF4-FFF2-40B4-BE49-F238E27FC236}">
                  <a16:creationId xmlns:a16="http://schemas.microsoft.com/office/drawing/2014/main" id="{D832553A-1A2E-441A-8958-7B88D656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7569" y="5689008"/>
              <a:ext cx="657663" cy="657663"/>
            </a:xfrm>
            <a:prstGeom prst="rect">
              <a:avLst/>
            </a:prstGeom>
          </p:spPr>
        </p:pic>
        <p:pic>
          <p:nvPicPr>
            <p:cNvPr id="17" name="Graphic 31" descr="Holiday wreath">
              <a:extLst>
                <a:ext uri="{FF2B5EF4-FFF2-40B4-BE49-F238E27FC236}">
                  <a16:creationId xmlns:a16="http://schemas.microsoft.com/office/drawing/2014/main" id="{71E3A968-54CC-46CE-8FC2-DC905FEF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16930" y="5631377"/>
              <a:ext cx="780286" cy="780286"/>
            </a:xfrm>
            <a:prstGeom prst="rect">
              <a:avLst/>
            </a:prstGeom>
          </p:spPr>
        </p:pic>
        <p:pic>
          <p:nvPicPr>
            <p:cNvPr id="18" name="Graphic 33" descr="Gingerbread cookie">
              <a:extLst>
                <a:ext uri="{FF2B5EF4-FFF2-40B4-BE49-F238E27FC236}">
                  <a16:creationId xmlns:a16="http://schemas.microsoft.com/office/drawing/2014/main" id="{5E060B03-8329-4D88-94F8-D22C8F7F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69770" y="5628360"/>
              <a:ext cx="783934" cy="78393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98" y="3976426"/>
            <a:ext cx="6906905" cy="51801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7" y="10727848"/>
            <a:ext cx="9516032" cy="46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4025590"/>
          </a:xfrm>
        </p:spPr>
        <p:txBody>
          <a:bodyPr>
            <a:normAutofit/>
          </a:bodyPr>
          <a:lstStyle/>
          <a:p>
            <a:pPr algn="ctr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IMPLEMENTAREA PROIECTULUI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o-RO" sz="4800" dirty="0" smtClean="0"/>
          </a:p>
          <a:p>
            <a:pPr marL="0" indent="0" algn="ctr">
              <a:buNone/>
            </a:pPr>
            <a:endParaRPr lang="ro-RO" sz="4800" dirty="0"/>
          </a:p>
          <a:p>
            <a:pPr marL="0" indent="0" algn="ctr">
              <a:buNone/>
            </a:pPr>
            <a:endParaRPr lang="ro-RO" sz="4800" dirty="0" smtClean="0"/>
          </a:p>
          <a:p>
            <a:pPr marL="0" indent="0" algn="ctr">
              <a:buNone/>
            </a:pPr>
            <a:r>
              <a:rPr lang="ro-RO" sz="4800" dirty="0" smtClean="0"/>
              <a:t>Copiii au fost împărțiți pe departamente: </a:t>
            </a:r>
          </a:p>
          <a:p>
            <a:pPr marL="0" indent="0" algn="ctr">
              <a:buNone/>
            </a:pPr>
            <a:r>
              <a:rPr lang="ro-RO" sz="4800" dirty="0" smtClean="0"/>
              <a:t>Marketing, Vânzări, Financiar, primind sarcini specifice acestor departamente:</a:t>
            </a:r>
          </a:p>
          <a:p>
            <a:endParaRPr lang="ro-RO" dirty="0"/>
          </a:p>
          <a:p>
            <a:endParaRPr lang="en-US" dirty="0"/>
          </a:p>
        </p:txBody>
      </p:sp>
      <p:grpSp>
        <p:nvGrpSpPr>
          <p:cNvPr id="5" name="Group 4" descr="Garland &#10;">
            <a:extLst>
              <a:ext uri="{FF2B5EF4-FFF2-40B4-BE49-F238E27FC236}">
                <a16:creationId xmlns:a16="http://schemas.microsoft.com/office/drawing/2014/main" id="{482D2BAC-F109-4562-AC89-2C6A3E95DCE3}"/>
              </a:ext>
            </a:extLst>
          </p:cNvPr>
          <p:cNvGrpSpPr/>
          <p:nvPr/>
        </p:nvGrpSpPr>
        <p:grpSpPr>
          <a:xfrm>
            <a:off x="-62865" y="362800"/>
            <a:ext cx="10058400" cy="1750080"/>
            <a:chOff x="0" y="5551026"/>
            <a:chExt cx="10058400" cy="17500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4BE98F-05BD-4231-8B86-B616A3963A4A}"/>
                </a:ext>
              </a:extLst>
            </p:cNvPr>
            <p:cNvCxnSpPr/>
            <p:nvPr/>
          </p:nvCxnSpPr>
          <p:spPr>
            <a:xfrm>
              <a:off x="0" y="5631543"/>
              <a:ext cx="100584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8D812DF-682C-42AE-BEFC-2F735094345D}"/>
                </a:ext>
              </a:extLst>
            </p:cNvPr>
            <p:cNvSpPr/>
            <p:nvPr/>
          </p:nvSpPr>
          <p:spPr>
            <a:xfrm flipV="1">
              <a:off x="523082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32" descr="Bells">
              <a:extLst>
                <a:ext uri="{FF2B5EF4-FFF2-40B4-BE49-F238E27FC236}">
                  <a16:creationId xmlns:a16="http://schemas.microsoft.com/office/drawing/2014/main" id="{EE63E56D-A9E6-4635-A4E0-009EFE1B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9641" y="5623696"/>
              <a:ext cx="779469" cy="779469"/>
            </a:xfrm>
            <a:prstGeom prst="rect">
              <a:avLst/>
            </a:prstGeom>
          </p:spPr>
        </p:pic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5B2A153-F706-41AC-96C5-8AF6EBAC9801}"/>
                </a:ext>
              </a:extLst>
            </p:cNvPr>
            <p:cNvSpPr/>
            <p:nvPr/>
          </p:nvSpPr>
          <p:spPr>
            <a:xfrm flipV="1">
              <a:off x="8249762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78BF8EA-468D-4752-ACE2-2D86E5140B49}"/>
                </a:ext>
              </a:extLst>
            </p:cNvPr>
            <p:cNvSpPr/>
            <p:nvPr/>
          </p:nvSpPr>
          <p:spPr>
            <a:xfrm flipV="1">
              <a:off x="6704426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CAB3753-5728-46AB-8095-0F8D1403EB4D}"/>
                </a:ext>
              </a:extLst>
            </p:cNvPr>
            <p:cNvSpPr/>
            <p:nvPr/>
          </p:nvSpPr>
          <p:spPr>
            <a:xfrm flipV="1">
              <a:off x="5159090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7D05D5B-67FA-4556-91E5-BE8FB6CC6501}"/>
                </a:ext>
              </a:extLst>
            </p:cNvPr>
            <p:cNvSpPr/>
            <p:nvPr/>
          </p:nvSpPr>
          <p:spPr>
            <a:xfrm flipV="1">
              <a:off x="3613754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087F229-73C9-44F1-98EC-9DEDD66FCCF2}"/>
                </a:ext>
              </a:extLst>
            </p:cNvPr>
            <p:cNvSpPr/>
            <p:nvPr/>
          </p:nvSpPr>
          <p:spPr>
            <a:xfrm flipV="1">
              <a:off x="2068418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68FD1B26-42C1-4AEE-B6D6-82E300C2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53648" y="5661857"/>
              <a:ext cx="731970" cy="731970"/>
            </a:xfrm>
            <a:prstGeom prst="rect">
              <a:avLst/>
            </a:prstGeom>
          </p:spPr>
        </p:pic>
        <p:pic>
          <p:nvPicPr>
            <p:cNvPr id="15" name="Graphic 29" descr="Present">
              <a:extLst>
                <a:ext uri="{FF2B5EF4-FFF2-40B4-BE49-F238E27FC236}">
                  <a16:creationId xmlns:a16="http://schemas.microsoft.com/office/drawing/2014/main" id="{F76A7CE8-B3D5-4E33-801A-41AD23CE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36544" y="5677630"/>
              <a:ext cx="669041" cy="669041"/>
            </a:xfrm>
            <a:prstGeom prst="rect">
              <a:avLst/>
            </a:prstGeom>
          </p:spPr>
        </p:pic>
        <p:pic>
          <p:nvPicPr>
            <p:cNvPr id="16" name="Graphic 30" descr="Party hat">
              <a:extLst>
                <a:ext uri="{FF2B5EF4-FFF2-40B4-BE49-F238E27FC236}">
                  <a16:creationId xmlns:a16="http://schemas.microsoft.com/office/drawing/2014/main" id="{D832553A-1A2E-441A-8958-7B88D656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87569" y="5689008"/>
              <a:ext cx="657663" cy="657663"/>
            </a:xfrm>
            <a:prstGeom prst="rect">
              <a:avLst/>
            </a:prstGeom>
          </p:spPr>
        </p:pic>
        <p:pic>
          <p:nvPicPr>
            <p:cNvPr id="17" name="Graphic 31" descr="Holiday wreath">
              <a:extLst>
                <a:ext uri="{FF2B5EF4-FFF2-40B4-BE49-F238E27FC236}">
                  <a16:creationId xmlns:a16="http://schemas.microsoft.com/office/drawing/2014/main" id="{71E3A968-54CC-46CE-8FC2-DC905FEF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16930" y="5631377"/>
              <a:ext cx="780286" cy="780286"/>
            </a:xfrm>
            <a:prstGeom prst="rect">
              <a:avLst/>
            </a:prstGeom>
          </p:spPr>
        </p:pic>
        <p:pic>
          <p:nvPicPr>
            <p:cNvPr id="18" name="Graphic 33" descr="Gingerbread cookie">
              <a:extLst>
                <a:ext uri="{FF2B5EF4-FFF2-40B4-BE49-F238E27FC236}">
                  <a16:creationId xmlns:a16="http://schemas.microsoft.com/office/drawing/2014/main" id="{5E060B03-8329-4D88-94F8-D22C8F7F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69770" y="5628360"/>
              <a:ext cx="783934" cy="783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49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1640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540" y="2795359"/>
            <a:ext cx="8675370" cy="12749441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/>
              <a:t> MARKETING:</a:t>
            </a:r>
          </a:p>
          <a:p>
            <a:pPr>
              <a:buFontTx/>
              <a:buChar char="-"/>
            </a:pPr>
            <a:r>
              <a:rPr lang="ro-RO" dirty="0"/>
              <a:t>Realizarea invitațiilor, a panoului publicitar, îndrumarea clienților, stabilirea unor strategii care să încurajeze vânzarea produselor (ex. Oferte speciale)</a:t>
            </a:r>
            <a:endParaRPr lang="en-US" dirty="0"/>
          </a:p>
        </p:txBody>
      </p:sp>
      <p:grpSp>
        <p:nvGrpSpPr>
          <p:cNvPr id="5" name="Group 4" descr="Garland &#10;">
            <a:extLst>
              <a:ext uri="{FF2B5EF4-FFF2-40B4-BE49-F238E27FC236}">
                <a16:creationId xmlns:a16="http://schemas.microsoft.com/office/drawing/2014/main" id="{482D2BAC-F109-4562-AC89-2C6A3E95DCE3}"/>
              </a:ext>
            </a:extLst>
          </p:cNvPr>
          <p:cNvGrpSpPr/>
          <p:nvPr/>
        </p:nvGrpSpPr>
        <p:grpSpPr>
          <a:xfrm>
            <a:off x="-62865" y="362800"/>
            <a:ext cx="10058400" cy="1750080"/>
            <a:chOff x="0" y="5551026"/>
            <a:chExt cx="10058400" cy="17500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4BE98F-05BD-4231-8B86-B616A3963A4A}"/>
                </a:ext>
              </a:extLst>
            </p:cNvPr>
            <p:cNvCxnSpPr/>
            <p:nvPr/>
          </p:nvCxnSpPr>
          <p:spPr>
            <a:xfrm>
              <a:off x="0" y="5631543"/>
              <a:ext cx="100584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8D812DF-682C-42AE-BEFC-2F735094345D}"/>
                </a:ext>
              </a:extLst>
            </p:cNvPr>
            <p:cNvSpPr/>
            <p:nvPr/>
          </p:nvSpPr>
          <p:spPr>
            <a:xfrm flipV="1">
              <a:off x="523082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32" descr="Bells">
              <a:extLst>
                <a:ext uri="{FF2B5EF4-FFF2-40B4-BE49-F238E27FC236}">
                  <a16:creationId xmlns:a16="http://schemas.microsoft.com/office/drawing/2014/main" id="{EE63E56D-A9E6-4635-A4E0-009EFE1B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9641" y="5623696"/>
              <a:ext cx="779469" cy="779469"/>
            </a:xfrm>
            <a:prstGeom prst="rect">
              <a:avLst/>
            </a:prstGeom>
          </p:spPr>
        </p:pic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5B2A153-F706-41AC-96C5-8AF6EBAC9801}"/>
                </a:ext>
              </a:extLst>
            </p:cNvPr>
            <p:cNvSpPr/>
            <p:nvPr/>
          </p:nvSpPr>
          <p:spPr>
            <a:xfrm flipV="1">
              <a:off x="8249762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78BF8EA-468D-4752-ACE2-2D86E5140B49}"/>
                </a:ext>
              </a:extLst>
            </p:cNvPr>
            <p:cNvSpPr/>
            <p:nvPr/>
          </p:nvSpPr>
          <p:spPr>
            <a:xfrm flipV="1">
              <a:off x="6704426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CAB3753-5728-46AB-8095-0F8D1403EB4D}"/>
                </a:ext>
              </a:extLst>
            </p:cNvPr>
            <p:cNvSpPr/>
            <p:nvPr/>
          </p:nvSpPr>
          <p:spPr>
            <a:xfrm flipV="1">
              <a:off x="5159090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7D05D5B-67FA-4556-91E5-BE8FB6CC6501}"/>
                </a:ext>
              </a:extLst>
            </p:cNvPr>
            <p:cNvSpPr/>
            <p:nvPr/>
          </p:nvSpPr>
          <p:spPr>
            <a:xfrm flipV="1">
              <a:off x="3613754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087F229-73C9-44F1-98EC-9DEDD66FCCF2}"/>
                </a:ext>
              </a:extLst>
            </p:cNvPr>
            <p:cNvSpPr/>
            <p:nvPr/>
          </p:nvSpPr>
          <p:spPr>
            <a:xfrm flipV="1">
              <a:off x="2068418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68FD1B26-42C1-4AEE-B6D6-82E300C2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53648" y="5661857"/>
              <a:ext cx="731970" cy="731970"/>
            </a:xfrm>
            <a:prstGeom prst="rect">
              <a:avLst/>
            </a:prstGeom>
          </p:spPr>
        </p:pic>
        <p:pic>
          <p:nvPicPr>
            <p:cNvPr id="15" name="Graphic 29" descr="Present">
              <a:extLst>
                <a:ext uri="{FF2B5EF4-FFF2-40B4-BE49-F238E27FC236}">
                  <a16:creationId xmlns:a16="http://schemas.microsoft.com/office/drawing/2014/main" id="{F76A7CE8-B3D5-4E33-801A-41AD23CE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36544" y="5677630"/>
              <a:ext cx="669041" cy="669041"/>
            </a:xfrm>
            <a:prstGeom prst="rect">
              <a:avLst/>
            </a:prstGeom>
          </p:spPr>
        </p:pic>
        <p:pic>
          <p:nvPicPr>
            <p:cNvPr id="16" name="Graphic 30" descr="Party hat">
              <a:extLst>
                <a:ext uri="{FF2B5EF4-FFF2-40B4-BE49-F238E27FC236}">
                  <a16:creationId xmlns:a16="http://schemas.microsoft.com/office/drawing/2014/main" id="{D832553A-1A2E-441A-8958-7B88D656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87569" y="5689008"/>
              <a:ext cx="657663" cy="657663"/>
            </a:xfrm>
            <a:prstGeom prst="rect">
              <a:avLst/>
            </a:prstGeom>
          </p:spPr>
        </p:pic>
        <p:pic>
          <p:nvPicPr>
            <p:cNvPr id="17" name="Graphic 31" descr="Holiday wreath">
              <a:extLst>
                <a:ext uri="{FF2B5EF4-FFF2-40B4-BE49-F238E27FC236}">
                  <a16:creationId xmlns:a16="http://schemas.microsoft.com/office/drawing/2014/main" id="{71E3A968-54CC-46CE-8FC2-DC905FEF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16930" y="5631377"/>
              <a:ext cx="780286" cy="780286"/>
            </a:xfrm>
            <a:prstGeom prst="rect">
              <a:avLst/>
            </a:prstGeom>
          </p:spPr>
        </p:pic>
        <p:pic>
          <p:nvPicPr>
            <p:cNvPr id="18" name="Graphic 33" descr="Gingerbread cookie">
              <a:extLst>
                <a:ext uri="{FF2B5EF4-FFF2-40B4-BE49-F238E27FC236}">
                  <a16:creationId xmlns:a16="http://schemas.microsoft.com/office/drawing/2014/main" id="{5E060B03-8329-4D88-94F8-D22C8F7F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69770" y="5628360"/>
              <a:ext cx="783934" cy="78393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5413706"/>
            <a:ext cx="9446152" cy="45918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10005585"/>
            <a:ext cx="9425286" cy="55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1640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2795359"/>
            <a:ext cx="8675370" cy="11205757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 </a:t>
            </a:r>
            <a:r>
              <a:rPr lang="ro-RO" dirty="0" smtClean="0"/>
              <a:t>                              VÂNZĂRI:</a:t>
            </a:r>
          </a:p>
          <a:p>
            <a:pPr>
              <a:buFontTx/>
              <a:buChar char="-"/>
            </a:pPr>
            <a:r>
              <a:rPr lang="ro-RO" dirty="0" smtClean="0"/>
              <a:t>Organizarea standurilor, a produselor, stabilirea prețurilor, vânzarea produselor, direcționarea cumpărătorilor spre CASĂ, pentru achitarea bunurilor achiziționate.</a:t>
            </a:r>
          </a:p>
          <a:p>
            <a:pPr>
              <a:buFontTx/>
              <a:buChar char="-"/>
            </a:pPr>
            <a:endParaRPr lang="en-US" dirty="0"/>
          </a:p>
        </p:txBody>
      </p:sp>
      <p:grpSp>
        <p:nvGrpSpPr>
          <p:cNvPr id="4" name="Group 3" descr="Garland &#10;">
            <a:extLst>
              <a:ext uri="{FF2B5EF4-FFF2-40B4-BE49-F238E27FC236}">
                <a16:creationId xmlns:a16="http://schemas.microsoft.com/office/drawing/2014/main" id="{482D2BAC-F109-4562-AC89-2C6A3E95DCE3}"/>
              </a:ext>
            </a:extLst>
          </p:cNvPr>
          <p:cNvGrpSpPr/>
          <p:nvPr/>
        </p:nvGrpSpPr>
        <p:grpSpPr>
          <a:xfrm>
            <a:off x="-62865" y="362800"/>
            <a:ext cx="10058400" cy="1750080"/>
            <a:chOff x="0" y="5551026"/>
            <a:chExt cx="10058400" cy="17500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4BE98F-05BD-4231-8B86-B616A3963A4A}"/>
                </a:ext>
              </a:extLst>
            </p:cNvPr>
            <p:cNvCxnSpPr/>
            <p:nvPr/>
          </p:nvCxnSpPr>
          <p:spPr>
            <a:xfrm>
              <a:off x="0" y="5631543"/>
              <a:ext cx="100584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38D812DF-682C-42AE-BEFC-2F735094345D}"/>
                </a:ext>
              </a:extLst>
            </p:cNvPr>
            <p:cNvSpPr/>
            <p:nvPr/>
          </p:nvSpPr>
          <p:spPr>
            <a:xfrm flipV="1">
              <a:off x="523082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Graphic 32" descr="Bells">
              <a:extLst>
                <a:ext uri="{FF2B5EF4-FFF2-40B4-BE49-F238E27FC236}">
                  <a16:creationId xmlns:a16="http://schemas.microsoft.com/office/drawing/2014/main" id="{EE63E56D-A9E6-4635-A4E0-009EFE1B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9641" y="5623696"/>
              <a:ext cx="779469" cy="779469"/>
            </a:xfrm>
            <a:prstGeom prst="rect">
              <a:avLst/>
            </a:prstGeom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5B2A153-F706-41AC-96C5-8AF6EBAC9801}"/>
                </a:ext>
              </a:extLst>
            </p:cNvPr>
            <p:cNvSpPr/>
            <p:nvPr/>
          </p:nvSpPr>
          <p:spPr>
            <a:xfrm flipV="1">
              <a:off x="8249762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78BF8EA-468D-4752-ACE2-2D86E5140B49}"/>
                </a:ext>
              </a:extLst>
            </p:cNvPr>
            <p:cNvSpPr/>
            <p:nvPr/>
          </p:nvSpPr>
          <p:spPr>
            <a:xfrm flipV="1">
              <a:off x="6704426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DCAB3753-5728-46AB-8095-0F8D1403EB4D}"/>
                </a:ext>
              </a:extLst>
            </p:cNvPr>
            <p:cNvSpPr/>
            <p:nvPr/>
          </p:nvSpPr>
          <p:spPr>
            <a:xfrm flipV="1">
              <a:off x="5159090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7D05D5B-67FA-4556-91E5-BE8FB6CC6501}"/>
                </a:ext>
              </a:extLst>
            </p:cNvPr>
            <p:cNvSpPr/>
            <p:nvPr/>
          </p:nvSpPr>
          <p:spPr>
            <a:xfrm flipV="1">
              <a:off x="3613754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087F229-73C9-44F1-98EC-9DEDD66FCCF2}"/>
                </a:ext>
              </a:extLst>
            </p:cNvPr>
            <p:cNvSpPr/>
            <p:nvPr/>
          </p:nvSpPr>
          <p:spPr>
            <a:xfrm flipV="1">
              <a:off x="2068418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28">
              <a:extLst>
                <a:ext uri="{FF2B5EF4-FFF2-40B4-BE49-F238E27FC236}">
                  <a16:creationId xmlns:a16="http://schemas.microsoft.com/office/drawing/2014/main" id="{68FD1B26-42C1-4AEE-B6D6-82E300C2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3648" y="5661857"/>
              <a:ext cx="731970" cy="731970"/>
            </a:xfrm>
            <a:prstGeom prst="rect">
              <a:avLst/>
            </a:prstGeom>
          </p:spPr>
        </p:pic>
        <p:pic>
          <p:nvPicPr>
            <p:cNvPr id="14" name="Graphic 29" descr="Present">
              <a:extLst>
                <a:ext uri="{FF2B5EF4-FFF2-40B4-BE49-F238E27FC236}">
                  <a16:creationId xmlns:a16="http://schemas.microsoft.com/office/drawing/2014/main" id="{F76A7CE8-B3D5-4E33-801A-41AD23CE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36544" y="5677630"/>
              <a:ext cx="669041" cy="669041"/>
            </a:xfrm>
            <a:prstGeom prst="rect">
              <a:avLst/>
            </a:prstGeom>
          </p:spPr>
        </p:pic>
        <p:pic>
          <p:nvPicPr>
            <p:cNvPr id="15" name="Graphic 30" descr="Party hat">
              <a:extLst>
                <a:ext uri="{FF2B5EF4-FFF2-40B4-BE49-F238E27FC236}">
                  <a16:creationId xmlns:a16="http://schemas.microsoft.com/office/drawing/2014/main" id="{D832553A-1A2E-441A-8958-7B88D656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7569" y="5689008"/>
              <a:ext cx="657663" cy="657663"/>
            </a:xfrm>
            <a:prstGeom prst="rect">
              <a:avLst/>
            </a:prstGeom>
          </p:spPr>
        </p:pic>
        <p:pic>
          <p:nvPicPr>
            <p:cNvPr id="16" name="Graphic 31" descr="Holiday wreath">
              <a:extLst>
                <a:ext uri="{FF2B5EF4-FFF2-40B4-BE49-F238E27FC236}">
                  <a16:creationId xmlns:a16="http://schemas.microsoft.com/office/drawing/2014/main" id="{71E3A968-54CC-46CE-8FC2-DC905FEF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16930" y="5631377"/>
              <a:ext cx="780286" cy="780286"/>
            </a:xfrm>
            <a:prstGeom prst="rect">
              <a:avLst/>
            </a:prstGeom>
          </p:spPr>
        </p:pic>
        <p:pic>
          <p:nvPicPr>
            <p:cNvPr id="17" name="Graphic 33" descr="Gingerbread cookie">
              <a:extLst>
                <a:ext uri="{FF2B5EF4-FFF2-40B4-BE49-F238E27FC236}">
                  <a16:creationId xmlns:a16="http://schemas.microsoft.com/office/drawing/2014/main" id="{5E060B03-8329-4D88-94F8-D22C8F7F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69770" y="5628360"/>
              <a:ext cx="783934" cy="783934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8991"/>
            <a:ext cx="10058400" cy="4889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" y="5737743"/>
            <a:ext cx="10123709" cy="49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11005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898" y="2094949"/>
            <a:ext cx="8675370" cy="11561398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 smtClean="0"/>
              <a:t>FINANCIAR</a:t>
            </a:r>
            <a:endParaRPr lang="en-US" dirty="0" smtClean="0"/>
          </a:p>
          <a:p>
            <a:pPr marL="0" indent="0" algn="ctr">
              <a:buNone/>
            </a:pPr>
            <a:endParaRPr lang="ro-RO" dirty="0" smtClean="0"/>
          </a:p>
          <a:p>
            <a:pPr>
              <a:buFontTx/>
              <a:buChar char="-"/>
            </a:pPr>
            <a:r>
              <a:rPr lang="ro-RO" dirty="0" smtClean="0"/>
              <a:t>Editarea bonurilor fiscale, a biletelor de mulțumire pentru donații, încasarea banilor în urma vânzării de produse (pe baza bonurilor) </a:t>
            </a:r>
            <a:r>
              <a:rPr lang="en-US" dirty="0" err="1" smtClean="0"/>
              <a:t>primirea</a:t>
            </a:r>
            <a:r>
              <a:rPr lang="en-US" dirty="0" smtClean="0"/>
              <a:t> </a:t>
            </a:r>
            <a:r>
              <a:rPr lang="en-US" dirty="0" err="1" smtClean="0"/>
              <a:t>dona</a:t>
            </a:r>
            <a:r>
              <a:rPr lang="ro-RO" dirty="0" smtClean="0"/>
              <a:t>țiilor,</a:t>
            </a:r>
            <a:r>
              <a:rPr lang="en-US" dirty="0" smtClean="0"/>
              <a:t> </a:t>
            </a:r>
            <a:r>
              <a:rPr lang="en-US" dirty="0" err="1" smtClean="0"/>
              <a:t>calculul</a:t>
            </a:r>
            <a:r>
              <a:rPr lang="en-US" dirty="0" smtClean="0"/>
              <a:t> final al </a:t>
            </a:r>
            <a:r>
              <a:rPr lang="en-US" dirty="0" err="1" smtClean="0"/>
              <a:t>banilor</a:t>
            </a:r>
            <a:r>
              <a:rPr lang="en-US" dirty="0" smtClean="0"/>
              <a:t> </a:t>
            </a:r>
            <a:r>
              <a:rPr lang="en-US" dirty="0" err="1" smtClean="0"/>
              <a:t>aduna</a:t>
            </a:r>
            <a:r>
              <a:rPr lang="ro-RO" dirty="0" smtClean="0"/>
              <a:t>ți.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 descr="Garland &#10;">
            <a:extLst>
              <a:ext uri="{FF2B5EF4-FFF2-40B4-BE49-F238E27FC236}">
                <a16:creationId xmlns:a16="http://schemas.microsoft.com/office/drawing/2014/main" id="{482D2BAC-F109-4562-AC89-2C6A3E95DCE3}"/>
              </a:ext>
            </a:extLst>
          </p:cNvPr>
          <p:cNvGrpSpPr/>
          <p:nvPr/>
        </p:nvGrpSpPr>
        <p:grpSpPr>
          <a:xfrm>
            <a:off x="-62865" y="362800"/>
            <a:ext cx="10058400" cy="1724417"/>
            <a:chOff x="0" y="5551026"/>
            <a:chExt cx="10058400" cy="17500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4BE98F-05BD-4231-8B86-B616A3963A4A}"/>
                </a:ext>
              </a:extLst>
            </p:cNvPr>
            <p:cNvCxnSpPr/>
            <p:nvPr/>
          </p:nvCxnSpPr>
          <p:spPr>
            <a:xfrm>
              <a:off x="0" y="5631543"/>
              <a:ext cx="100584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38D812DF-682C-42AE-BEFC-2F735094345D}"/>
                </a:ext>
              </a:extLst>
            </p:cNvPr>
            <p:cNvSpPr/>
            <p:nvPr/>
          </p:nvSpPr>
          <p:spPr>
            <a:xfrm flipV="1">
              <a:off x="523082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Graphic 32" descr="Bells">
              <a:extLst>
                <a:ext uri="{FF2B5EF4-FFF2-40B4-BE49-F238E27FC236}">
                  <a16:creationId xmlns:a16="http://schemas.microsoft.com/office/drawing/2014/main" id="{EE63E56D-A9E6-4635-A4E0-009EFE1B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9641" y="5623696"/>
              <a:ext cx="779469" cy="779469"/>
            </a:xfrm>
            <a:prstGeom prst="rect">
              <a:avLst/>
            </a:prstGeom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5B2A153-F706-41AC-96C5-8AF6EBAC9801}"/>
                </a:ext>
              </a:extLst>
            </p:cNvPr>
            <p:cNvSpPr/>
            <p:nvPr/>
          </p:nvSpPr>
          <p:spPr>
            <a:xfrm flipV="1">
              <a:off x="8249762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78BF8EA-468D-4752-ACE2-2D86E5140B49}"/>
                </a:ext>
              </a:extLst>
            </p:cNvPr>
            <p:cNvSpPr/>
            <p:nvPr/>
          </p:nvSpPr>
          <p:spPr>
            <a:xfrm flipV="1">
              <a:off x="6704426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DCAB3753-5728-46AB-8095-0F8D1403EB4D}"/>
                </a:ext>
              </a:extLst>
            </p:cNvPr>
            <p:cNvSpPr/>
            <p:nvPr/>
          </p:nvSpPr>
          <p:spPr>
            <a:xfrm flipV="1">
              <a:off x="5159090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7D05D5B-67FA-4556-91E5-BE8FB6CC6501}"/>
                </a:ext>
              </a:extLst>
            </p:cNvPr>
            <p:cNvSpPr/>
            <p:nvPr/>
          </p:nvSpPr>
          <p:spPr>
            <a:xfrm flipV="1">
              <a:off x="3613754" y="5551026"/>
              <a:ext cx="1314622" cy="17500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087F229-73C9-44F1-98EC-9DEDD66FCCF2}"/>
                </a:ext>
              </a:extLst>
            </p:cNvPr>
            <p:cNvSpPr/>
            <p:nvPr/>
          </p:nvSpPr>
          <p:spPr>
            <a:xfrm flipV="1">
              <a:off x="2068418" y="5551026"/>
              <a:ext cx="1314622" cy="17500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28">
              <a:extLst>
                <a:ext uri="{FF2B5EF4-FFF2-40B4-BE49-F238E27FC236}">
                  <a16:creationId xmlns:a16="http://schemas.microsoft.com/office/drawing/2014/main" id="{68FD1B26-42C1-4AEE-B6D6-82E300C2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3648" y="5661857"/>
              <a:ext cx="731970" cy="731970"/>
            </a:xfrm>
            <a:prstGeom prst="rect">
              <a:avLst/>
            </a:prstGeom>
          </p:spPr>
        </p:pic>
        <p:pic>
          <p:nvPicPr>
            <p:cNvPr id="14" name="Graphic 29" descr="Present">
              <a:extLst>
                <a:ext uri="{FF2B5EF4-FFF2-40B4-BE49-F238E27FC236}">
                  <a16:creationId xmlns:a16="http://schemas.microsoft.com/office/drawing/2014/main" id="{F76A7CE8-B3D5-4E33-801A-41AD23CE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36544" y="5677630"/>
              <a:ext cx="669041" cy="669041"/>
            </a:xfrm>
            <a:prstGeom prst="rect">
              <a:avLst/>
            </a:prstGeom>
          </p:spPr>
        </p:pic>
        <p:pic>
          <p:nvPicPr>
            <p:cNvPr id="15" name="Graphic 30" descr="Party hat">
              <a:extLst>
                <a:ext uri="{FF2B5EF4-FFF2-40B4-BE49-F238E27FC236}">
                  <a16:creationId xmlns:a16="http://schemas.microsoft.com/office/drawing/2014/main" id="{D832553A-1A2E-441A-8958-7B88D656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7569" y="5689008"/>
              <a:ext cx="657663" cy="657663"/>
            </a:xfrm>
            <a:prstGeom prst="rect">
              <a:avLst/>
            </a:prstGeom>
          </p:spPr>
        </p:pic>
        <p:pic>
          <p:nvPicPr>
            <p:cNvPr id="16" name="Graphic 31" descr="Holiday wreath">
              <a:extLst>
                <a:ext uri="{FF2B5EF4-FFF2-40B4-BE49-F238E27FC236}">
                  <a16:creationId xmlns:a16="http://schemas.microsoft.com/office/drawing/2014/main" id="{71E3A968-54CC-46CE-8FC2-DC905FEF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16930" y="5631377"/>
              <a:ext cx="780286" cy="780286"/>
            </a:xfrm>
            <a:prstGeom prst="rect">
              <a:avLst/>
            </a:prstGeom>
          </p:spPr>
        </p:pic>
        <p:pic>
          <p:nvPicPr>
            <p:cNvPr id="17" name="Graphic 33" descr="Gingerbread cookie">
              <a:extLst>
                <a:ext uri="{FF2B5EF4-FFF2-40B4-BE49-F238E27FC236}">
                  <a16:creationId xmlns:a16="http://schemas.microsoft.com/office/drawing/2014/main" id="{5E060B03-8329-4D88-94F8-D22C8F7F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69770" y="5628360"/>
              <a:ext cx="783934" cy="783934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" y="5430898"/>
            <a:ext cx="10058400" cy="4889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" y="10419659"/>
            <a:ext cx="100584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hristmas tree">
            <a:extLst>
              <a:ext uri="{FF2B5EF4-FFF2-40B4-BE49-F238E27FC236}">
                <a16:creationId xmlns:a16="http://schemas.microsoft.com/office/drawing/2014/main" id="{6D462B44-D445-4EC2-A153-F000CFE877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688" y="319088"/>
            <a:ext cx="4572000" cy="4572000"/>
          </a:xfrm>
          <a:prstGeom prst="rect">
            <a:avLst/>
          </a:prstGeom>
        </p:spPr>
      </p:pic>
      <p:pic>
        <p:nvPicPr>
          <p:cNvPr id="10" name="Picture Placeholder 9" descr="Bells">
            <a:extLst>
              <a:ext uri="{FF2B5EF4-FFF2-40B4-BE49-F238E27FC236}">
                <a16:creationId xmlns:a16="http://schemas.microsoft.com/office/drawing/2014/main" id="{FA6D3A7D-2F9B-4320-B4DE-1528BA4647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166" t="7166" r="8199" b="8199"/>
          <a:stretch/>
        </p:blipFill>
        <p:spPr>
          <a:xfrm>
            <a:off x="5176838" y="319088"/>
            <a:ext cx="4572000" cy="4572000"/>
          </a:xfrm>
          <a:prstGeom prst="rect">
            <a:avLst/>
          </a:prstGeom>
        </p:spPr>
      </p:pic>
      <p:pic>
        <p:nvPicPr>
          <p:cNvPr id="11" name="Picture Placeholder 10" descr="Present">
            <a:extLst>
              <a:ext uri="{FF2B5EF4-FFF2-40B4-BE49-F238E27FC236}">
                <a16:creationId xmlns:a16="http://schemas.microsoft.com/office/drawing/2014/main" id="{C54BCF4E-72AB-41B1-99ED-CE709922C5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6791" t="7818" r="6789" b="5762"/>
          <a:stretch/>
        </p:blipFill>
        <p:spPr>
          <a:xfrm>
            <a:off x="293688" y="5499100"/>
            <a:ext cx="4572000" cy="4572000"/>
          </a:xfrm>
          <a:prstGeom prst="rect">
            <a:avLst/>
          </a:prstGeom>
        </p:spPr>
      </p:pic>
      <p:pic>
        <p:nvPicPr>
          <p:cNvPr id="12" name="Picture Placeholder 11" descr="Party hat">
            <a:extLst>
              <a:ext uri="{FF2B5EF4-FFF2-40B4-BE49-F238E27FC236}">
                <a16:creationId xmlns:a16="http://schemas.microsoft.com/office/drawing/2014/main" id="{B1604890-0DE0-40DF-8832-06C2F4F51D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937" t="4032" r="4032" b="3937"/>
          <a:stretch/>
        </p:blipFill>
        <p:spPr>
          <a:xfrm>
            <a:off x="5167767" y="5499099"/>
            <a:ext cx="4581071" cy="4581071"/>
          </a:xfrm>
          <a:prstGeom prst="rect">
            <a:avLst/>
          </a:prstGeom>
        </p:spPr>
      </p:pic>
      <p:pic>
        <p:nvPicPr>
          <p:cNvPr id="13" name="Picture Placeholder 12" descr="Gingerbread cookie">
            <a:extLst>
              <a:ext uri="{FF2B5EF4-FFF2-40B4-BE49-F238E27FC236}">
                <a16:creationId xmlns:a16="http://schemas.microsoft.com/office/drawing/2014/main" id="{98C89069-C78B-47EA-A056-1D9A265F31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9278" t="12198" r="14284" b="11364"/>
          <a:stretch/>
        </p:blipFill>
        <p:spPr>
          <a:xfrm>
            <a:off x="293688" y="10680700"/>
            <a:ext cx="4572000" cy="4572000"/>
          </a:xfrm>
          <a:prstGeom prst="rect">
            <a:avLst/>
          </a:prstGeom>
        </p:spPr>
      </p:pic>
      <p:pic>
        <p:nvPicPr>
          <p:cNvPr id="14" name="Picture Placeholder 13" descr="Holiday wreath">
            <a:extLst>
              <a:ext uri="{FF2B5EF4-FFF2-40B4-BE49-F238E27FC236}">
                <a16:creationId xmlns:a16="http://schemas.microsoft.com/office/drawing/2014/main" id="{BDC92123-326D-4274-9E18-6D3C342448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9866" t="8623" r="8623" b="9866"/>
          <a:stretch/>
        </p:blipFill>
        <p:spPr>
          <a:xfrm>
            <a:off x="5176838" y="10680700"/>
            <a:ext cx="4572000" cy="4572000"/>
          </a:xfrm>
          <a:prstGeom prst="rect">
            <a:avLst/>
          </a:prstGeom>
        </p:spPr>
      </p:pic>
      <p:sp>
        <p:nvSpPr>
          <p:cNvPr id="15" name="Title 14" hidden="1">
            <a:extLst>
              <a:ext uri="{FF2B5EF4-FFF2-40B4-BE49-F238E27FC236}">
                <a16:creationId xmlns:a16="http://schemas.microsoft.com/office/drawing/2014/main" id="{7F1967C6-05D7-4F4A-92C4-A5380F04FA3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Slide 8</a:t>
            </a:r>
          </a:p>
        </p:txBody>
      </p:sp>
    </p:spTree>
    <p:extLst>
      <p:ext uri="{BB962C8B-B14F-4D97-AF65-F5344CB8AC3E}">
        <p14:creationId xmlns:p14="http://schemas.microsoft.com/office/powerpoint/2010/main" val="3872960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000">
      <a:dk1>
        <a:srgbClr val="000000"/>
      </a:dk1>
      <a:lt1>
        <a:srgbClr val="FFFFFF"/>
      </a:lt1>
      <a:dk2>
        <a:srgbClr val="090061"/>
      </a:dk2>
      <a:lt2>
        <a:srgbClr val="FFFFFF"/>
      </a:lt2>
      <a:accent1>
        <a:srgbClr val="B80403"/>
      </a:accent1>
      <a:accent2>
        <a:srgbClr val="018721"/>
      </a:accent2>
      <a:accent3>
        <a:srgbClr val="D9B01C"/>
      </a:accent3>
      <a:accent4>
        <a:srgbClr val="AE8D16"/>
      </a:accent4>
      <a:accent5>
        <a:srgbClr val="D54545"/>
      </a:accent5>
      <a:accent6>
        <a:srgbClr val="003F2D"/>
      </a:accent6>
      <a:hlink>
        <a:srgbClr val="584FD2"/>
      </a:hlink>
      <a:folHlink>
        <a:srgbClr val="D54545"/>
      </a:folHlink>
    </a:clrScheme>
    <a:fontScheme name="MSFT_Christmas">
      <a:majorFont>
        <a:latin typeface="Bodoni MT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istmas party printablesTF00354403.potx" id="{B1B81A02-BAD6-4FBD-8674-45AD0DD75627}" vid="{03523748-801C-487C-A62F-C30DE36A79E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e3f163ba23981de9af4e94a4fc3c17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77303e74caa42b09a8f0afd28694942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1E30079-9644-4D70-9CC2-F5CE0337B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AFFA72-99AA-4FE7-87B5-98D272EC3F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AE5C75-8589-424B-8A8F-1B08476BFD1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Christmas party printables</Template>
  <TotalTime>0</TotalTime>
  <Words>149</Words>
  <Application>Microsoft Office PowerPoint</Application>
  <PresentationFormat>Custom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Bodoni MT Black</vt:lpstr>
      <vt:lpstr>Office Theme</vt:lpstr>
      <vt:lpstr>TÂRG DE CRĂCIUN</vt:lpstr>
      <vt:lpstr> SCOPUL PROIECTULUI</vt:lpstr>
      <vt:lpstr>   IMPLEMENTAREA PROIECTULUI</vt:lpstr>
      <vt:lpstr>PowerPoint Presentation</vt:lpstr>
      <vt:lpstr>PowerPoint Presentation</vt:lpstr>
      <vt:lpstr>PowerPoint Presentation</vt:lpstr>
      <vt:lpstr>Slide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2022-12-15T09:30:00Z</dcterms:created>
  <dcterms:modified xsi:type="dcterms:W3CDTF">2022-12-20T11:51:00Z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